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84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66C17D-8F0F-4B2B-94EF-CBDEB034EF2C}" type="datetimeFigureOut">
              <a:rPr lang="en-US" smtClean="0"/>
              <a:t>2014-12-11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1AC09-D7B4-4673-95C4-AF36312C2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271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RS input to wp210 29142111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B6B7-034C-46AD-9C47-93FBEDEED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692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RS input to wp210 29142111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B6B7-034C-46AD-9C47-93FBEDEED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248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RS input to wp210 29142111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B6B7-034C-46AD-9C47-93FBEDEED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486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RS input to wp210 29142111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B6B7-034C-46AD-9C47-93FBEDEED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716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RS input to wp210 29142111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B6B7-034C-46AD-9C47-93FBEDEED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134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RS input to wp210 29142111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B6B7-034C-46AD-9C47-93FBEDEED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82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RS input to wp210 29142111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B6B7-034C-46AD-9C47-93FBEDEED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224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RS input to wp210 29142111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B6B7-034C-46AD-9C47-93FBEDEED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021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RS input to wp210 29142111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B6B7-034C-46AD-9C47-93FBEDEED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804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RS input to wp210 29142111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B6B7-034C-46AD-9C47-93FBEDEED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344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RS input to wp210 29142111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B6B7-034C-46AD-9C47-93FBEDEED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534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2014-12-11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RS input to wp210 29142111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2B6B7-034C-46AD-9C47-93FBEDEED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860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TPC RESOURCES GUESSTIMATES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RS WP210 20141211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RS input to wp210 29142111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B6B7-034C-46AD-9C47-93FBEDEED3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454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de-DE" sz="2400" b="1" dirty="0" smtClean="0"/>
              <a:t>Yasuhiro at optimization meeting yesterday</a:t>
            </a:r>
            <a:endParaRPr lang="en-US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RS input to wp210 29142111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B6B7-034C-46AD-9C47-93FBEDEED301}" type="slidenum">
              <a:rPr lang="en-US" smtClean="0"/>
              <a:t>2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90600"/>
            <a:ext cx="7003577" cy="5271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4316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RS input to wp210 29142111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B6B7-034C-46AD-9C47-93FBEDEED301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023898"/>
              </p:ext>
            </p:extLst>
          </p:nvPr>
        </p:nvGraphicFramePr>
        <p:xfrm>
          <a:off x="-2" y="8"/>
          <a:ext cx="9144004" cy="64007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4728"/>
                <a:gridCol w="2736931"/>
                <a:gridCol w="783474"/>
                <a:gridCol w="783474"/>
                <a:gridCol w="783474"/>
                <a:gridCol w="783474"/>
                <a:gridCol w="783474"/>
                <a:gridCol w="222855"/>
                <a:gridCol w="961060"/>
                <a:gridCol w="961060"/>
              </a:tblGrid>
              <a:tr h="29094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TPC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Now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Y-4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Y-3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Y-2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Y-1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094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094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Timeline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R&amp;D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R&amp;D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R&amp;D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R&amp;D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R&amp;D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094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094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Budget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094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Annual budget (MILCU)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3.59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094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094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FTE from external labs/univ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094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Item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094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Field cage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094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End plate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094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Modules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094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Electronics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094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Laser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094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Power supply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094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High voltage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094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Gas and Cooling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094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DAQ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094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Monitor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094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Software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094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Management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9094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Total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22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23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24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26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35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37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289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161</Words>
  <Application>Microsoft Office PowerPoint</Application>
  <PresentationFormat>On-screen Show (4:3)</PresentationFormat>
  <Paragraphs>172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TPC RESOURCES GUESSTIMATES</vt:lpstr>
      <vt:lpstr>Yasuhiro at optimization meeting yesterday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TPC RESOURCES GUESSTIMATES</dc:title>
  <dc:creator>ronald dean settles</dc:creator>
  <cp:lastModifiedBy>ronald dean settles</cp:lastModifiedBy>
  <cp:revision>3</cp:revision>
  <dcterms:created xsi:type="dcterms:W3CDTF">2014-12-11T08:37:18Z</dcterms:created>
  <dcterms:modified xsi:type="dcterms:W3CDTF">2014-12-11T10:31:35Z</dcterms:modified>
</cp:coreProperties>
</file>