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8" r:id="rId2"/>
    <p:sldId id="266" r:id="rId3"/>
    <p:sldId id="269" r:id="rId4"/>
    <p:sldId id="267" r:id="rId5"/>
    <p:sldId id="268" r:id="rId6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-280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6038" y="0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D143BD-0AC4-4802-A123-F361AEDBDE44}" type="datetimeFigureOut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3013"/>
            <a:ext cx="4473575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83138"/>
            <a:ext cx="5445125" cy="39131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6038" y="9440863"/>
            <a:ext cx="29495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022751-1CB7-460D-BE9B-723FE427CD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3458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DB3C8-C44C-439D-8C20-122FC0EFF2F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732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DDB3C8-C44C-439D-8C20-122FC0EFF2F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7321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28AE2-18CA-4B35-9017-FAF5C281B082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2400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4411C-33BE-4895-8C91-D2D63B455496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1695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7CBD7E-F0DE-4993-9D6D-52406A9750D1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4572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B437F-06C6-4C0A-ACB3-269F885C7F89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48481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67818-9AD9-4D22-9BA1-B789F4A4D07E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21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32799-6E73-4729-9653-E54F2257EEFA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0711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0D26A-C275-4E52-94F5-16D775D686FC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02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DE7D-F245-4967-94CB-C5AC8C267AA4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3970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9BB3C3-6DF9-4910-85E5-642AD91C7A87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80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797D1-130E-4D95-980B-2CF6D3229E07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8516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EF0E3-F0E6-44CF-B4D5-71D1FFD07C96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522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C1445-8349-4C98-8C51-CC19224534DC}" type="datetime1">
              <a:rPr kumimoji="1" lang="ja-JP" altLang="en-US" smtClean="0"/>
              <a:t>12/8/14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356A05-0FFE-4589-A327-68221F2915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423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aa-sentan.org/en/about_us.html" TargetMode="External"/><Relationship Id="rId4" Type="http://schemas.openxmlformats.org/officeDocument/2006/relationships/hyperlink" Target="http://www.policycouncil.jp/en/index.html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tokyo-dome.co.jp/e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26365"/>
              </p:ext>
            </p:extLst>
          </p:nvPr>
        </p:nvGraphicFramePr>
        <p:xfrm>
          <a:off x="658165" y="1316330"/>
          <a:ext cx="7812595" cy="4174947"/>
        </p:xfrm>
        <a:graphic>
          <a:graphicData uri="http://schemas.openxmlformats.org/drawingml/2006/table">
            <a:tbl>
              <a:tblPr/>
              <a:tblGrid>
                <a:gridCol w="919426"/>
                <a:gridCol w="889785"/>
                <a:gridCol w="1035708"/>
                <a:gridCol w="1035708"/>
                <a:gridCol w="1035708"/>
                <a:gridCol w="1035708"/>
                <a:gridCol w="1035708"/>
                <a:gridCol w="824844"/>
              </a:tblGrid>
              <a:tr h="463371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4/19(Sun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4/20(Mon)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4/21(Tue)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4/22(Wed)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4/23(Thu)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4/24(Fri)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4/25(Sat)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4001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Morning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Registration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  <a:lnBlToT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rgbClr val="FFFFFF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Reserved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448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Opening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86047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  <a:b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</a:br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@Tokyo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622809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Afternoon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Reserved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Acc/Phys/R&amp;D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Symposium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Acc/Concept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6527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Acc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Phys</a:t>
                      </a: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/R&amp;D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021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Plenary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Closing Plenary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39539"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Reception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Food </a:t>
                      </a:r>
                      <a:r>
                        <a:rPr lang="en-GB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 Unicode MS" panose="020B0604020202020204" pitchFamily="50" charset="-128"/>
                          <a:ea typeface="Arial Unicode MS" panose="020B0604020202020204" pitchFamily="50" charset="-128"/>
                          <a:cs typeface="Arial Unicode MS" panose="020B0604020202020204" pitchFamily="50" charset="-128"/>
                        </a:rPr>
                        <a:t>Festa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BD9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23832">
                <a:tc row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308248"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ja-JP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 Unicode MS" panose="020B0604020202020204" pitchFamily="50" charset="-128"/>
                        <a:ea typeface="Arial Unicode MS" panose="020B0604020202020204" pitchFamily="50" charset="-128"/>
                        <a:cs typeface="Arial Unicode MS" panose="020B0604020202020204" pitchFamily="50" charset="-128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" name="角丸四角形 2"/>
          <p:cNvSpPr/>
          <p:nvPr/>
        </p:nvSpPr>
        <p:spPr>
          <a:xfrm>
            <a:off x="4551903" y="1187533"/>
            <a:ext cx="1029500" cy="4610366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420361" y="725868"/>
            <a:ext cx="1306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Tokyo event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835134" y="171870"/>
            <a:ext cx="51704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Conceptual  Time Table: </a:t>
            </a:r>
            <a:r>
              <a:rPr lang="en-US" altLang="ja-JP" sz="2400" dirty="0" err="1" smtClean="0"/>
              <a:t>ver</a:t>
            </a:r>
            <a:r>
              <a:rPr lang="en-US" altLang="ja-JP" sz="2400" dirty="0" smtClean="0"/>
              <a:t> 2014.12.05 </a:t>
            </a:r>
            <a:endParaRPr kumimoji="1" lang="ja-JP" altLang="en-US" sz="2400" dirty="0"/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356A05-0FFE-4589-A327-68221F2915C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979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017"/>
            <a:ext cx="7886700" cy="914400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Accelerator sessions – possible themes</a:t>
            </a:r>
            <a:endParaRPr kumimoji="1" lang="ja-JP" altLang="en-US" sz="14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22950"/>
            <a:ext cx="8342356" cy="5309656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SRF + STF visit</a:t>
            </a:r>
          </a:p>
          <a:p>
            <a:r>
              <a:rPr lang="en-US" altLang="ja-JP" dirty="0" smtClean="0"/>
              <a:t>ATF2 + visit</a:t>
            </a:r>
            <a:endParaRPr kumimoji="1" lang="en-US" altLang="ja-JP" dirty="0" smtClean="0"/>
          </a:p>
          <a:p>
            <a:r>
              <a:rPr lang="en-US" altLang="ja-JP" dirty="0" smtClean="0"/>
              <a:t>CFS </a:t>
            </a:r>
          </a:p>
          <a:p>
            <a:r>
              <a:rPr kumimoji="1" lang="en-US" altLang="ja-JP" dirty="0" smtClean="0"/>
              <a:t>BDS &amp; CR02</a:t>
            </a:r>
          </a:p>
          <a:p>
            <a:r>
              <a:rPr lang="en-US" altLang="ja-JP" dirty="0" smtClean="0"/>
              <a:t>Failure modes</a:t>
            </a:r>
          </a:p>
          <a:p>
            <a:r>
              <a:rPr lang="en-US" altLang="ja-JP" dirty="0" smtClean="0"/>
              <a:t>Timing</a:t>
            </a:r>
          </a:p>
          <a:p>
            <a:r>
              <a:rPr lang="en-US" altLang="ja-JP" dirty="0" smtClean="0"/>
              <a:t>Tunnel length/layout</a:t>
            </a:r>
          </a:p>
          <a:p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Themed meetings can be ~ ½ day (</a:t>
            </a:r>
            <a:r>
              <a:rPr lang="en-US" altLang="ja-JP" smtClean="0"/>
              <a:t>or longer) </a:t>
            </a:r>
            <a:r>
              <a:rPr lang="en-US" altLang="ja-JP" dirty="0" smtClean="0"/>
              <a:t>with few if any parallel sessions</a:t>
            </a:r>
          </a:p>
          <a:p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4385088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13017"/>
            <a:ext cx="7886700" cy="914400"/>
          </a:xfrm>
        </p:spPr>
        <p:txBody>
          <a:bodyPr/>
          <a:lstStyle/>
          <a:p>
            <a:r>
              <a:rPr lang="en-US" altLang="ja-JP" dirty="0" smtClean="0"/>
              <a:t>ILC</a:t>
            </a:r>
            <a:r>
              <a:rPr lang="ja-JP" altLang="en-US" dirty="0"/>
              <a:t> </a:t>
            </a:r>
            <a:r>
              <a:rPr lang="en-US" altLang="ja-JP" dirty="0" smtClean="0"/>
              <a:t>Tokyo Event</a:t>
            </a:r>
            <a:endParaRPr kumimoji="1" lang="ja-JP" altLang="en-US" sz="1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222950"/>
            <a:ext cx="8342356" cy="5309656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Date/time:  Wednesday  April 22, 2015,</a:t>
            </a:r>
          </a:p>
          <a:p>
            <a:pPr lvl="1"/>
            <a:r>
              <a:rPr lang="en-US" altLang="ja-JP" dirty="0" smtClean="0"/>
              <a:t>Symposium:  </a:t>
            </a:r>
            <a:r>
              <a:rPr kumimoji="1" lang="en-US" altLang="ja-JP" dirty="0" smtClean="0"/>
              <a:t>10:30 ~ 17:30</a:t>
            </a:r>
          </a:p>
          <a:p>
            <a:pPr lvl="1"/>
            <a:r>
              <a:rPr lang="en-US" altLang="ja-JP" dirty="0" smtClean="0"/>
              <a:t>Food </a:t>
            </a:r>
            <a:r>
              <a:rPr lang="en-US" altLang="ja-JP" dirty="0" err="1" smtClean="0"/>
              <a:t>Festa</a:t>
            </a:r>
            <a:r>
              <a:rPr kumimoji="1" lang="en-US" altLang="ja-JP" dirty="0" smtClean="0"/>
              <a:t>  :  18:00~ </a:t>
            </a:r>
          </a:p>
          <a:p>
            <a:r>
              <a:rPr lang="en-US" altLang="ja-JP" dirty="0" smtClean="0"/>
              <a:t>Place:          </a:t>
            </a:r>
            <a:endParaRPr lang="en-US" altLang="ja-JP" dirty="0"/>
          </a:p>
          <a:p>
            <a:pPr lvl="1"/>
            <a:r>
              <a:rPr lang="en-US" altLang="ja-JP" dirty="0" smtClean="0"/>
              <a:t>Symposium:  Ito Hall, The University of Tokyo ( where we had LCWS 2013  )</a:t>
            </a:r>
          </a:p>
          <a:p>
            <a:pPr lvl="1"/>
            <a:r>
              <a:rPr lang="en-US" altLang="ja-JP" dirty="0" smtClean="0"/>
              <a:t>Food </a:t>
            </a:r>
            <a:r>
              <a:rPr lang="en-US" altLang="ja-JP" dirty="0" err="1" smtClean="0"/>
              <a:t>Festa</a:t>
            </a:r>
            <a:r>
              <a:rPr lang="en-US" altLang="ja-JP" dirty="0" smtClean="0"/>
              <a:t>:   Prism Hall in Tokyo Dome city (15 min. walk from the U. of Tokyo) </a:t>
            </a:r>
            <a:endParaRPr lang="en-US" altLang="ja-JP" dirty="0"/>
          </a:p>
          <a:p>
            <a:pPr marL="0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Contents are currently discussed by members of </a:t>
            </a:r>
          </a:p>
          <a:p>
            <a:pPr lvl="1"/>
            <a:r>
              <a:rPr lang="en-US" altLang="ja-JP" dirty="0" smtClean="0"/>
              <a:t>Outreach working group of </a:t>
            </a:r>
            <a:r>
              <a:rPr lang="en-US" altLang="ja-JP" dirty="0" smtClean="0">
                <a:hlinkClick r:id="rId3"/>
              </a:rPr>
              <a:t>the Advanced </a:t>
            </a:r>
            <a:r>
              <a:rPr lang="en-US" altLang="ja-JP" dirty="0">
                <a:hlinkClick r:id="rId3"/>
              </a:rPr>
              <a:t>Accelerator Association Promoting Science &amp; Technology (AAA</a:t>
            </a:r>
            <a:r>
              <a:rPr lang="en-US" altLang="ja-JP" dirty="0" smtClean="0">
                <a:hlinkClick r:id="rId3"/>
              </a:rPr>
              <a:t>), </a:t>
            </a:r>
            <a:r>
              <a:rPr lang="en-US" altLang="ja-JP" dirty="0" smtClean="0"/>
              <a:t>(a general incorporated association, </a:t>
            </a:r>
            <a:r>
              <a:rPr lang="en-US" altLang="ja-JP" dirty="0" err="1" smtClean="0"/>
              <a:t>compaies</a:t>
            </a:r>
            <a:r>
              <a:rPr lang="en-US" altLang="ja-JP" dirty="0" smtClean="0"/>
              <a:t>, universities, institutes) </a:t>
            </a:r>
          </a:p>
          <a:p>
            <a:pPr lvl="1"/>
            <a:r>
              <a:rPr lang="en-US" altLang="ja-JP" dirty="0" smtClean="0">
                <a:hlinkClick r:id="rId4"/>
              </a:rPr>
              <a:t>Japan </a:t>
            </a:r>
            <a:r>
              <a:rPr lang="en-US" altLang="ja-JP" dirty="0">
                <a:hlinkClick r:id="rId4"/>
              </a:rPr>
              <a:t>Policy </a:t>
            </a:r>
            <a:r>
              <a:rPr lang="en-US" altLang="ja-JP" dirty="0" smtClean="0">
                <a:hlinkClick r:id="rId4"/>
              </a:rPr>
              <a:t>Council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ALCWS LOC/IOC  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35339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972065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Possible plan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86665"/>
            <a:ext cx="7886700" cy="5642203"/>
          </a:xfrm>
        </p:spPr>
        <p:txBody>
          <a:bodyPr>
            <a:normAutofit lnSpcReduction="10000"/>
          </a:bodyPr>
          <a:lstStyle/>
          <a:p>
            <a:r>
              <a:rPr lang="en-US" altLang="ja-JP" dirty="0"/>
              <a:t>Morning 10:30</a:t>
            </a:r>
            <a:r>
              <a:rPr lang="ja-JP" altLang="en-US" dirty="0"/>
              <a:t>～</a:t>
            </a:r>
            <a:r>
              <a:rPr lang="en-US" altLang="ja-JP" dirty="0"/>
              <a:t>12:00</a:t>
            </a:r>
          </a:p>
          <a:p>
            <a:pPr lvl="1"/>
            <a:r>
              <a:rPr lang="en-US" altLang="ja-JP" dirty="0"/>
              <a:t>J</a:t>
            </a:r>
            <a:r>
              <a:rPr lang="en-US" altLang="ja-JP" dirty="0" smtClean="0"/>
              <a:t>oint </a:t>
            </a:r>
            <a:r>
              <a:rPr lang="en-US" altLang="ja-JP" dirty="0"/>
              <a:t>plan of ALCW2015 and Tokyo Event </a:t>
            </a:r>
            <a:r>
              <a:rPr lang="en-US" altLang="ja-JP" dirty="0" smtClean="0"/>
              <a:t>Organizers</a:t>
            </a:r>
          </a:p>
          <a:p>
            <a:r>
              <a:rPr lang="en-US" altLang="ja-JP" dirty="0" smtClean="0"/>
              <a:t>Afternoon  </a:t>
            </a:r>
            <a:r>
              <a:rPr lang="en-US" altLang="ja-JP" dirty="0"/>
              <a:t>13:30 ~ 17:30</a:t>
            </a:r>
          </a:p>
          <a:p>
            <a:pPr lvl="1"/>
            <a:r>
              <a:rPr lang="en-US" altLang="ja-JP" dirty="0"/>
              <a:t>Tokyo Event </a:t>
            </a:r>
            <a:r>
              <a:rPr lang="en-US" altLang="ja-JP" dirty="0" smtClean="0"/>
              <a:t>organizers are </a:t>
            </a:r>
            <a:r>
              <a:rPr lang="en-US" altLang="ja-JP" dirty="0"/>
              <a:t>responsible for the program</a:t>
            </a:r>
          </a:p>
          <a:p>
            <a:pPr lvl="1"/>
            <a:r>
              <a:rPr lang="en-US" altLang="ja-JP" dirty="0" smtClean="0"/>
              <a:t>Audience </a:t>
            </a:r>
            <a:r>
              <a:rPr lang="en-US" altLang="ja-JP" dirty="0"/>
              <a:t>:</a:t>
            </a:r>
          </a:p>
          <a:p>
            <a:pPr lvl="2"/>
            <a:r>
              <a:rPr lang="en-US" altLang="ja-JP" dirty="0"/>
              <a:t> ALL  ALCW2015 participants</a:t>
            </a:r>
            <a:r>
              <a:rPr lang="en-US" altLang="ja-JP" dirty="0" smtClean="0"/>
              <a:t>,</a:t>
            </a:r>
          </a:p>
          <a:p>
            <a:pPr lvl="2"/>
            <a:r>
              <a:rPr lang="en-US" altLang="ja-JP" dirty="0" smtClean="0"/>
              <a:t> </a:t>
            </a:r>
            <a:r>
              <a:rPr lang="en-US" altLang="ja-JP" dirty="0"/>
              <a:t>AAA members (from companies), 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students </a:t>
            </a:r>
            <a:r>
              <a:rPr lang="en-US" altLang="ja-JP" dirty="0"/>
              <a:t>and scientists from morning session, 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Diet members, MEXT</a:t>
            </a:r>
            <a:r>
              <a:rPr lang="en-US" altLang="ja-JP" dirty="0"/>
              <a:t>, </a:t>
            </a:r>
          </a:p>
          <a:p>
            <a:pPr lvl="1"/>
            <a:r>
              <a:rPr lang="en-US" altLang="ja-JP" dirty="0"/>
              <a:t>Candidates of </a:t>
            </a:r>
            <a:r>
              <a:rPr lang="en-US" altLang="ja-JP" dirty="0" smtClean="0"/>
              <a:t>speakers</a:t>
            </a:r>
            <a:endParaRPr lang="en-US" altLang="ja-JP" dirty="0"/>
          </a:p>
          <a:p>
            <a:pPr lvl="2"/>
            <a:r>
              <a:rPr lang="en-US" altLang="ja-JP" dirty="0" smtClean="0"/>
              <a:t>3~4 few talks by scientific community </a:t>
            </a:r>
            <a:endParaRPr lang="en-US" altLang="ja-JP" dirty="0"/>
          </a:p>
          <a:p>
            <a:pPr lvl="2"/>
            <a:r>
              <a:rPr lang="en-US" altLang="ja-JP" dirty="0"/>
              <a:t>From </a:t>
            </a:r>
            <a:r>
              <a:rPr lang="en-US" altLang="ja-JP" dirty="0" smtClean="0"/>
              <a:t>the MEXT  </a:t>
            </a:r>
            <a:r>
              <a:rPr lang="en-US" altLang="ja-JP" dirty="0"/>
              <a:t>(Deputy </a:t>
            </a:r>
            <a:r>
              <a:rPr lang="en-US" altLang="ja-JP" dirty="0" smtClean="0"/>
              <a:t>Minister?)</a:t>
            </a:r>
            <a:endParaRPr lang="en-US" altLang="ja-JP" dirty="0"/>
          </a:p>
          <a:p>
            <a:pPr lvl="2"/>
            <a:r>
              <a:rPr lang="en-US" altLang="ja-JP" dirty="0"/>
              <a:t>Diet members (Head/secretary,,, of the ILC federation</a:t>
            </a:r>
            <a:r>
              <a:rPr lang="en-US" altLang="ja-JP" dirty="0" smtClean="0"/>
              <a:t>,)</a:t>
            </a:r>
            <a:endParaRPr lang="en-US" altLang="ja-JP" dirty="0"/>
          </a:p>
          <a:p>
            <a:pPr lvl="2"/>
            <a:r>
              <a:rPr lang="en-US" altLang="ja-JP" dirty="0" smtClean="0"/>
              <a:t>Mr. Masuda </a:t>
            </a:r>
            <a:r>
              <a:rPr lang="en-US" altLang="ja-JP" dirty="0"/>
              <a:t>(Japan Policy </a:t>
            </a:r>
            <a:r>
              <a:rPr lang="en-US" altLang="ja-JP" dirty="0" smtClean="0"/>
              <a:t>Council)</a:t>
            </a:r>
            <a:r>
              <a:rPr lang="ja-JP" altLang="en-US" dirty="0" smtClean="0"/>
              <a:t> </a:t>
            </a:r>
            <a:endParaRPr lang="en-US" altLang="ja-JP" dirty="0"/>
          </a:p>
          <a:p>
            <a:pPr lvl="1"/>
            <a:r>
              <a:rPr lang="en-US" altLang="ja-JP" dirty="0" smtClean="0"/>
              <a:t>panel discussions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96875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087395"/>
          </a:xfrm>
        </p:spPr>
        <p:txBody>
          <a:bodyPr>
            <a:normAutofit/>
          </a:bodyPr>
          <a:lstStyle/>
          <a:p>
            <a:r>
              <a:rPr lang="en-US" altLang="ja-JP" sz="3200" dirty="0" smtClean="0"/>
              <a:t>ILC48 </a:t>
            </a:r>
            <a:r>
              <a:rPr lang="ja-JP" altLang="en-US" sz="3200" dirty="0" smtClean="0"/>
              <a:t>フードフェスタ　　　～食と科学の祭典～</a:t>
            </a:r>
            <a:r>
              <a:rPr lang="en-US" altLang="ja-JP" sz="3200" dirty="0" smtClean="0"/>
              <a:t/>
            </a:r>
            <a:br>
              <a:rPr lang="en-US" altLang="ja-JP" sz="3200" dirty="0" smtClean="0"/>
            </a:br>
            <a:r>
              <a:rPr lang="en-US" altLang="ja-JP" sz="2000" dirty="0"/>
              <a:t>ILC48</a:t>
            </a:r>
            <a:r>
              <a:rPr lang="ja-JP" altLang="en-US" sz="2000" dirty="0"/>
              <a:t> </a:t>
            </a:r>
            <a:r>
              <a:rPr lang="en-US" altLang="ja-JP" sz="2000" dirty="0"/>
              <a:t>Food </a:t>
            </a:r>
            <a:r>
              <a:rPr lang="en-US" altLang="ja-JP" sz="2000" dirty="0" err="1"/>
              <a:t>Festa</a:t>
            </a:r>
            <a:r>
              <a:rPr lang="ja-JP" altLang="en-US" sz="2000" dirty="0"/>
              <a:t>　</a:t>
            </a:r>
            <a:r>
              <a:rPr lang="en-US" altLang="ja-JP" sz="2000" dirty="0"/>
              <a:t>~ A Science and Food Festival~ 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166598"/>
            <a:ext cx="7886700" cy="543191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Venue: Prism Hall in </a:t>
            </a:r>
            <a:r>
              <a:rPr lang="en-US" altLang="ja-JP" dirty="0" smtClean="0">
                <a:hlinkClick r:id="rId2"/>
              </a:rPr>
              <a:t>Tokyo Dome City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Tokyo Dome City is an extensive entertainment city located in the heart of Tokyo (famous a ball park (Tokyo Dome)</a:t>
            </a:r>
          </a:p>
          <a:p>
            <a:pPr lvl="1"/>
            <a:r>
              <a:rPr lang="en-US" altLang="ja-JP" dirty="0" smtClean="0"/>
              <a:t> Prism Hall is an event hall in the city.</a:t>
            </a:r>
          </a:p>
          <a:p>
            <a:r>
              <a:rPr lang="en-US" altLang="ja-JP" dirty="0" smtClean="0"/>
              <a:t>Vendors serve foods around the world </a:t>
            </a:r>
          </a:p>
          <a:p>
            <a:pPr lvl="1"/>
            <a:r>
              <a:rPr lang="en-US" altLang="ja-JP" dirty="0" smtClean="0"/>
              <a:t>48,,, number of countries in the TDR</a:t>
            </a:r>
          </a:p>
          <a:p>
            <a:r>
              <a:rPr lang="en-US" altLang="ja-JP" dirty="0" smtClean="0"/>
              <a:t>Open to public (The </a:t>
            </a:r>
            <a:r>
              <a:rPr lang="en-US" altLang="ja-JP" dirty="0" err="1"/>
              <a:t>F</a:t>
            </a:r>
            <a:r>
              <a:rPr lang="en-US" altLang="ja-JP" dirty="0" err="1" smtClean="0"/>
              <a:t>esta</a:t>
            </a:r>
            <a:r>
              <a:rPr lang="en-US" altLang="ja-JP" dirty="0" smtClean="0"/>
              <a:t> start early afternoon)</a:t>
            </a:r>
          </a:p>
          <a:p>
            <a:r>
              <a:rPr lang="en-US" altLang="ja-JP" dirty="0" smtClean="0"/>
              <a:t>ALCW2015 banquet</a:t>
            </a:r>
          </a:p>
          <a:p>
            <a:pPr lvl="1"/>
            <a:r>
              <a:rPr lang="en-US" altLang="ja-JP" dirty="0" smtClean="0"/>
              <a:t>Food tickets are provided for workshop participants</a:t>
            </a:r>
            <a:endParaRPr kumimoji="1" lang="en-US" altLang="ja-JP" dirty="0"/>
          </a:p>
          <a:p>
            <a:r>
              <a:rPr lang="en-US" altLang="ja-JP" dirty="0" smtClean="0"/>
              <a:t>Hosts</a:t>
            </a:r>
          </a:p>
          <a:p>
            <a:pPr lvl="1"/>
            <a:r>
              <a:rPr kumimoji="1" lang="en-US" altLang="ja-JP" dirty="0" smtClean="0"/>
              <a:t>LCC , AAA</a:t>
            </a:r>
          </a:p>
          <a:p>
            <a:r>
              <a:rPr lang="en-US" altLang="ja-JP" dirty="0" smtClean="0"/>
              <a:t>Supports</a:t>
            </a:r>
          </a:p>
          <a:p>
            <a:pPr lvl="1"/>
            <a:r>
              <a:rPr kumimoji="1" lang="en-US" altLang="ja-JP" dirty="0" smtClean="0"/>
              <a:t>MEXT, embassies , Local CATVs,,,</a:t>
            </a:r>
          </a:p>
          <a:p>
            <a:r>
              <a:rPr lang="en-US" altLang="ja-JP" dirty="0" smtClean="0"/>
              <a:t>Hopefully on medias (CATVs, news papers,,)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19006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443</TotalTime>
  <Words>468</Words>
  <Application>Microsoft Macintosh PowerPoint</Application>
  <PresentationFormat>On-screen Show (4:3)</PresentationFormat>
  <Paragraphs>91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テーマ</vt:lpstr>
      <vt:lpstr>PowerPoint Presentation</vt:lpstr>
      <vt:lpstr>Accelerator sessions – possible themes</vt:lpstr>
      <vt:lpstr>ILC Tokyo Event</vt:lpstr>
      <vt:lpstr>Possible plan</vt:lpstr>
      <vt:lpstr>ILC48 フードフェスタ　　　～食と科学の祭典～ ILC48 Food Festa　~ A Science and Food Festival~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okaday</dc:creator>
  <cp:lastModifiedBy>Mike Harrison</cp:lastModifiedBy>
  <cp:revision>44</cp:revision>
  <cp:lastPrinted>2014-12-05T09:33:08Z</cp:lastPrinted>
  <dcterms:created xsi:type="dcterms:W3CDTF">2014-11-19T09:15:14Z</dcterms:created>
  <dcterms:modified xsi:type="dcterms:W3CDTF">2014-12-08T11:30:04Z</dcterms:modified>
</cp:coreProperties>
</file>