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sldIdLst>
    <p:sldId id="256" r:id="rId2"/>
    <p:sldId id="435" r:id="rId3"/>
    <p:sldId id="518" r:id="rId4"/>
    <p:sldId id="512" r:id="rId5"/>
    <p:sldId id="513" r:id="rId6"/>
    <p:sldId id="514" r:id="rId7"/>
    <p:sldId id="515" r:id="rId8"/>
    <p:sldId id="516" r:id="rId9"/>
    <p:sldId id="517" r:id="rId10"/>
    <p:sldId id="504" r:id="rId11"/>
    <p:sldId id="505" r:id="rId12"/>
    <p:sldId id="506" r:id="rId13"/>
    <p:sldId id="507" r:id="rId14"/>
    <p:sldId id="508" r:id="rId15"/>
    <p:sldId id="509" r:id="rId16"/>
    <p:sldId id="510" r:id="rId17"/>
    <p:sldId id="511" r:id="rId18"/>
    <p:sldId id="519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89A4A7"/>
    <a:srgbClr val="BCE292"/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04" autoAdjust="0"/>
    <p:restoredTop sz="94645" autoAdjust="0"/>
  </p:normalViewPr>
  <p:slideViewPr>
    <p:cSldViewPr>
      <p:cViewPr varScale="1">
        <p:scale>
          <a:sx n="94" d="100"/>
          <a:sy n="94" d="100"/>
        </p:scale>
        <p:origin x="-1212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Jitter vs. attenuation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N. Blaskovic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3" y="260702"/>
            <a:ext cx="8061304" cy="604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21869" y="234203"/>
            <a:ext cx="1470406" cy="417853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50 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dB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33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2" cy="604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21869" y="234203"/>
            <a:ext cx="1470406" cy="417853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ysClr val="windowText" lastClr="000000"/>
                </a:solidFill>
              </a:rPr>
              <a:t>4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0 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dB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86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2" cy="604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21869" y="234203"/>
            <a:ext cx="1470406" cy="417853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ysClr val="windowText" lastClr="000000"/>
                </a:solidFill>
              </a:rPr>
              <a:t>3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0 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dB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86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2" cy="604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21869" y="234203"/>
            <a:ext cx="1470406" cy="417853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ysClr val="windowText" lastClr="000000"/>
                </a:solidFill>
              </a:rPr>
              <a:t>2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0 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dB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86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2" cy="604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21869" y="234203"/>
            <a:ext cx="1470406" cy="417853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ysClr val="windowText" lastClr="000000"/>
                </a:solidFill>
              </a:rPr>
              <a:t>1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0 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dB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86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2" cy="604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21869" y="234203"/>
            <a:ext cx="1470406" cy="417853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0 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dB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86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2" cy="604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41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2" cy="604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93805" y="5291916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 smtClean="0">
                <a:solidFill>
                  <a:srgbClr val="00B050"/>
                </a:solidFill>
              </a:rPr>
              <a:t>12 nm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41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Summary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Calibration constant scales well but not perfectly with attenuation</a:t>
            </a:r>
          </a:p>
          <a:p>
            <a:r>
              <a:rPr lang="en-GB" altLang="en-US" dirty="0" smtClean="0"/>
              <a:t>Real beam jitter likely to be &gt; 200 nm as beam not tuned (after extraction kicker recovery)</a:t>
            </a:r>
          </a:p>
          <a:p>
            <a:r>
              <a:rPr lang="en-GB" altLang="en-US" dirty="0" smtClean="0"/>
              <a:t>Assuming jitter at 50 dB is resolution, extrapolated resolution at 0 dB is 12 nm at 0.65 x 10</a:t>
            </a:r>
            <a:r>
              <a:rPr lang="en-GB" altLang="en-US" baseline="30000" dirty="0" smtClean="0"/>
              <a:t>10</a:t>
            </a:r>
            <a:r>
              <a:rPr lang="en-GB" altLang="en-US" dirty="0" smtClean="0"/>
              <a:t> charge</a:t>
            </a:r>
          </a:p>
          <a:p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18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29277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Contents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IPB (Y) data </a:t>
            </a:r>
            <a:r>
              <a:rPr lang="en-GB" altLang="en-US" dirty="0"/>
              <a:t>from </a:t>
            </a:r>
            <a:r>
              <a:rPr lang="en-GB" altLang="en-US" dirty="0" smtClean="0"/>
              <a:t>18 </a:t>
            </a:r>
            <a:r>
              <a:rPr lang="en-GB" altLang="en-US" dirty="0"/>
              <a:t>Dec </a:t>
            </a:r>
            <a:r>
              <a:rPr lang="en-GB" altLang="en-US" dirty="0" smtClean="0"/>
              <a:t>2014</a:t>
            </a:r>
          </a:p>
          <a:p>
            <a:r>
              <a:rPr lang="en-GB" altLang="en-US" dirty="0" smtClean="0"/>
              <a:t>At each IPB(Y) attenuation:</a:t>
            </a:r>
          </a:p>
          <a:p>
            <a:pPr lvl="1"/>
            <a:r>
              <a:rPr lang="en-GB" altLang="en-US" dirty="0" smtClean="0"/>
              <a:t>Calibration waveforms</a:t>
            </a:r>
          </a:p>
          <a:p>
            <a:pPr lvl="1"/>
            <a:r>
              <a:rPr lang="en-GB" altLang="en-US" dirty="0" smtClean="0"/>
              <a:t>Calibration control plots</a:t>
            </a:r>
          </a:p>
          <a:p>
            <a:r>
              <a:rPr lang="en-GB" altLang="en-US" dirty="0" smtClean="0"/>
              <a:t>Summary plots:</a:t>
            </a:r>
          </a:p>
          <a:p>
            <a:pPr lvl="1"/>
            <a:r>
              <a:rPr lang="en-GB" altLang="en-US" dirty="0" smtClean="0"/>
              <a:t>Calibration constant vs. attenuation</a:t>
            </a:r>
          </a:p>
          <a:p>
            <a:pPr lvl="1"/>
            <a:r>
              <a:rPr lang="en-GB" altLang="en-US" dirty="0" smtClean="0"/>
              <a:t>Jitter vs. attenuation</a:t>
            </a:r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39536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Notes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Without </a:t>
            </a:r>
            <a:r>
              <a:rPr lang="en-GB" altLang="en-US" dirty="0"/>
              <a:t>714 ± 10 MHz filter on IPB(Y) between Honda’s first and second stage</a:t>
            </a:r>
          </a:p>
          <a:p>
            <a:r>
              <a:rPr lang="en-GB" altLang="en-US" dirty="0" smtClean="0"/>
              <a:t>Using SIS digitiser:</a:t>
            </a:r>
          </a:p>
          <a:p>
            <a:pPr lvl="1"/>
            <a:r>
              <a:rPr lang="en-GB" altLang="en-US" dirty="0" smtClean="0"/>
              <a:t>Raw waveforms presented</a:t>
            </a:r>
          </a:p>
          <a:p>
            <a:pPr lvl="1"/>
            <a:r>
              <a:rPr lang="en-GB" altLang="en-US" dirty="0" smtClean="0"/>
              <a:t>Calibration analysis uses pedestal subtraction</a:t>
            </a:r>
            <a:endParaRPr lang="en-GB" altLang="en-US" dirty="0"/>
          </a:p>
          <a:p>
            <a:r>
              <a:rPr lang="en-GB" altLang="en-US" dirty="0" smtClean="0"/>
              <a:t>IP ICT is 0.65 </a:t>
            </a:r>
            <a:r>
              <a:rPr lang="en-GB" altLang="en-US" dirty="0"/>
              <a:t>x </a:t>
            </a:r>
            <a:r>
              <a:rPr lang="en-GB" altLang="en-US" dirty="0" smtClean="0"/>
              <a:t>10</a:t>
            </a:r>
            <a:r>
              <a:rPr lang="en-GB" altLang="en-US" baseline="30000" dirty="0" smtClean="0"/>
              <a:t>10</a:t>
            </a:r>
            <a:endParaRPr lang="en-GB" altLang="en-US" dirty="0"/>
          </a:p>
          <a:p>
            <a:r>
              <a:rPr lang="en-GB" altLang="en-US" dirty="0" smtClean="0"/>
              <a:t>Jitter calculated with 10 sample averaging (samples 66 to 75)</a:t>
            </a:r>
            <a:endParaRPr lang="en-GB" altLang="en-US" baseline="30000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44886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2" cy="604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21869" y="234203"/>
            <a:ext cx="1470406" cy="417853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50 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dB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</a:t>
            </a:r>
            <a:r>
              <a:rPr lang="en-GB" dirty="0" smtClean="0"/>
              <a:t>) I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</a:t>
            </a:r>
            <a:r>
              <a:rPr lang="en-GB" dirty="0" smtClean="0"/>
              <a:t>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059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2" cy="604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21869" y="234203"/>
            <a:ext cx="1470406" cy="417853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ysClr val="windowText" lastClr="000000"/>
                </a:solidFill>
              </a:rPr>
              <a:t>4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0 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dB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</a:t>
            </a:r>
            <a:r>
              <a:rPr lang="en-GB" dirty="0" smtClean="0"/>
              <a:t>) I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</a:t>
            </a:r>
            <a:r>
              <a:rPr lang="en-GB" dirty="0" smtClean="0"/>
              <a:t>) Q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175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2" cy="604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21869" y="234203"/>
            <a:ext cx="1470406" cy="417853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ysClr val="windowText" lastClr="000000"/>
                </a:solidFill>
              </a:rPr>
              <a:t>3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0 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dB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</a:t>
            </a:r>
            <a:r>
              <a:rPr lang="en-GB" dirty="0" smtClean="0"/>
              <a:t>) I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</a:t>
            </a:r>
            <a:r>
              <a:rPr lang="en-GB" dirty="0" smtClean="0"/>
              <a:t>) Q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515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2" cy="604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21869" y="234203"/>
            <a:ext cx="1470406" cy="417853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ysClr val="windowText" lastClr="000000"/>
                </a:solidFill>
              </a:rPr>
              <a:t>2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0 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dB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</a:t>
            </a:r>
            <a:r>
              <a:rPr lang="en-GB" dirty="0" smtClean="0"/>
              <a:t>) I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</a:t>
            </a:r>
            <a:r>
              <a:rPr lang="en-GB" dirty="0" smtClean="0"/>
              <a:t>) Q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513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2" cy="604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21869" y="234203"/>
            <a:ext cx="1470406" cy="417853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ysClr val="windowText" lastClr="000000"/>
                </a:solidFill>
              </a:rPr>
              <a:t>1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0 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dB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</a:t>
            </a:r>
            <a:r>
              <a:rPr lang="en-GB" dirty="0" smtClean="0"/>
              <a:t>) I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</a:t>
            </a:r>
            <a:r>
              <a:rPr lang="en-GB" dirty="0" smtClean="0"/>
              <a:t>) Q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65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2" cy="604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21869" y="234203"/>
            <a:ext cx="1470406" cy="417853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0 </a:t>
            </a:r>
            <a:r>
              <a:rPr lang="en-GB" sz="3200" b="1" dirty="0" smtClean="0">
                <a:solidFill>
                  <a:sysClr val="windowText" lastClr="000000"/>
                </a:solidFill>
              </a:rPr>
              <a:t>dB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</a:t>
            </a:r>
            <a:r>
              <a:rPr lang="en-GB" dirty="0" smtClean="0"/>
              <a:t>) I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</a:t>
            </a:r>
            <a:r>
              <a:rPr lang="en-GB" dirty="0" smtClean="0"/>
              <a:t>) Q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315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4167</TotalTime>
  <Words>318</Words>
  <Application>Microsoft Office PowerPoint</Application>
  <PresentationFormat>On-screen Show (4:3)</PresentationFormat>
  <Paragraphs>106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Arial</vt:lpstr>
      <vt:lpstr>Default Design</vt:lpstr>
      <vt:lpstr>Jitter vs. attenuation</vt:lpstr>
      <vt:lpstr>Contents</vt:lpstr>
      <vt:lpstr>Notes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227</cp:revision>
  <dcterms:created xsi:type="dcterms:W3CDTF">2009-05-21T13:39:04Z</dcterms:created>
  <dcterms:modified xsi:type="dcterms:W3CDTF">2014-12-20T09:36:22Z</dcterms:modified>
</cp:coreProperties>
</file>