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2"/>
  </p:notesMasterIdLst>
  <p:sldIdLst>
    <p:sldId id="256" r:id="rId2"/>
    <p:sldId id="435" r:id="rId3"/>
    <p:sldId id="504" r:id="rId4"/>
    <p:sldId id="476" r:id="rId5"/>
    <p:sldId id="491" r:id="rId6"/>
    <p:sldId id="492" r:id="rId7"/>
    <p:sldId id="493" r:id="rId8"/>
    <p:sldId id="494" r:id="rId9"/>
    <p:sldId id="495" r:id="rId10"/>
    <p:sldId id="496" r:id="rId11"/>
    <p:sldId id="497" r:id="rId12"/>
    <p:sldId id="498" r:id="rId13"/>
    <p:sldId id="499" r:id="rId14"/>
    <p:sldId id="500" r:id="rId15"/>
    <p:sldId id="501" r:id="rId16"/>
    <p:sldId id="502" r:id="rId17"/>
    <p:sldId id="503" r:id="rId18"/>
    <p:sldId id="478" r:id="rId19"/>
    <p:sldId id="479" r:id="rId20"/>
    <p:sldId id="490" r:id="rId21"/>
    <p:sldId id="480" r:id="rId22"/>
    <p:sldId id="481" r:id="rId23"/>
    <p:sldId id="482" r:id="rId24"/>
    <p:sldId id="483" r:id="rId25"/>
    <p:sldId id="484" r:id="rId26"/>
    <p:sldId id="485" r:id="rId27"/>
    <p:sldId id="486" r:id="rId28"/>
    <p:sldId id="487" r:id="rId29"/>
    <p:sldId id="488" r:id="rId30"/>
    <p:sldId id="489" r:id="rId31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89A4A7"/>
    <a:srgbClr val="BCE292"/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4" autoAdjust="0"/>
    <p:restoredTop sz="94645" autoAdjust="0"/>
  </p:normalViewPr>
  <p:slideViewPr>
    <p:cSldViewPr>
      <p:cViewPr varScale="1">
        <p:scale>
          <a:sx n="94" d="100"/>
          <a:sy n="94" d="100"/>
        </p:scale>
        <p:origin x="-1212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IP feedback</a:t>
            </a:r>
            <a:br>
              <a:rPr lang="en-GB" dirty="0" smtClean="0"/>
            </a:br>
            <a:r>
              <a:rPr lang="en-GB" dirty="0" smtClean="0"/>
              <a:t>waveforms </a:t>
            </a:r>
            <a:r>
              <a:rPr lang="en-GB" smtClean="0"/>
              <a:t>and jitters</a:t>
            </a:r>
            <a:endParaRPr lang="en-GB" dirty="0" smtClean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N. Blaskovic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137.2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36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68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-300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43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-400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27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-500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21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-600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09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-700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94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Off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-450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64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3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136.2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644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136.4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70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Contents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IP feedback results from 19 Dec 2014</a:t>
            </a:r>
          </a:p>
          <a:p>
            <a:r>
              <a:rPr lang="en-GB" altLang="en-US" dirty="0" smtClean="0"/>
              <a:t>Waveforms </a:t>
            </a:r>
            <a:r>
              <a:rPr lang="en-GB" altLang="en-US" dirty="0" smtClean="0"/>
              <a:t>&amp; jitter for feedback on/off for:</a:t>
            </a:r>
          </a:p>
          <a:p>
            <a:pPr lvl="1"/>
            <a:r>
              <a:rPr lang="en-GB" altLang="en-US" dirty="0" smtClean="0"/>
              <a:t>QD0FF current scan</a:t>
            </a:r>
          </a:p>
          <a:p>
            <a:pPr lvl="1"/>
            <a:r>
              <a:rPr lang="en-GB" altLang="en-US" dirty="0" smtClean="0"/>
              <a:t>IP K1B2 offset (‘banana correction’) scan</a:t>
            </a:r>
          </a:p>
          <a:p>
            <a:pPr lvl="1"/>
            <a:r>
              <a:rPr lang="en-GB" altLang="en-US" dirty="0" smtClean="0"/>
              <a:t>IP K1B2 offset with feedback gains set to 0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395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136.6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975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136.8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70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22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137.0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70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137.2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70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70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-300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704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-400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83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-500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83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-600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83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29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-700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952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Notes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/>
              <a:t>With 714 ± 10 MHz filter on IPB(Y) between Honda’s first and second stage</a:t>
            </a:r>
          </a:p>
          <a:p>
            <a:r>
              <a:rPr lang="en-GB" altLang="en-US" dirty="0"/>
              <a:t>IP beam angle steered using AQF7FF(Y</a:t>
            </a:r>
            <a:r>
              <a:rPr lang="en-GB" altLang="en-US" dirty="0" smtClean="0"/>
              <a:t>)</a:t>
            </a:r>
          </a:p>
          <a:p>
            <a:r>
              <a:rPr lang="en-GB" altLang="en-US" dirty="0"/>
              <a:t>5 sample delay cables on ADCs 8 and </a:t>
            </a:r>
            <a:r>
              <a:rPr lang="en-GB" altLang="en-US" dirty="0" smtClean="0"/>
              <a:t>9</a:t>
            </a:r>
          </a:p>
          <a:p>
            <a:r>
              <a:rPr lang="en-GB" altLang="en-US" dirty="0" smtClean="0"/>
              <a:t>Position and jitter calculations use same single sample point as feedback firmware:</a:t>
            </a:r>
          </a:p>
          <a:p>
            <a:pPr lvl="1"/>
            <a:r>
              <a:rPr lang="en-GB" altLang="en-US" dirty="0" smtClean="0"/>
              <a:t>Bunch 1: sample 24 for I, sample 29 for Q</a:t>
            </a:r>
          </a:p>
          <a:p>
            <a:pPr lvl="1"/>
            <a:r>
              <a:rPr lang="en-GB" altLang="en-US" dirty="0" smtClean="0"/>
              <a:t>Bunch 2: sample 101 for I, sample 106 for Q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35837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Off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-450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626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Observations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Bunch 1 position well centred for all runs so expect feedback performing to same level for all runs</a:t>
            </a:r>
          </a:p>
          <a:p>
            <a:r>
              <a:rPr lang="en-GB" altLang="en-US" dirty="0" smtClean="0"/>
              <a:t>Variation in bunch 2 feedback-on jitter appears to depend largely on bunch 2 feedback-on position</a:t>
            </a:r>
          </a:p>
          <a:p>
            <a:r>
              <a:rPr lang="en-GB" altLang="en-US" dirty="0" smtClean="0"/>
              <a:t>Generally, bunch 2 measured jitter is smaller if better centred</a:t>
            </a: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76177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136.2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01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136.4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89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6" y="1322514"/>
            <a:ext cx="6645940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136.6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553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136.8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96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 smtClean="0"/>
              <a:t>FONT Meeting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8425" y="1322514"/>
            <a:ext cx="6645942" cy="498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25152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Attenuation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 dB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1176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QD0FF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137.0 A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Feedback</a:t>
            </a: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+mj-lt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On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32240" y="260648"/>
            <a:ext cx="216024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K1B2 offset</a:t>
            </a:r>
            <a: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/>
            </a:r>
            <a:br>
              <a:rPr lang="en-GB" sz="32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</a:br>
            <a:r>
              <a:rPr lang="en-GB" sz="3200" dirty="0" smtClean="0">
                <a:solidFill>
                  <a:sysClr val="windowText" lastClr="000000"/>
                </a:solidFill>
                <a:latin typeface="+mj-lt"/>
              </a:rPr>
              <a:t>0</a:t>
            </a:r>
            <a:endParaRPr lang="en-GB" sz="320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267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I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40346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IPB(Y) Q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54248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Ref(Y)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41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4169</TotalTime>
  <Words>621</Words>
  <Application>Microsoft Office PowerPoint</Application>
  <PresentationFormat>On-screen Show (4:3)</PresentationFormat>
  <Paragraphs>252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Arial Narrow</vt:lpstr>
      <vt:lpstr>Default Design</vt:lpstr>
      <vt:lpstr>IP feedback waveforms and jitters</vt:lpstr>
      <vt:lpstr>Contents</vt:lpstr>
      <vt:lpstr>Notes</vt:lpstr>
      <vt:lpstr>Observations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229</cp:revision>
  <dcterms:created xsi:type="dcterms:W3CDTF">2009-05-21T13:39:04Z</dcterms:created>
  <dcterms:modified xsi:type="dcterms:W3CDTF">2014-12-20T19:05:46Z</dcterms:modified>
</cp:coreProperties>
</file>