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8" d="100"/>
          <a:sy n="128" d="100"/>
        </p:scale>
        <p:origin x="-117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50E18-750F-4D3A-B069-0740B3A8A10B}" type="datetimeFigureOut">
              <a:rPr lang="en-GB" smtClean="0"/>
              <a:t>19/01/2015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443D6-394F-41A9-A738-8A08736B9A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39420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50E18-750F-4D3A-B069-0740B3A8A10B}" type="datetimeFigureOut">
              <a:rPr lang="en-GB" smtClean="0"/>
              <a:t>19/01/2015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443D6-394F-41A9-A738-8A08736B9A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18554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50E18-750F-4D3A-B069-0740B3A8A10B}" type="datetimeFigureOut">
              <a:rPr lang="en-GB" smtClean="0"/>
              <a:t>19/01/2015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443D6-394F-41A9-A738-8A08736B9A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6112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50E18-750F-4D3A-B069-0740B3A8A10B}" type="datetimeFigureOut">
              <a:rPr lang="en-GB" smtClean="0"/>
              <a:t>19/01/2015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443D6-394F-41A9-A738-8A08736B9A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0163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50E18-750F-4D3A-B069-0740B3A8A10B}" type="datetimeFigureOut">
              <a:rPr lang="en-GB" smtClean="0"/>
              <a:t>19/01/2015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443D6-394F-41A9-A738-8A08736B9A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2542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50E18-750F-4D3A-B069-0740B3A8A10B}" type="datetimeFigureOut">
              <a:rPr lang="en-GB" smtClean="0"/>
              <a:t>19/01/2015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443D6-394F-41A9-A738-8A08736B9A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71757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50E18-750F-4D3A-B069-0740B3A8A10B}" type="datetimeFigureOut">
              <a:rPr lang="en-GB" smtClean="0"/>
              <a:t>19/01/2015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443D6-394F-41A9-A738-8A08736B9A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2564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50E18-750F-4D3A-B069-0740B3A8A10B}" type="datetimeFigureOut">
              <a:rPr lang="en-GB" smtClean="0"/>
              <a:t>19/01/2015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443D6-394F-41A9-A738-8A08736B9A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0140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50E18-750F-4D3A-B069-0740B3A8A10B}" type="datetimeFigureOut">
              <a:rPr lang="en-GB" smtClean="0"/>
              <a:t>19/01/2015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443D6-394F-41A9-A738-8A08736B9A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5264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50E18-750F-4D3A-B069-0740B3A8A10B}" type="datetimeFigureOut">
              <a:rPr lang="en-GB" smtClean="0"/>
              <a:t>19/01/2015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443D6-394F-41A9-A738-8A08736B9A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4519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50E18-750F-4D3A-B069-0740B3A8A10B}" type="datetimeFigureOut">
              <a:rPr lang="en-GB" smtClean="0"/>
              <a:t>19/01/2015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443D6-394F-41A9-A738-8A08736B9A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2680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150E18-750F-4D3A-B069-0740B3A8A10B}" type="datetimeFigureOut">
              <a:rPr lang="en-GB" smtClean="0"/>
              <a:t>19/01/2015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6443D6-394F-41A9-A738-8A08736B9A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319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3-BPM resolution</a:t>
            </a:r>
            <a:br>
              <a:rPr lang="en-GB" dirty="0" smtClean="0"/>
            </a:br>
            <a:r>
              <a:rPr lang="en-GB" dirty="0" smtClean="0"/>
              <a:t>Resol2_0db (11/12/14)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G. Christian</a:t>
            </a:r>
          </a:p>
          <a:p>
            <a:r>
              <a:rPr lang="en-GB" dirty="0" smtClean="0"/>
              <a:t>19/1/15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18952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Single point analysis (sample 1/10)</a:t>
            </a:r>
            <a:br>
              <a:rPr lang="en-GB" dirty="0" smtClean="0"/>
            </a:br>
            <a:r>
              <a:rPr lang="en-GB" dirty="0" smtClean="0"/>
              <a:t>All data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86762"/>
            <a:ext cx="3888432" cy="2916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257731"/>
            <a:ext cx="3965847" cy="2974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516" y="3835842"/>
            <a:ext cx="3816424" cy="2998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4522" y="3932595"/>
            <a:ext cx="3743325" cy="2805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36718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Single point analysis (sample 1/10)</a:t>
            </a:r>
            <a:br>
              <a:rPr lang="en-GB" dirty="0" smtClean="0"/>
            </a:br>
            <a:r>
              <a:rPr lang="en-GB" dirty="0" smtClean="0"/>
              <a:t>All data - charge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276872"/>
            <a:ext cx="3744416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363266"/>
            <a:ext cx="3629224" cy="27219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259632" y="5373216"/>
            <a:ext cx="5544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Mean  = 3290 , Sigma = 50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24575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Resolution Residuals (fitting)</a:t>
            </a:r>
            <a:endParaRPr lang="en-GB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992" y="1052736"/>
            <a:ext cx="3936437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4303" y="1052736"/>
            <a:ext cx="4109277" cy="3081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229" y="3865612"/>
            <a:ext cx="3989851" cy="299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6030" y="4005064"/>
            <a:ext cx="3845821" cy="28843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793895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729502"/>
              </p:ext>
            </p:extLst>
          </p:nvPr>
        </p:nvGraphicFramePr>
        <p:xfrm>
          <a:off x="539552" y="476672"/>
          <a:ext cx="8064896" cy="5577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28"/>
                <a:gridCol w="864098"/>
                <a:gridCol w="1440160"/>
                <a:gridCol w="1224136"/>
                <a:gridCol w="1080118"/>
                <a:gridCol w="1152128"/>
                <a:gridCol w="1152128"/>
              </a:tblGrid>
              <a:tr h="568072">
                <a:tc>
                  <a:txBody>
                    <a:bodyPr/>
                    <a:lstStyle/>
                    <a:p>
                      <a:r>
                        <a:rPr lang="en-GB" dirty="0" smtClean="0"/>
                        <a:t>Sigma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#</a:t>
                      </a:r>
                      <a:r>
                        <a:rPr lang="en-GB" baseline="0" dirty="0" smtClean="0"/>
                        <a:t>uncut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Position </a:t>
                      </a:r>
                    </a:p>
                    <a:p>
                      <a:r>
                        <a:rPr lang="en-GB" dirty="0" smtClean="0"/>
                        <a:t>/um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Jitter</a:t>
                      </a:r>
                    </a:p>
                    <a:p>
                      <a:r>
                        <a:rPr lang="en-GB" dirty="0" smtClean="0"/>
                        <a:t>/um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BPM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Cor</a:t>
                      </a:r>
                      <a:r>
                        <a:rPr lang="en-GB" baseline="0" dirty="0" smtClean="0"/>
                        <a:t> R </a:t>
                      </a:r>
                      <a:r>
                        <a:rPr lang="en-GB" baseline="0" dirty="0" err="1" smtClean="0"/>
                        <a:t>vlaue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Res (fit)</a:t>
                      </a:r>
                    </a:p>
                    <a:p>
                      <a:r>
                        <a:rPr lang="en-GB" dirty="0" smtClean="0"/>
                        <a:t>/nm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Res</a:t>
                      </a:r>
                      <a:r>
                        <a:rPr lang="en-GB" baseline="0" dirty="0" smtClean="0"/>
                        <a:t> (</a:t>
                      </a:r>
                      <a:r>
                        <a:rPr lang="en-GB" baseline="0" dirty="0" err="1" smtClean="0"/>
                        <a:t>geom</a:t>
                      </a:r>
                      <a:r>
                        <a:rPr lang="en-GB" baseline="0" dirty="0" smtClean="0"/>
                        <a:t>)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All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988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2.61+/-0.02</a:t>
                      </a:r>
                    </a:p>
                    <a:p>
                      <a:r>
                        <a:rPr lang="en-GB" sz="1600" dirty="0" smtClean="0"/>
                        <a:t>-0.84+/-0.01</a:t>
                      </a:r>
                    </a:p>
                    <a:p>
                      <a:r>
                        <a:rPr lang="en-GB" sz="1600" dirty="0" smtClean="0">
                          <a:solidFill>
                            <a:srgbClr val="FF0000"/>
                          </a:solidFill>
                        </a:rPr>
                        <a:t>38.47</a:t>
                      </a: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+/-0.03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0.55+/-0.01</a:t>
                      </a:r>
                    </a:p>
                    <a:p>
                      <a:r>
                        <a:rPr lang="en-GB" sz="1600" dirty="0" smtClean="0"/>
                        <a:t>0.42+/-0.01</a:t>
                      </a:r>
                    </a:p>
                    <a:p>
                      <a:r>
                        <a:rPr lang="en-GB" sz="1600" dirty="0" smtClean="0"/>
                        <a:t>0.84+/-0.02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0.86 (1,2)</a:t>
                      </a:r>
                    </a:p>
                    <a:p>
                      <a:r>
                        <a:rPr lang="en-GB" sz="1600" dirty="0" smtClean="0"/>
                        <a:t>-0.31 (1,3)</a:t>
                      </a:r>
                    </a:p>
                    <a:p>
                      <a:r>
                        <a:rPr lang="en-GB" sz="1600" dirty="0" smtClean="0">
                          <a:solidFill>
                            <a:srgbClr val="FF0000"/>
                          </a:solidFill>
                        </a:rPr>
                        <a:t>0.06</a:t>
                      </a:r>
                      <a:r>
                        <a:rPr lang="en-GB" sz="1600" baseline="0" dirty="0" smtClean="0"/>
                        <a:t> (2,3)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126+/-3</a:t>
                      </a:r>
                    </a:p>
                    <a:p>
                      <a:r>
                        <a:rPr lang="en-GB" sz="1600" dirty="0" smtClean="0"/>
                        <a:t>124+/-3</a:t>
                      </a:r>
                    </a:p>
                    <a:p>
                      <a:r>
                        <a:rPr lang="en-GB" sz="1600" dirty="0" smtClean="0"/>
                        <a:t>170+/-4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1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707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2.61+/-0.02</a:t>
                      </a:r>
                    </a:p>
                    <a:p>
                      <a:r>
                        <a:rPr lang="en-GB" sz="1600" dirty="0" smtClean="0"/>
                        <a:t>-0.84+/-0.02</a:t>
                      </a:r>
                    </a:p>
                    <a:p>
                      <a:r>
                        <a:rPr lang="en-GB" sz="1600" dirty="0" smtClean="0">
                          <a:solidFill>
                            <a:srgbClr val="FF0000"/>
                          </a:solidFill>
                        </a:rPr>
                        <a:t>38.45</a:t>
                      </a: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+/-0.03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0.54+/-0.01</a:t>
                      </a:r>
                    </a:p>
                    <a:p>
                      <a:r>
                        <a:rPr lang="en-GB" sz="1600" dirty="0" smtClean="0"/>
                        <a:t>0.42+/-0.01</a:t>
                      </a:r>
                    </a:p>
                    <a:p>
                      <a:r>
                        <a:rPr lang="en-GB" sz="1600" dirty="0" smtClean="0"/>
                        <a:t>0.81+/-0.02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0.87</a:t>
                      </a:r>
                    </a:p>
                    <a:p>
                      <a:r>
                        <a:rPr lang="en-GB" sz="1600" dirty="0" smtClean="0"/>
                        <a:t>-0.36</a:t>
                      </a:r>
                    </a:p>
                    <a:p>
                      <a:r>
                        <a:rPr lang="en-GB" sz="1600" dirty="0" smtClean="0"/>
                        <a:t>0.09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78+/-2</a:t>
                      </a:r>
                    </a:p>
                    <a:p>
                      <a:r>
                        <a:rPr lang="en-GB" sz="1600" dirty="0" smtClean="0"/>
                        <a:t>77+/-2</a:t>
                      </a:r>
                    </a:p>
                    <a:p>
                      <a:r>
                        <a:rPr lang="en-GB" sz="1600" dirty="0" smtClean="0"/>
                        <a:t>86+/-2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0.5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394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2.61+/-0.03</a:t>
                      </a:r>
                    </a:p>
                    <a:p>
                      <a:r>
                        <a:rPr lang="en-GB" sz="1600" dirty="0" smtClean="0"/>
                        <a:t>-0.84+/-0.02</a:t>
                      </a:r>
                    </a:p>
                    <a:p>
                      <a:r>
                        <a:rPr lang="en-GB" sz="1600" dirty="0" smtClean="0">
                          <a:solidFill>
                            <a:srgbClr val="FF0000"/>
                          </a:solidFill>
                        </a:rPr>
                        <a:t>38.48</a:t>
                      </a:r>
                      <a:r>
                        <a:rPr lang="en-GB" sz="1600" dirty="0" smtClean="0"/>
                        <a:t>+/-0.04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0.55+/-0.02</a:t>
                      </a:r>
                    </a:p>
                    <a:p>
                      <a:r>
                        <a:rPr lang="en-GB" sz="1600" dirty="0" smtClean="0"/>
                        <a:t>0.42+/-0.02</a:t>
                      </a:r>
                    </a:p>
                    <a:p>
                      <a:r>
                        <a:rPr lang="en-GB" sz="1600" dirty="0" smtClean="0"/>
                        <a:t>0.79+/-0.03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0.88</a:t>
                      </a:r>
                    </a:p>
                    <a:p>
                      <a:r>
                        <a:rPr lang="en-GB" sz="1600" dirty="0" smtClean="0"/>
                        <a:t>-0.42</a:t>
                      </a:r>
                    </a:p>
                    <a:p>
                      <a:r>
                        <a:rPr lang="en-GB" sz="1600" dirty="0" smtClean="0">
                          <a:solidFill>
                            <a:srgbClr val="FF0000"/>
                          </a:solidFill>
                        </a:rPr>
                        <a:t>0.05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52+/-2</a:t>
                      </a:r>
                    </a:p>
                    <a:p>
                      <a:r>
                        <a:rPr lang="en-GB" sz="1600" dirty="0" smtClean="0"/>
                        <a:t>52+/-2</a:t>
                      </a:r>
                    </a:p>
                    <a:p>
                      <a:r>
                        <a:rPr lang="en-GB" sz="1600" dirty="0" smtClean="0"/>
                        <a:t>54+/-2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0.1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76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2.60+/-0.06</a:t>
                      </a:r>
                    </a:p>
                    <a:p>
                      <a:r>
                        <a:rPr lang="en-GB" sz="1600" dirty="0" smtClean="0"/>
                        <a:t>-0.86+/-0.04</a:t>
                      </a:r>
                    </a:p>
                    <a:p>
                      <a:r>
                        <a:rPr lang="en-GB" sz="1600" dirty="0" smtClean="0">
                          <a:solidFill>
                            <a:srgbClr val="FF0000"/>
                          </a:solidFill>
                        </a:rPr>
                        <a:t>38.4</a:t>
                      </a:r>
                      <a:r>
                        <a:rPr lang="en-GB" sz="1600" dirty="0" smtClean="0"/>
                        <a:t>+/-0.1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0.52+/-0.04</a:t>
                      </a:r>
                    </a:p>
                    <a:p>
                      <a:r>
                        <a:rPr lang="en-GB" sz="1600" dirty="0" smtClean="0"/>
                        <a:t>0.38+/-0.03</a:t>
                      </a:r>
                    </a:p>
                    <a:p>
                      <a:r>
                        <a:rPr lang="en-GB" sz="1600" dirty="0" smtClean="0"/>
                        <a:t>0.85+/-0.07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0.83</a:t>
                      </a:r>
                    </a:p>
                    <a:p>
                      <a:r>
                        <a:rPr lang="en-GB" sz="1600" dirty="0" smtClean="0"/>
                        <a:t>-0.49</a:t>
                      </a:r>
                    </a:p>
                    <a:p>
                      <a:r>
                        <a:rPr lang="en-GB" sz="1600" dirty="0" smtClean="0">
                          <a:solidFill>
                            <a:srgbClr val="FF0000"/>
                          </a:solidFill>
                        </a:rPr>
                        <a:t>0.07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35+/-3</a:t>
                      </a:r>
                    </a:p>
                    <a:p>
                      <a:r>
                        <a:rPr lang="en-GB" sz="1600" dirty="0" smtClean="0"/>
                        <a:t>35+/-3</a:t>
                      </a:r>
                    </a:p>
                    <a:p>
                      <a:r>
                        <a:rPr lang="en-GB" sz="1600" dirty="0" smtClean="0"/>
                        <a:t>36+/-3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0.05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2.57+/-0.07</a:t>
                      </a:r>
                    </a:p>
                    <a:p>
                      <a:r>
                        <a:rPr lang="en-GB" sz="1600" dirty="0" smtClean="0"/>
                        <a:t>-0.90+/-0.05</a:t>
                      </a:r>
                    </a:p>
                    <a:p>
                      <a:r>
                        <a:rPr lang="en-GB" sz="1600" dirty="0" smtClean="0">
                          <a:solidFill>
                            <a:srgbClr val="FF0000"/>
                          </a:solidFill>
                        </a:rPr>
                        <a:t>38.4</a:t>
                      </a:r>
                      <a:r>
                        <a:rPr lang="en-GB" sz="1600" dirty="0" smtClean="0"/>
                        <a:t>+/-0.1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0.49+/-0.05</a:t>
                      </a:r>
                    </a:p>
                    <a:p>
                      <a:r>
                        <a:rPr lang="en-GB" sz="1600" dirty="0" smtClean="0"/>
                        <a:t>0.31+/-0.03</a:t>
                      </a:r>
                    </a:p>
                    <a:p>
                      <a:r>
                        <a:rPr lang="en-GB" sz="1600" dirty="0" smtClean="0"/>
                        <a:t>0.91+/-0.09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0.77</a:t>
                      </a:r>
                    </a:p>
                    <a:p>
                      <a:r>
                        <a:rPr lang="en-GB" sz="1600" dirty="0" smtClean="0"/>
                        <a:t>-0.64</a:t>
                      </a:r>
                    </a:p>
                    <a:p>
                      <a:r>
                        <a:rPr lang="en-GB" sz="1600" dirty="0" smtClean="0"/>
                        <a:t>-</a:t>
                      </a:r>
                      <a:r>
                        <a:rPr lang="en-GB" sz="1600" dirty="0" smtClean="0">
                          <a:solidFill>
                            <a:srgbClr val="FF0000"/>
                          </a:solidFill>
                        </a:rPr>
                        <a:t>0.03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34.9+/-0.4</a:t>
                      </a:r>
                    </a:p>
                    <a:p>
                      <a:r>
                        <a:rPr lang="en-GB" sz="1600" dirty="0" smtClean="0"/>
                        <a:t>34.9+/-0.4</a:t>
                      </a:r>
                    </a:p>
                    <a:p>
                      <a:r>
                        <a:rPr lang="en-GB" sz="1600" dirty="0" smtClean="0"/>
                        <a:t>35.5+/-0.4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0.01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2.4+/-0.2</a:t>
                      </a:r>
                    </a:p>
                    <a:p>
                      <a:r>
                        <a:rPr lang="en-GB" sz="1600" dirty="0" smtClean="0"/>
                        <a:t>-0.80+/-0.09</a:t>
                      </a:r>
                    </a:p>
                    <a:p>
                      <a:r>
                        <a:rPr lang="en-GB" sz="1600" dirty="0" smtClean="0">
                          <a:solidFill>
                            <a:srgbClr val="FF0000"/>
                          </a:solidFill>
                        </a:rPr>
                        <a:t>39.1</a:t>
                      </a:r>
                      <a:r>
                        <a:rPr lang="en-GB" sz="1600" dirty="0" smtClean="0"/>
                        <a:t>+/-0.2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0.5+/-0.1</a:t>
                      </a:r>
                    </a:p>
                    <a:p>
                      <a:r>
                        <a:rPr lang="en-GB" sz="1600" dirty="0" smtClean="0"/>
                        <a:t>0.28+/-0.7</a:t>
                      </a:r>
                    </a:p>
                    <a:p>
                      <a:r>
                        <a:rPr lang="en-GB" sz="1600" dirty="0" smtClean="0"/>
                        <a:t>0.6+/-0.1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0.95</a:t>
                      </a:r>
                    </a:p>
                    <a:p>
                      <a:r>
                        <a:rPr lang="en-GB" sz="1600" dirty="0" smtClean="0"/>
                        <a:t>-0.90</a:t>
                      </a:r>
                    </a:p>
                    <a:p>
                      <a:r>
                        <a:rPr lang="en-GB" sz="1600" dirty="0" smtClean="0"/>
                        <a:t>-0.74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29+/-7</a:t>
                      </a:r>
                    </a:p>
                    <a:p>
                      <a:r>
                        <a:rPr lang="en-GB" sz="1600" dirty="0" smtClean="0"/>
                        <a:t>29+/-7</a:t>
                      </a:r>
                    </a:p>
                    <a:p>
                      <a:r>
                        <a:rPr lang="en-GB" sz="1600" smtClean="0"/>
                        <a:t>31+/-7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94468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270</Words>
  <Application>Microsoft Office PowerPoint</Application>
  <PresentationFormat>On-screen Show (4:3)</PresentationFormat>
  <Paragraphs>101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3-BPM resolution Resol2_0db (11/12/14)</vt:lpstr>
      <vt:lpstr>Single point analysis (sample 1/10) All data</vt:lpstr>
      <vt:lpstr>Single point analysis (sample 1/10) All data - charge</vt:lpstr>
      <vt:lpstr>Resolution Residuals (fitting)</vt:lpstr>
      <vt:lpstr>PowerPoint Presentation</vt:lpstr>
    </vt:vector>
  </TitlesOfParts>
  <Company>Department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3-BPM resolution Resol2_0db (11/12/14)</dc:title>
  <dc:creator>Windows User</dc:creator>
  <cp:lastModifiedBy>Windows User</cp:lastModifiedBy>
  <cp:revision>10</cp:revision>
  <dcterms:created xsi:type="dcterms:W3CDTF">2015-01-19T11:12:36Z</dcterms:created>
  <dcterms:modified xsi:type="dcterms:W3CDTF">2015-01-19T13:59:48Z</dcterms:modified>
</cp:coreProperties>
</file>