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1"/>
  </p:notesMasterIdLst>
  <p:sldIdLst>
    <p:sldId id="256" r:id="rId2"/>
    <p:sldId id="435" r:id="rId3"/>
    <p:sldId id="529" r:id="rId4"/>
    <p:sldId id="516" r:id="rId5"/>
    <p:sldId id="517" r:id="rId6"/>
    <p:sldId id="518" r:id="rId7"/>
    <p:sldId id="519" r:id="rId8"/>
    <p:sldId id="520" r:id="rId9"/>
    <p:sldId id="523" r:id="rId10"/>
    <p:sldId id="524" r:id="rId11"/>
    <p:sldId id="525" r:id="rId12"/>
    <p:sldId id="526" r:id="rId13"/>
    <p:sldId id="527" r:id="rId14"/>
    <p:sldId id="528" r:id="rId15"/>
    <p:sldId id="531" r:id="rId16"/>
    <p:sldId id="532" r:id="rId17"/>
    <p:sldId id="533" r:id="rId18"/>
    <p:sldId id="530" r:id="rId19"/>
    <p:sldId id="522" r:id="rId20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89A4A7"/>
    <a:srgbClr val="BCE292"/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04" autoAdjust="0"/>
    <p:restoredTop sz="94645" autoAdjust="0"/>
  </p:normalViewPr>
  <p:slideViewPr>
    <p:cSldViewPr>
      <p:cViewPr varScale="1">
        <p:scale>
          <a:sx n="114" d="100"/>
          <a:sy n="114" d="100"/>
        </p:scale>
        <p:origin x="-84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40 MHz waveform ripple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N. Blaskovic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1" cy="604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45621" y="260703"/>
            <a:ext cx="1590075" cy="35998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0.5x10</a:t>
            </a:r>
            <a:r>
              <a:rPr lang="en-GB" sz="3200" baseline="300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10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520" y="620688"/>
            <a:ext cx="1590075" cy="35998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1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0 dB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50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1" cy="604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45621" y="260703"/>
            <a:ext cx="1590075" cy="35998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0.5x10</a:t>
            </a:r>
            <a:r>
              <a:rPr lang="en-GB" sz="3200" baseline="300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10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520" y="620688"/>
            <a:ext cx="1590075" cy="35998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2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0 dB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92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1" cy="604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45621" y="260703"/>
            <a:ext cx="1590075" cy="35998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0.5x10</a:t>
            </a:r>
            <a:r>
              <a:rPr lang="en-GB" sz="3200" baseline="300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10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520" y="620688"/>
            <a:ext cx="1590075" cy="35998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30 dB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68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1" cy="604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45621" y="260703"/>
            <a:ext cx="1590075" cy="35998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0.5x10</a:t>
            </a:r>
            <a:r>
              <a:rPr lang="en-GB" sz="3200" baseline="300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10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520" y="620688"/>
            <a:ext cx="1590075" cy="35998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40 dB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67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1" cy="604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45621" y="260703"/>
            <a:ext cx="1590075" cy="35998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0.5x10</a:t>
            </a:r>
            <a:r>
              <a:rPr lang="en-GB" sz="3200" baseline="300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10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520" y="620688"/>
            <a:ext cx="1590075" cy="35998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50 dB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97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October 2014 waveforms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40 MHz ripple observed during 2-on-1 resolution study on 31 October 2014</a:t>
            </a:r>
          </a:p>
          <a:p>
            <a:r>
              <a:rPr lang="en-GB" altLang="en-US" dirty="0" smtClean="0"/>
              <a:t>Ripple features in both sets of electronics</a:t>
            </a:r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15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66905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3" y="260702"/>
            <a:ext cx="8061305" cy="604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076056" y="1916832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copy of IPB(Y) I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076056" y="3635732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copy of IPB(Y) Q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5076056" y="530120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diode output of Ref(X)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302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3" y="260702"/>
            <a:ext cx="8061304" cy="604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076056" y="1916832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copy of IPB(Y) I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076056" y="3635732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copy of IPB(Y) Q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5076056" y="530120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diode output of Ref(X)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164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December 2014 waveforms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40 MHz ripple absent even at 0 dB</a:t>
            </a:r>
          </a:p>
          <a:p>
            <a:r>
              <a:rPr lang="en-GB" altLang="en-US" dirty="0" smtClean="0"/>
              <a:t>Data also taken FONT5 board</a:t>
            </a:r>
          </a:p>
          <a:p>
            <a:r>
              <a:rPr lang="en-GB" altLang="en-US" dirty="0" smtClean="0"/>
              <a:t>Changes between May and December:</a:t>
            </a:r>
          </a:p>
          <a:p>
            <a:pPr lvl="1"/>
            <a:r>
              <a:rPr lang="en-GB" altLang="en-US" dirty="0" smtClean="0"/>
              <a:t>New IP BPMs</a:t>
            </a:r>
          </a:p>
          <a:p>
            <a:pPr lvl="1"/>
            <a:r>
              <a:rPr lang="en-GB" altLang="en-US" dirty="0" smtClean="0"/>
              <a:t>Faulty reference cavity cable replaced</a:t>
            </a:r>
          </a:p>
          <a:p>
            <a:pPr lvl="1"/>
            <a:r>
              <a:rPr lang="en-GB" altLang="en-US" dirty="0" smtClean="0"/>
              <a:t>Reference cavity signal attenuated by 40 dB</a:t>
            </a:r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18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08443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5" y="260702"/>
            <a:ext cx="8061298" cy="604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358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Contents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IPB (Y) I &amp; Q and Ref (Y) </a:t>
            </a:r>
            <a:r>
              <a:rPr lang="en-GB" altLang="en-US" dirty="0" smtClean="0"/>
              <a:t>waveforms taken on:</a:t>
            </a:r>
          </a:p>
          <a:p>
            <a:pPr lvl="1"/>
            <a:r>
              <a:rPr lang="en-GB" altLang="en-US" dirty="0" smtClean="0"/>
              <a:t>30 </a:t>
            </a:r>
            <a:r>
              <a:rPr lang="en-GB" altLang="en-US" dirty="0" smtClean="0"/>
              <a:t>May 2014 </a:t>
            </a:r>
            <a:r>
              <a:rPr lang="en-GB" altLang="en-US" dirty="0" smtClean="0"/>
              <a:t>over charge &amp; attenuation scans</a:t>
            </a:r>
            <a:endParaRPr lang="en-GB" altLang="en-US" baseline="30000" dirty="0" smtClean="0"/>
          </a:p>
          <a:p>
            <a:pPr lvl="1"/>
            <a:r>
              <a:rPr lang="en-GB" altLang="en-US" dirty="0" smtClean="0"/>
              <a:t>31 </a:t>
            </a:r>
            <a:r>
              <a:rPr lang="en-GB" altLang="en-US" dirty="0" smtClean="0"/>
              <a:t>October 2014 </a:t>
            </a:r>
            <a:r>
              <a:rPr lang="en-GB" altLang="en-US" dirty="0" smtClean="0"/>
              <a:t>for </a:t>
            </a:r>
            <a:r>
              <a:rPr lang="en-GB" altLang="en-US" dirty="0" smtClean="0"/>
              <a:t>2-on-1 resolution study</a:t>
            </a:r>
          </a:p>
          <a:p>
            <a:pPr lvl="1"/>
            <a:r>
              <a:rPr lang="en-GB" altLang="en-US" dirty="0" smtClean="0"/>
              <a:t>9 </a:t>
            </a:r>
            <a:r>
              <a:rPr lang="en-GB" altLang="en-US" dirty="0" smtClean="0"/>
              <a:t>December </a:t>
            </a:r>
            <a:r>
              <a:rPr lang="en-GB" altLang="en-US" dirty="0" smtClean="0"/>
              <a:t>2014 with replaced BPMs</a:t>
            </a:r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39536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May 2014 waveforms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40 MHz ripple exists for the full duration that the mixer is driven</a:t>
            </a:r>
          </a:p>
          <a:p>
            <a:r>
              <a:rPr lang="en-GB" altLang="en-US" dirty="0" smtClean="0"/>
              <a:t>Ripples are charge independent</a:t>
            </a:r>
          </a:p>
          <a:p>
            <a:r>
              <a:rPr lang="en-GB" altLang="en-US" dirty="0" smtClean="0"/>
              <a:t>Ripples scale with RF attenuation</a:t>
            </a:r>
            <a:endParaRPr lang="en-GB" altLang="en-US" dirty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39738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1" cy="604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45621" y="260703"/>
            <a:ext cx="1590075" cy="35998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0.1x10</a:t>
            </a:r>
            <a:r>
              <a:rPr lang="en-GB" sz="3200" baseline="300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10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51520" y="620688"/>
            <a:ext cx="1590075" cy="35998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0 dB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52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0" cy="604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45621" y="260703"/>
            <a:ext cx="1590075" cy="35998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0.2x10</a:t>
            </a:r>
            <a:r>
              <a:rPr lang="en-GB" sz="3200" baseline="300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10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520" y="620688"/>
            <a:ext cx="1590075" cy="35998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0 dB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44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0" cy="604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45621" y="260703"/>
            <a:ext cx="1590075" cy="35998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0.3x10</a:t>
            </a:r>
            <a:r>
              <a:rPr lang="en-GB" sz="3200" baseline="300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10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520" y="620688"/>
            <a:ext cx="1590075" cy="35998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0 dB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30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0" cy="604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45621" y="260703"/>
            <a:ext cx="1590075" cy="35998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0.4x10</a:t>
            </a:r>
            <a:r>
              <a:rPr lang="en-GB" sz="3200" baseline="300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10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520" y="620688"/>
            <a:ext cx="1590075" cy="35998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0 dB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58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0" cy="604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45621" y="260703"/>
            <a:ext cx="1590075" cy="35998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0.5x10</a:t>
            </a:r>
            <a:r>
              <a:rPr lang="en-GB" sz="3200" baseline="300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10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520" y="620688"/>
            <a:ext cx="1590075" cy="35998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0 dB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57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4" y="260702"/>
            <a:ext cx="8061301" cy="604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45621" y="260703"/>
            <a:ext cx="1590075" cy="35998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0.5x10</a:t>
            </a:r>
            <a:r>
              <a:rPr lang="en-GB" sz="3200" baseline="300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10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520" y="620688"/>
            <a:ext cx="1590075" cy="35998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0 dB</a:t>
            </a:r>
            <a:endParaRPr lang="en-GB" sz="3200" baseline="300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17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4442</TotalTime>
  <Words>310</Words>
  <Application>Microsoft Office PowerPoint</Application>
  <PresentationFormat>On-screen Show (4:3)</PresentationFormat>
  <Paragraphs>106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Arial Narrow</vt:lpstr>
      <vt:lpstr>Default Design</vt:lpstr>
      <vt:lpstr>40 MHz waveform ripple</vt:lpstr>
      <vt:lpstr>Contents</vt:lpstr>
      <vt:lpstr>May 2014 waveforms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October 2014 waveforms</vt:lpstr>
      <vt:lpstr>PowerPoint Presentation</vt:lpstr>
      <vt:lpstr>PowerPoint Presentation</vt:lpstr>
      <vt:lpstr>December 2014 waveforms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241</cp:revision>
  <dcterms:created xsi:type="dcterms:W3CDTF">2009-05-21T13:39:04Z</dcterms:created>
  <dcterms:modified xsi:type="dcterms:W3CDTF">2015-02-02T13:17:32Z</dcterms:modified>
</cp:coreProperties>
</file>