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90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7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6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9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4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2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9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01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7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2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671BE-333F-49E3-A4CE-B13D1C47C6F6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3BA75-CEBB-4FFD-831C-3E2CBC75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1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4101" y="141073"/>
            <a:ext cx="8126569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PDADP Meeting at LCWS 2015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12873" y="848959"/>
            <a:ext cx="109024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dirty="0" err="1" smtClean="0"/>
              <a:t>SiD</a:t>
            </a:r>
            <a:r>
              <a:rPr lang="en-US" sz="2400" dirty="0" smtClean="0"/>
              <a:t> session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- Marcel’s presentation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- PG – When is it too late to consider an option – working back from T0?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- What is the biggest problem in </a:t>
            </a:r>
            <a:r>
              <a:rPr lang="en-US" sz="2400" dirty="0" err="1" smtClean="0"/>
              <a:t>SiD</a:t>
            </a:r>
            <a:r>
              <a:rPr lang="en-US" sz="2400" dirty="0" smtClean="0"/>
              <a:t>?  (Money!  Overall  	engineering/integration)</a:t>
            </a:r>
          </a:p>
          <a:p>
            <a:endParaRPr lang="en-US" sz="2400" dirty="0"/>
          </a:p>
          <a:p>
            <a:r>
              <a:rPr lang="en-US" sz="2400" dirty="0" smtClean="0"/>
              <a:t>2) Detector R&amp;D Groups session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- ECFA Review process? Most groups found this beneficial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…but no direct evidence that reviews/reports helped funding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…main benefit – identifying problems, issues not considered,…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- Can ECFA Review serve a global role?</a:t>
            </a:r>
          </a:p>
          <a:p>
            <a:endParaRPr lang="en-US" sz="2400" dirty="0"/>
          </a:p>
          <a:p>
            <a:r>
              <a:rPr lang="en-US" sz="2400" dirty="0" smtClean="0"/>
              <a:t>      - Detector R&amp;D Report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One contact person per report area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NOT to be published – put on ILCDOCS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Intended to give comprehensive coverage – new people/what to work on.</a:t>
            </a:r>
          </a:p>
        </p:txBody>
      </p:sp>
    </p:spTree>
    <p:extLst>
      <p:ext uri="{BB962C8B-B14F-4D97-AF65-F5344CB8AC3E}">
        <p14:creationId xmlns:p14="http://schemas.microsoft.com/office/powerpoint/2010/main" val="2375256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Andrew</dc:creator>
  <cp:lastModifiedBy>White, Andrew</cp:lastModifiedBy>
  <cp:revision>3</cp:revision>
  <dcterms:created xsi:type="dcterms:W3CDTF">2015-11-05T23:52:20Z</dcterms:created>
  <dcterms:modified xsi:type="dcterms:W3CDTF">2015-11-05T23:58:21Z</dcterms:modified>
</cp:coreProperties>
</file>