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8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39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65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33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47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5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11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74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979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86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244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ED448-F0BA-447A-B815-AFBCF38DB72A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03BC2-D8B4-40FC-83EE-4E6D2B95C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37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997839"/>
            <a:ext cx="849694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Answer:</a:t>
            </a:r>
          </a:p>
          <a:p>
            <a:r>
              <a:rPr lang="en-US" dirty="0" smtClean="0"/>
              <a:t>&lt;&lt; It is of course not nearly as parallel as the H8 in </a:t>
            </a:r>
            <a:r>
              <a:rPr lang="en-US" dirty="0" err="1" smtClean="0"/>
              <a:t>microbeam</a:t>
            </a:r>
            <a:r>
              <a:rPr lang="en-US" dirty="0" smtClean="0"/>
              <a:t> mode, when specially and carefully </a:t>
            </a:r>
            <a:r>
              <a:rPr lang="en-US" dirty="0" err="1" smtClean="0"/>
              <a:t>optimised</a:t>
            </a:r>
            <a:r>
              <a:rPr lang="en-US" dirty="0" smtClean="0"/>
              <a:t> for parallelism by 4 beam physicists.</a:t>
            </a:r>
          </a:p>
          <a:p>
            <a:r>
              <a:rPr lang="en-US" dirty="0" smtClean="0"/>
              <a:t>It depends on collimators and beam momentum. </a:t>
            </a:r>
            <a:r>
              <a:rPr lang="en-US" dirty="0" smtClean="0">
                <a:solidFill>
                  <a:srgbClr val="FF0000"/>
                </a:solidFill>
              </a:rPr>
              <a:t>The order of magnitude is half a </a:t>
            </a:r>
            <a:r>
              <a:rPr lang="en-US" dirty="0" err="1" smtClean="0">
                <a:solidFill>
                  <a:srgbClr val="FF0000"/>
                </a:solidFill>
              </a:rPr>
              <a:t>milliradian</a:t>
            </a:r>
            <a:r>
              <a:rPr lang="en-US" dirty="0" smtClean="0">
                <a:solidFill>
                  <a:srgbClr val="FF0000"/>
                </a:solidFill>
              </a:rPr>
              <a:t> RMS</a:t>
            </a:r>
            <a:r>
              <a:rPr lang="en-US" dirty="0" smtClean="0"/>
              <a:t>, probably a bit larger in horizontal and smaller in the vertical plane.</a:t>
            </a:r>
          </a:p>
          <a:p>
            <a:endParaRPr lang="en-US" sz="800" dirty="0" smtClean="0"/>
          </a:p>
          <a:p>
            <a:r>
              <a:rPr lang="en-US" dirty="0" smtClean="0"/>
              <a:t>It is low energy…..  &gt;&gt;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3528" y="548680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Question to Lau </a:t>
            </a:r>
            <a:r>
              <a:rPr lang="en-US" u="sng" dirty="0" err="1" smtClean="0">
                <a:solidFill>
                  <a:srgbClr val="0000FF"/>
                </a:solidFill>
              </a:rPr>
              <a:t>Gatignon</a:t>
            </a:r>
            <a:r>
              <a:rPr lang="en-US" u="sng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(CERN -liaison physicist and beam expert):</a:t>
            </a:r>
          </a:p>
          <a:p>
            <a:r>
              <a:rPr lang="en-US" dirty="0" smtClean="0"/>
              <a:t>&lt;&lt; do you by chance have an order of magnitude estimate of "how parallel" the T9 beam is, when we choose the </a:t>
            </a:r>
            <a:r>
              <a:rPr lang="en-US" dirty="0" err="1" smtClean="0"/>
              <a:t>quadrupole</a:t>
            </a:r>
            <a:r>
              <a:rPr lang="en-US" dirty="0" smtClean="0"/>
              <a:t> settings for a parallel beam at say 4 </a:t>
            </a:r>
            <a:r>
              <a:rPr lang="en-US" dirty="0" err="1" smtClean="0"/>
              <a:t>GeV</a:t>
            </a:r>
            <a:r>
              <a:rPr lang="en-US" dirty="0" smtClean="0"/>
              <a:t> ? &gt;&gt;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7189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117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5</cp:revision>
  <dcterms:created xsi:type="dcterms:W3CDTF">2015-02-16T10:51:22Z</dcterms:created>
  <dcterms:modified xsi:type="dcterms:W3CDTF">2015-02-16T15:59:44Z</dcterms:modified>
</cp:coreProperties>
</file>