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11/03/15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11/03/15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Wednesday, 11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0"/>
            <a:ext cx="4504790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3032" y="18288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Trim </a:t>
            </a:r>
            <a:r>
              <a:rPr lang="en-US" dirty="0" err="1" smtClean="0"/>
              <a:t>dac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TALITHA BROMWICH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4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 </a:t>
            </a:r>
            <a:r>
              <a:rPr lang="en-US" dirty="0" smtClean="0"/>
              <a:t>DAC calibrations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Aim: Find </a:t>
            </a:r>
            <a:r>
              <a:rPr lang="en-US" sz="1800" dirty="0" smtClean="0"/>
              <a:t>trim </a:t>
            </a:r>
            <a:r>
              <a:rPr lang="en-US" sz="1800" dirty="0" smtClean="0"/>
              <a:t>DAC levels required to zero all ADCs. 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Vary </a:t>
            </a:r>
            <a:r>
              <a:rPr lang="en-US" sz="1800" dirty="0" smtClean="0"/>
              <a:t>trim</a:t>
            </a:r>
            <a:r>
              <a:rPr lang="en-US" sz="1800" dirty="0" smtClean="0"/>
              <a:t> </a:t>
            </a:r>
            <a:r>
              <a:rPr lang="en-US" sz="1800" dirty="0" smtClean="0"/>
              <a:t>DAC</a:t>
            </a:r>
            <a:br>
              <a:rPr lang="en-US" sz="1800" dirty="0" smtClean="0"/>
            </a:br>
            <a:r>
              <a:rPr lang="en-US" sz="1800" dirty="0" smtClean="0"/>
              <a:t>settings around</a:t>
            </a:r>
            <a:r>
              <a:rPr lang="en-US" sz="1800" dirty="0"/>
              <a:t> </a:t>
            </a:r>
            <a:r>
              <a:rPr lang="en-US" sz="1800" dirty="0" smtClean="0"/>
              <a:t>zero </a:t>
            </a:r>
            <a:br>
              <a:rPr lang="en-US" sz="1800" dirty="0" smtClean="0"/>
            </a:br>
            <a:r>
              <a:rPr lang="en-US" sz="1800" dirty="0" smtClean="0"/>
              <a:t>ADC counts.</a:t>
            </a:r>
          </a:p>
          <a:p>
            <a:endParaRPr lang="en-US" sz="1800" dirty="0" smtClean="0"/>
          </a:p>
          <a:p>
            <a:r>
              <a:rPr lang="en-US" sz="1800" dirty="0" smtClean="0"/>
              <a:t>Average 1000 </a:t>
            </a:r>
            <a:br>
              <a:rPr lang="en-US" sz="1800" dirty="0" smtClean="0"/>
            </a:br>
            <a:r>
              <a:rPr lang="en-US" sz="1800" dirty="0" smtClean="0"/>
              <a:t>samples over 25 </a:t>
            </a:r>
            <a:br>
              <a:rPr lang="en-US" sz="1800" dirty="0" smtClean="0"/>
            </a:br>
            <a:r>
              <a:rPr lang="en-US" sz="1800" dirty="0" smtClean="0"/>
              <a:t>triggers to find the </a:t>
            </a:r>
            <a:br>
              <a:rPr lang="en-US" sz="1800" dirty="0" smtClean="0"/>
            </a:br>
            <a:r>
              <a:rPr lang="en-US" sz="1800" dirty="0" smtClean="0"/>
              <a:t>ADC</a:t>
            </a:r>
            <a:r>
              <a:rPr lang="en-US" sz="1800" dirty="0"/>
              <a:t> </a:t>
            </a:r>
            <a:r>
              <a:rPr lang="en-US" sz="1800" dirty="0" smtClean="0"/>
              <a:t>count level for</a:t>
            </a:r>
            <a:br>
              <a:rPr lang="en-US" sz="1800" dirty="0" smtClean="0"/>
            </a:br>
            <a:r>
              <a:rPr lang="en-US" sz="1800" dirty="0" smtClean="0"/>
              <a:t>each </a:t>
            </a:r>
            <a:r>
              <a:rPr lang="en-US" sz="1800" dirty="0" smtClean="0"/>
              <a:t>trim </a:t>
            </a:r>
            <a:r>
              <a:rPr lang="en-US" sz="1800" dirty="0" smtClean="0"/>
              <a:t>DAC</a:t>
            </a:r>
            <a:br>
              <a:rPr lang="en-US" sz="1800" dirty="0" smtClean="0"/>
            </a:br>
            <a:r>
              <a:rPr lang="en-US" sz="1800" dirty="0" smtClean="0"/>
              <a:t>setting.</a:t>
            </a:r>
          </a:p>
          <a:p>
            <a:endParaRPr lang="en-US" sz="1800" dirty="0" smtClean="0"/>
          </a:p>
          <a:p>
            <a:r>
              <a:rPr lang="en-US" sz="1800" dirty="0" smtClean="0"/>
              <a:t>Fit to find the zero </a:t>
            </a:r>
            <a:br>
              <a:rPr lang="en-US" sz="1800" dirty="0" smtClean="0"/>
            </a:br>
            <a:r>
              <a:rPr lang="en-US" sz="1800" dirty="0" smtClean="0"/>
              <a:t>intercept.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plo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"/>
          <a:stretch/>
        </p:blipFill>
        <p:spPr>
          <a:xfrm>
            <a:off x="2868668" y="2507700"/>
            <a:ext cx="6275332" cy="396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6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Trim </a:t>
            </a:r>
            <a:r>
              <a:rPr lang="en-US" sz="1800" dirty="0" smtClean="0"/>
              <a:t>DAC settings to zero all ADCs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187036"/>
              </p:ext>
            </p:extLst>
          </p:nvPr>
        </p:nvGraphicFramePr>
        <p:xfrm>
          <a:off x="611560" y="2394803"/>
          <a:ext cx="127325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43"/>
                <a:gridCol w="86551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 DAC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1413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1584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1547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1515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399026"/>
              </p:ext>
            </p:extLst>
          </p:nvPr>
        </p:nvGraphicFramePr>
        <p:xfrm>
          <a:off x="2339752" y="2394803"/>
          <a:ext cx="127325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43"/>
                <a:gridCol w="86551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 DAC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1494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1604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1535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1429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1706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1415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1649</a:t>
                      </a: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454265"/>
              </p:ext>
            </p:extLst>
          </p:nvPr>
        </p:nvGraphicFramePr>
        <p:xfrm>
          <a:off x="3995936" y="2394803"/>
          <a:ext cx="127325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43"/>
                <a:gridCol w="86551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 DAC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1632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1529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1573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1573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1645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1771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1582</a:t>
                      </a: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207752"/>
              </p:ext>
            </p:extLst>
          </p:nvPr>
        </p:nvGraphicFramePr>
        <p:xfrm>
          <a:off x="5601754" y="2394803"/>
          <a:ext cx="127325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43"/>
                <a:gridCol w="86551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 DAC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1444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1742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1571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1933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1539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1678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1595</a:t>
                      </a: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660579"/>
              </p:ext>
            </p:extLst>
          </p:nvPr>
        </p:nvGraphicFramePr>
        <p:xfrm>
          <a:off x="7178466" y="2394803"/>
          <a:ext cx="127325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43"/>
                <a:gridCol w="86551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 DAC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1451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1217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1539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1670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1597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1080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1458</a:t>
                      </a: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33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levels with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Noticed some ADCs take a while to settle after first powering the board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3834"/>
            <a:ext cx="9144000" cy="475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2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levels with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Noticed some ADCs take a while to settle after first powering the board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3834"/>
            <a:ext cx="9144000" cy="475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Glenn is helping set up tests to systematically check all board inputs and outputs are functioning: </a:t>
            </a:r>
            <a:r>
              <a:rPr lang="en-US" sz="1800" dirty="0" err="1" smtClean="0"/>
              <a:t>digin</a:t>
            </a:r>
            <a:r>
              <a:rPr lang="en-US" sz="1800" dirty="0" smtClean="0"/>
              <a:t> (A/B), </a:t>
            </a:r>
            <a:r>
              <a:rPr lang="en-US" sz="1800" dirty="0" err="1" smtClean="0"/>
              <a:t>dir</a:t>
            </a:r>
            <a:r>
              <a:rPr lang="en-US" sz="1800" dirty="0" smtClean="0"/>
              <a:t> </a:t>
            </a:r>
            <a:r>
              <a:rPr lang="en-US" sz="1800" dirty="0" err="1" smtClean="0"/>
              <a:t>io</a:t>
            </a:r>
            <a:r>
              <a:rPr lang="en-US" sz="1800" dirty="0" smtClean="0"/>
              <a:t> (A/B), </a:t>
            </a:r>
            <a:r>
              <a:rPr lang="en-US" sz="1800" dirty="0" err="1" smtClean="0"/>
              <a:t>AUXin</a:t>
            </a:r>
            <a:r>
              <a:rPr lang="en-US" sz="1800" dirty="0" smtClean="0"/>
              <a:t> (A/B), </a:t>
            </a:r>
            <a:r>
              <a:rPr lang="en-US" sz="1800" dirty="0" err="1" smtClean="0"/>
              <a:t>AUXout</a:t>
            </a:r>
            <a:r>
              <a:rPr lang="en-US" sz="1800" dirty="0" smtClean="0"/>
              <a:t> (A/B) </a:t>
            </a:r>
          </a:p>
          <a:p>
            <a:endParaRPr lang="en-US" sz="1800" dirty="0" smtClean="0"/>
          </a:p>
          <a:p>
            <a:r>
              <a:rPr lang="en-US" sz="1800" dirty="0" smtClean="0"/>
              <a:t>Check thresholds on </a:t>
            </a:r>
            <a:r>
              <a:rPr lang="en-US" sz="1800" dirty="0" err="1" smtClean="0"/>
              <a:t>digin</a:t>
            </a:r>
            <a:r>
              <a:rPr lang="en-US" sz="1800" dirty="0" smtClean="0"/>
              <a:t> A and B</a:t>
            </a:r>
          </a:p>
          <a:p>
            <a:endParaRPr lang="en-US" sz="1800" dirty="0" smtClean="0"/>
          </a:p>
          <a:p>
            <a:r>
              <a:rPr lang="en-US" sz="1800" dirty="0" smtClean="0"/>
              <a:t>Check DAC volts </a:t>
            </a:r>
            <a:r>
              <a:rPr lang="en-US" sz="1800" dirty="0" err="1" smtClean="0"/>
              <a:t>vs</a:t>
            </a:r>
            <a:r>
              <a:rPr lang="en-US" sz="1800" dirty="0" smtClean="0"/>
              <a:t> counts – there are now 4 DACs</a:t>
            </a:r>
          </a:p>
          <a:p>
            <a:endParaRPr lang="en-US" sz="1800" dirty="0" smtClean="0"/>
          </a:p>
          <a:p>
            <a:r>
              <a:rPr lang="en-US" sz="1800" dirty="0" smtClean="0"/>
              <a:t>Background noise analysis on ADCs</a:t>
            </a:r>
          </a:p>
          <a:p>
            <a:endParaRPr lang="en-US" sz="1800" dirty="0" smtClean="0"/>
          </a:p>
          <a:p>
            <a:r>
              <a:rPr lang="en-US" sz="1800" dirty="0" smtClean="0"/>
              <a:t>Cross talk tests on ADCs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1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740</TotalTime>
  <Words>317</Words>
  <Application>Microsoft Macintosh PowerPoint</Application>
  <PresentationFormat>On-screen Show (4:3)</PresentationFormat>
  <Paragraphs>144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Trim dac levels</vt:lpstr>
      <vt:lpstr>Trim DAC calibrations</vt:lpstr>
      <vt:lpstr>Results</vt:lpstr>
      <vt:lpstr>ADC levels with time</vt:lpstr>
      <vt:lpstr>ADC levels with time</vt:lpstr>
      <vt:lpstr>Next 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17</cp:revision>
  <dcterms:created xsi:type="dcterms:W3CDTF">2015-03-10T13:54:04Z</dcterms:created>
  <dcterms:modified xsi:type="dcterms:W3CDTF">2015-03-11T09:31:14Z</dcterms:modified>
</cp:coreProperties>
</file>