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1D2DB-1259-4E05-9F1F-A419C87F3747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1456-AE24-48E9-8766-4D2829F85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305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1D2DB-1259-4E05-9F1F-A419C87F3747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1456-AE24-48E9-8766-4D2829F85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372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1D2DB-1259-4E05-9F1F-A419C87F3747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1456-AE24-48E9-8766-4D2829F85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453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1D2DB-1259-4E05-9F1F-A419C87F3747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1456-AE24-48E9-8766-4D2829F85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2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1D2DB-1259-4E05-9F1F-A419C87F3747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1456-AE24-48E9-8766-4D2829F85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568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1D2DB-1259-4E05-9F1F-A419C87F3747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1456-AE24-48E9-8766-4D2829F85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192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1D2DB-1259-4E05-9F1F-A419C87F3747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1456-AE24-48E9-8766-4D2829F85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869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1D2DB-1259-4E05-9F1F-A419C87F3747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1456-AE24-48E9-8766-4D2829F85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453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1D2DB-1259-4E05-9F1F-A419C87F3747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1456-AE24-48E9-8766-4D2829F85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791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1D2DB-1259-4E05-9F1F-A419C87F3747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1456-AE24-48E9-8766-4D2829F85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781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1D2DB-1259-4E05-9F1F-A419C87F3747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1456-AE24-48E9-8766-4D2829F85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725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1D2DB-1259-4E05-9F1F-A419C87F3747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E1456-AE24-48E9-8766-4D2829F85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29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262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720648"/>
              </p:ext>
            </p:extLst>
          </p:nvPr>
        </p:nvGraphicFramePr>
        <p:xfrm>
          <a:off x="611560" y="548680"/>
          <a:ext cx="8064896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152128"/>
                <a:gridCol w="1152128"/>
                <a:gridCol w="1152128"/>
                <a:gridCol w="1152128"/>
                <a:gridCol w="1152128"/>
                <a:gridCol w="1152128"/>
              </a:tblGrid>
              <a:tr h="677047">
                <a:tc>
                  <a:txBody>
                    <a:bodyPr/>
                    <a:lstStyle/>
                    <a:p>
                      <a:r>
                        <a:rPr lang="en-GB" dirty="0" smtClean="0"/>
                        <a:t>Design.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ADC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clk</a:t>
                      </a:r>
                      <a:r>
                        <a:rPr lang="en-GB" baseline="0" dirty="0" smtClean="0"/>
                        <a:t> standard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Data source</a:t>
                      </a:r>
                    </a:p>
                    <a:p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Clk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src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Chan1</a:t>
                      </a:r>
                      <a:r>
                        <a:rPr lang="en-GB" baseline="0" dirty="0" smtClean="0"/>
                        <a:t> fast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Chan1 slow</a:t>
                      </a:r>
                      <a:r>
                        <a:rPr lang="en-GB" baseline="0" dirty="0" smtClean="0"/>
                        <a:t> n</a:t>
                      </a:r>
                      <a:r>
                        <a:rPr lang="en-GB" dirty="0" smtClean="0"/>
                        <a:t>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Chan2 fast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Chan2 slow noise</a:t>
                      </a:r>
                      <a:endParaRPr lang="en-GB" dirty="0"/>
                    </a:p>
                  </a:txBody>
                  <a:tcPr/>
                </a:tc>
              </a:tr>
              <a:tr h="605039"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ORIG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LVDS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Noise</a:t>
                      </a:r>
                    </a:p>
                    <a:p>
                      <a:r>
                        <a:rPr lang="en-GB" dirty="0" smtClean="0"/>
                        <a:t>(SRS)</a:t>
                      </a:r>
                      <a:r>
                        <a:rPr lang="en-GB" baseline="0" dirty="0" smtClean="0"/>
                        <a:t> 1K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0.90 +/-</a:t>
                      </a:r>
                      <a:r>
                        <a:rPr lang="en-GB" baseline="0" dirty="0" smtClean="0"/>
                        <a:t> 0.03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0.90 +/-</a:t>
                      </a:r>
                      <a:r>
                        <a:rPr lang="en-GB" baseline="0" dirty="0" smtClean="0"/>
                        <a:t> 0.02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0.82</a:t>
                      </a:r>
                      <a:r>
                        <a:rPr lang="en-GB" baseline="0" dirty="0" smtClean="0"/>
                        <a:t> +/ 0.02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0.82 +/2 0.02</a:t>
                      </a:r>
                      <a:endParaRPr lang="en-GB" dirty="0"/>
                    </a:p>
                  </a:txBody>
                  <a:tcPr/>
                </a:tc>
              </a:tr>
              <a:tr h="60503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Clock(ch1)</a:t>
                      </a:r>
                    </a:p>
                    <a:p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TTi</a:t>
                      </a:r>
                      <a:r>
                        <a:rPr lang="en-GB" dirty="0" smtClean="0"/>
                        <a:t>) 1K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45 +/- 7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46 +/-</a:t>
                      </a:r>
                      <a:r>
                        <a:rPr lang="en-GB" baseline="0" dirty="0" smtClean="0"/>
                        <a:t>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0.84 +/- 0.02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0.84</a:t>
                      </a:r>
                      <a:r>
                        <a:rPr lang="en-GB" baseline="0" dirty="0" smtClean="0"/>
                        <a:t> +/- 0.02</a:t>
                      </a:r>
                      <a:endParaRPr lang="en-GB" dirty="0"/>
                    </a:p>
                  </a:txBody>
                  <a:tcPr/>
                </a:tc>
              </a:tr>
              <a:tr h="605039">
                <a:tc rowSpan="2">
                  <a:txBody>
                    <a:bodyPr/>
                    <a:lstStyle/>
                    <a:p>
                      <a:r>
                        <a:rPr lang="en-GB" dirty="0" err="1" smtClean="0"/>
                        <a:t>Stnd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LVPECL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Noise</a:t>
                      </a:r>
                    </a:p>
                    <a:p>
                      <a:r>
                        <a:rPr lang="en-GB" dirty="0" smtClean="0"/>
                        <a:t>(SRS) 100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1.00 +/- 0.02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1.00 +/- 0.07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0.91 +/- 0.02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0.90 +/- 0.06</a:t>
                      </a:r>
                      <a:endParaRPr lang="en-GB" dirty="0"/>
                    </a:p>
                  </a:txBody>
                  <a:tcPr/>
                </a:tc>
              </a:tr>
              <a:tr h="60503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Clock(ch1)</a:t>
                      </a:r>
                    </a:p>
                    <a:p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TTi</a:t>
                      </a:r>
                      <a:r>
                        <a:rPr lang="en-GB" dirty="0" smtClean="0"/>
                        <a:t>) 1K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46 +/- 6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48 +/-</a:t>
                      </a:r>
                      <a:r>
                        <a:rPr lang="en-GB" baseline="0" dirty="0" smtClean="0"/>
                        <a:t>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0.91 +/- 0.02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0.91 +/- 0.02</a:t>
                      </a:r>
                      <a:endParaRPr lang="en-GB" dirty="0"/>
                    </a:p>
                  </a:txBody>
                  <a:tcPr/>
                </a:tc>
              </a:tr>
              <a:tr h="605039"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Swapped</a:t>
                      </a:r>
                    </a:p>
                    <a:p>
                      <a:r>
                        <a:rPr lang="en-GB" dirty="0" smtClean="0"/>
                        <a:t>IODELAY</a:t>
                      </a:r>
                    </a:p>
                    <a:p>
                      <a:r>
                        <a:rPr lang="en-GB" dirty="0" smtClean="0"/>
                        <a:t>&amp;</a:t>
                      </a:r>
                      <a:r>
                        <a:rPr lang="en-GB" baseline="0" dirty="0" smtClean="0"/>
                        <a:t> PLL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LVPECL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Noise</a:t>
                      </a:r>
                    </a:p>
                    <a:p>
                      <a:r>
                        <a:rPr lang="en-GB" dirty="0" smtClean="0"/>
                        <a:t>(SRS) 100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1.05 +/- 0.03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1.0</a:t>
                      </a:r>
                      <a:r>
                        <a:rPr lang="en-GB" baseline="0" dirty="0" smtClean="0"/>
                        <a:t> +/- 0.1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0.90 +/- 0.02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0.90 +/-</a:t>
                      </a:r>
                      <a:r>
                        <a:rPr lang="en-GB" baseline="0" dirty="0" smtClean="0"/>
                        <a:t> 0.07</a:t>
                      </a:r>
                      <a:endParaRPr lang="en-GB" dirty="0"/>
                    </a:p>
                  </a:txBody>
                  <a:tcPr/>
                </a:tc>
              </a:tr>
              <a:tr h="60503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Clock(ch1)</a:t>
                      </a:r>
                    </a:p>
                    <a:p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TTi</a:t>
                      </a:r>
                      <a:r>
                        <a:rPr lang="en-GB" dirty="0" smtClean="0"/>
                        <a:t>) 1K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44 +/- 6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45 +/- 1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0.88 +/- 0.02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0.88</a:t>
                      </a:r>
                      <a:r>
                        <a:rPr lang="en-GB" baseline="0" dirty="0" smtClean="0"/>
                        <a:t> +/- 0.02</a:t>
                      </a:r>
                      <a:endParaRPr lang="en-GB" dirty="0"/>
                    </a:p>
                  </a:txBody>
                  <a:tcPr/>
                </a:tc>
              </a:tr>
              <a:tr h="605039"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No PLL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LVPECL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Noise</a:t>
                      </a:r>
                    </a:p>
                    <a:p>
                      <a:r>
                        <a:rPr lang="en-GB" dirty="0" smtClean="0"/>
                        <a:t>(SRS) 100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0.99 +/- 0.03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0.98 +/- 0.08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0.86</a:t>
                      </a:r>
                      <a:r>
                        <a:rPr lang="en-GB" baseline="0" dirty="0" smtClean="0"/>
                        <a:t> +/- 0.02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0.86 +/- 0.06</a:t>
                      </a:r>
                      <a:endParaRPr lang="en-GB" dirty="0"/>
                    </a:p>
                  </a:txBody>
                  <a:tcPr/>
                </a:tc>
              </a:tr>
              <a:tr h="60503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Clock(ch1)</a:t>
                      </a:r>
                    </a:p>
                    <a:p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TTi</a:t>
                      </a:r>
                      <a:r>
                        <a:rPr lang="en-GB" dirty="0" smtClean="0"/>
                        <a:t>) 1K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17.0 +/- 0.5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17 +/- 1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0.90 +/-</a:t>
                      </a:r>
                      <a:r>
                        <a:rPr lang="en-GB" baseline="0" dirty="0" smtClean="0"/>
                        <a:t> 0.02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0.90 +/-</a:t>
                      </a:r>
                      <a:r>
                        <a:rPr lang="en-GB" baseline="0" dirty="0" smtClean="0"/>
                        <a:t> 0.02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026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176</Words>
  <Application>Microsoft Office PowerPoint</Application>
  <PresentationFormat>On-screen Show (4:3)</PresentationFormat>
  <Paragraphs>66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9</cp:revision>
  <dcterms:created xsi:type="dcterms:W3CDTF">2015-03-19T22:32:00Z</dcterms:created>
  <dcterms:modified xsi:type="dcterms:W3CDTF">2015-03-20T00:29:03Z</dcterms:modified>
</cp:coreProperties>
</file>