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7"/>
  </p:notesMasterIdLst>
  <p:handoutMasterIdLst>
    <p:handoutMasterId r:id="rId8"/>
  </p:handoutMasterIdLst>
  <p:sldIdLst>
    <p:sldId id="405" r:id="rId2"/>
    <p:sldId id="407" r:id="rId3"/>
    <p:sldId id="413" r:id="rId4"/>
    <p:sldId id="412" r:id="rId5"/>
    <p:sldId id="414" r:id="rId6"/>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4" d="100"/>
          <a:sy n="94" d="100"/>
        </p:scale>
        <p:origin x="-1064" y="-96"/>
      </p:cViewPr>
      <p:guideLst>
        <p:guide orient="horz" pos="2160"/>
        <p:guide pos="2880"/>
      </p:guideLst>
    </p:cSldViewPr>
  </p:slideViewPr>
  <p:notesTextViewPr>
    <p:cViewPr>
      <p:scale>
        <a:sx n="100" d="100"/>
        <a:sy n="100" d="100"/>
      </p:scale>
      <p:origin x="0" y="0"/>
    </p:cViewPr>
  </p:notesTextViewPr>
  <p:sorterViewPr>
    <p:cViewPr>
      <p:scale>
        <a:sx n="68" d="100"/>
        <a:sy n="68"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 Id="rId3"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7933408090573"/>
          <c:y val="0.252419703351035"/>
          <c:w val="0.812511016296795"/>
          <c:h val="0.678398095586889"/>
        </c:manualLayout>
      </c:layout>
      <c:barChart>
        <c:barDir val="bar"/>
        <c:grouping val="clustered"/>
        <c:varyColors val="0"/>
        <c:ser>
          <c:idx val="0"/>
          <c:order val="0"/>
          <c:tx>
            <c:strRef>
              <c:f>Sheet1!$A$3</c:f>
              <c:strCache>
                <c:ptCount val="1"/>
                <c:pt idx="0">
                  <c:v>SW3.5m</c:v>
                </c:pt>
              </c:strCache>
            </c:strRef>
          </c:tx>
          <c:spPr>
            <a:solidFill>
              <a:schemeClr val="accent1"/>
            </a:solidFill>
            <a:ln>
              <a:noFill/>
            </a:ln>
            <a:effectLst>
              <a:innerShdw blurRad="63500" dist="50800" dir="189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ja-JP"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Sheet1!$B$3</c:f>
              <c:numCache>
                <c:formatCode>General</c:formatCode>
                <c:ptCount val="1"/>
                <c:pt idx="0">
                  <c:v>100.0</c:v>
                </c:pt>
              </c:numCache>
            </c:numRef>
          </c:val>
        </c:ser>
        <c:ser>
          <c:idx val="1"/>
          <c:order val="1"/>
          <c:tx>
            <c:strRef>
              <c:f>Sheet1!$A$4</c:f>
              <c:strCache>
                <c:ptCount val="1"/>
                <c:pt idx="0">
                  <c:v>SW2.5m</c:v>
                </c:pt>
              </c:strCache>
            </c:strRef>
          </c:tx>
          <c:spPr>
            <a:solidFill>
              <a:schemeClr val="accent2"/>
            </a:solidFill>
            <a:ln>
              <a:noFill/>
            </a:ln>
            <a:effectLst>
              <a:innerShdw blurRad="63500" dist="50800" dir="18900000">
                <a:prstClr val="black">
                  <a:alpha val="50000"/>
                </a:prstClr>
              </a:innerShdw>
            </a:effectLst>
          </c:spPr>
          <c:invertIfNegative val="0"/>
          <c:dLbls>
            <c:dLbl>
              <c:idx val="0"/>
              <c:layout>
                <c:manualLayout>
                  <c:x val="-0.00220146870898264"/>
                  <c:y val="-0.0655737704918033"/>
                </c:manualLayout>
              </c:layout>
              <c:tx>
                <c:rich>
                  <a:bodyPr/>
                  <a:lstStyle/>
                  <a:p>
                    <a:fld id="{C6173A5C-90BF-45BB-9DDA-E178F00570A6}" type="VALUE">
                      <a:rPr lang="en-US" altLang="ja-JP" sz="1200"/>
                      <a:pPr/>
                      <a:t>[値]</a:t>
                    </a:fld>
                    <a:endParaRPr lang="ja-JP" altLang="en-US"/>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lang="ja-JP"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Sheet1!$B$4</c:f>
              <c:numCache>
                <c:formatCode>General</c:formatCode>
                <c:ptCount val="1"/>
                <c:pt idx="0">
                  <c:v>88.0</c:v>
                </c:pt>
              </c:numCache>
            </c:numRef>
          </c:val>
        </c:ser>
        <c:ser>
          <c:idx val="2"/>
          <c:order val="2"/>
          <c:tx>
            <c:strRef>
              <c:f>Sheet1!$A$5</c:f>
              <c:strCache>
                <c:ptCount val="1"/>
                <c:pt idx="0">
                  <c:v>SW1.5m</c:v>
                </c:pt>
              </c:strCache>
            </c:strRef>
          </c:tx>
          <c:spPr>
            <a:solidFill>
              <a:schemeClr val="accent3"/>
            </a:solidFill>
            <a:ln>
              <a:noFill/>
            </a:ln>
            <a:effectLst/>
          </c:spPr>
          <c:invertIfNegative val="0"/>
          <c:dPt>
            <c:idx val="0"/>
            <c:invertIfNegative val="0"/>
            <c:bubble3D val="0"/>
            <c:spPr>
              <a:solidFill>
                <a:schemeClr val="accent3"/>
              </a:solidFill>
              <a:ln>
                <a:noFill/>
              </a:ln>
              <a:effectLst>
                <a:innerShdw blurRad="63500" dist="50800" dir="18900000">
                  <a:prstClr val="black">
                    <a:alpha val="50000"/>
                  </a:prstClr>
                </a:innerShdw>
              </a:effectLst>
            </c:spPr>
          </c:dPt>
          <c:dLbls>
            <c:dLbl>
              <c:idx val="0"/>
              <c:layout>
                <c:manualLayout>
                  <c:x val="-0.00880587483592992"/>
                  <c:y val="-0.0655737704918033"/>
                </c:manualLayout>
              </c:layout>
              <c:tx>
                <c:rich>
                  <a:bodyPr/>
                  <a:lstStyle/>
                  <a:p>
                    <a:fld id="{E6D2C659-3DE5-4F99-9E64-AEF14882A70D}" type="VALUE">
                      <a:rPr lang="en-US" altLang="ja-JP" sz="1200" b="1"/>
                      <a:pPr/>
                      <a:t>[値]</a:t>
                    </a:fld>
                    <a:endParaRPr lang="ja-JP" altLang="en-US"/>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lang="ja-JP"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Sheet1!$B$5</c:f>
              <c:numCache>
                <c:formatCode>General</c:formatCode>
                <c:ptCount val="1"/>
                <c:pt idx="0">
                  <c:v>79.0</c:v>
                </c:pt>
              </c:numCache>
            </c:numRef>
          </c:val>
        </c:ser>
        <c:ser>
          <c:idx val="3"/>
          <c:order val="3"/>
          <c:tx>
            <c:strRef>
              <c:f>Sheet1!$A$6</c:f>
              <c:strCache>
                <c:ptCount val="1"/>
                <c:pt idx="0">
                  <c:v>SW0m</c:v>
                </c:pt>
              </c:strCache>
            </c:strRef>
          </c:tx>
          <c:spPr>
            <a:solidFill>
              <a:srgbClr val="339966"/>
            </a:solidFill>
            <a:ln>
              <a:noFill/>
            </a:ln>
            <a:effectLst>
              <a:innerShdw blurRad="63500" dist="50800" dir="18900000">
                <a:prstClr val="black">
                  <a:alpha val="50000"/>
                </a:prstClr>
              </a:innerShdw>
            </a:effectLst>
          </c:spPr>
          <c:invertIfNegative val="0"/>
          <c:dLbls>
            <c:dLbl>
              <c:idx val="0"/>
              <c:layout>
                <c:manualLayout>
                  <c:x val="-0.00880587483593"/>
                  <c:y val="-0.0546448087431695"/>
                </c:manualLayout>
              </c:layout>
              <c:spPr>
                <a:noFill/>
                <a:ln>
                  <a:noFill/>
                </a:ln>
                <a:effectLst/>
              </c:spPr>
              <c:txPr>
                <a:bodyPr rot="0" spcFirstLastPara="1" vertOverflow="ellipsis" vert="horz" wrap="square" lIns="38100" tIns="19050" rIns="38100" bIns="19050" anchor="ctr" anchorCtr="1">
                  <a:spAutoFit/>
                </a:bodyPr>
                <a:lstStyle/>
                <a:p>
                  <a:pPr>
                    <a:defRPr lang="ja-JP"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lang="ja-JP"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Sheet1!$B$6</c:f>
              <c:numCache>
                <c:formatCode>General</c:formatCode>
                <c:ptCount val="1"/>
                <c:pt idx="0">
                  <c:v>54.0</c:v>
                </c:pt>
              </c:numCache>
            </c:numRef>
          </c:val>
        </c:ser>
        <c:dLbls>
          <c:showLegendKey val="0"/>
          <c:showVal val="0"/>
          <c:showCatName val="0"/>
          <c:showSerName val="0"/>
          <c:showPercent val="0"/>
          <c:showBubbleSize val="0"/>
        </c:dLbls>
        <c:gapWidth val="69"/>
        <c:overlap val="35"/>
        <c:axId val="2145943944"/>
        <c:axId val="-2134995912"/>
      </c:barChart>
      <c:catAx>
        <c:axId val="2145943944"/>
        <c:scaling>
          <c:orientation val="maxMin"/>
        </c:scaling>
        <c:delete val="1"/>
        <c:axPos val="l"/>
        <c:numFmt formatCode="General" sourceLinked="1"/>
        <c:majorTickMark val="none"/>
        <c:minorTickMark val="none"/>
        <c:tickLblPos val="nextTo"/>
        <c:crossAx val="-2134995912"/>
        <c:crosses val="autoZero"/>
        <c:auto val="1"/>
        <c:lblAlgn val="ctr"/>
        <c:lblOffset val="100"/>
        <c:noMultiLvlLbl val="0"/>
      </c:catAx>
      <c:valAx>
        <c:axId val="-2134995912"/>
        <c:scaling>
          <c:orientation val="minMax"/>
          <c:max val="100.0"/>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ja-JP" sz="900" b="0" i="0" u="none" strike="noStrike" kern="1200" baseline="0">
                <a:solidFill>
                  <a:schemeClr val="tx1">
                    <a:lumMod val="65000"/>
                    <a:lumOff val="35000"/>
                  </a:schemeClr>
                </a:solidFill>
                <a:latin typeface="+mn-lt"/>
                <a:ea typeface="+mn-ea"/>
                <a:cs typeface="+mn-cs"/>
              </a:defRPr>
            </a:pPr>
            <a:endParaRPr lang="en-US"/>
          </a:p>
        </c:txPr>
        <c:crossAx val="2145943944"/>
        <c:crosses val="autoZero"/>
        <c:crossBetween val="between"/>
      </c:valAx>
      <c:spPr>
        <a:noFill/>
        <a:ln>
          <a:noFill/>
        </a:ln>
        <a:effectLst/>
      </c:spPr>
    </c:plotArea>
    <c:legend>
      <c:legendPos val="b"/>
      <c:layout>
        <c:manualLayout>
          <c:xMode val="edge"/>
          <c:yMode val="edge"/>
          <c:x val="0.537081226914914"/>
          <c:y val="0.801851899660084"/>
          <c:w val="0.456314366958139"/>
          <c:h val="0.198148100339917"/>
        </c:manualLayout>
      </c:layout>
      <c:overlay val="1"/>
      <c:spPr>
        <a:noFill/>
        <a:ln>
          <a:noFill/>
        </a:ln>
        <a:effectLst/>
      </c:spPr>
      <c:txPr>
        <a:bodyPr rot="0" spcFirstLastPara="1" vertOverflow="ellipsis" vert="horz" wrap="square" anchor="ctr" anchorCtr="1"/>
        <a:lstStyle/>
        <a:p>
          <a:pPr>
            <a:defRPr lang="ja-JP"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ysClr val="window" lastClr="FFFFFF"/>
    </a:solidFill>
    <a:ln w="31750">
      <a:solidFill>
        <a:srgbClr val="4BACC6">
          <a:lumMod val="75000"/>
        </a:srgbClr>
      </a:solidFill>
    </a:ln>
    <a:effectLst>
      <a:innerShdw blurRad="63500" dist="50800" dir="18900000">
        <a:prstClr val="black">
          <a:alpha val="50000"/>
        </a:prstClr>
      </a:innerShdw>
    </a:effectLst>
  </c:spPr>
  <c:txPr>
    <a:bodyPr/>
    <a:lstStyle/>
    <a:p>
      <a:pPr>
        <a:defRPr/>
      </a:pPr>
      <a:endParaRPr lang="en-US"/>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0.49206</cdr:x>
      <cdr:y>0.3877</cdr:y>
    </cdr:from>
    <cdr:to>
      <cdr:x>0.63473</cdr:x>
      <cdr:y>0.5731</cdr:y>
    </cdr:to>
    <cdr:sp macro="" textlink="">
      <cdr:nvSpPr>
        <cdr:cNvPr id="2" name="テキスト ボックス 11"/>
        <cdr:cNvSpPr txBox="1"/>
      </cdr:nvSpPr>
      <cdr:spPr>
        <a:xfrm xmlns:a="http://schemas.openxmlformats.org/drawingml/2006/main">
          <a:off x="2838628" y="450525"/>
          <a:ext cx="823061" cy="215444"/>
        </a:xfrm>
        <a:prstGeom xmlns:a="http://schemas.openxmlformats.org/drawingml/2006/main" prst="rect">
          <a:avLst/>
        </a:prstGeom>
        <a:noFill xmlns:a="http://schemas.openxmlformats.org/drawingml/2006/main"/>
      </cdr:spPr>
      <cdr:txBody>
        <a:bodyPr xmlns:a="http://schemas.openxmlformats.org/drawingml/2006/main" wrap="square" lIns="36000" tIns="0" rIns="36000" bIns="0" rtlCol="0">
          <a:spAutoFit/>
        </a:bodyPr>
        <a:lstStyle xmlns:a="http://schemas.openxmlformats.org/drawingml/2006/main">
          <a:defPPr>
            <a:defRPr lang="en-US"/>
          </a:defPPr>
          <a:lvl1pPr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1pPr>
          <a:lvl2pPr marL="501650" indent="-44450"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5pPr>
          <a:lvl6pPr marL="2286000" algn="l" defTabSz="914400" rtl="0" eaLnBrk="1" latinLnBrk="0" hangingPunct="1">
            <a:defRPr sz="2000" kern="1200">
              <a:solidFill>
                <a:schemeClr val="tx1"/>
              </a:solidFill>
              <a:latin typeface="Arial" charset="0"/>
              <a:ea typeface="ＭＳ Ｐゴシック" pitchFamily="-1" charset="-128"/>
              <a:cs typeface="+mn-cs"/>
            </a:defRPr>
          </a:lvl6pPr>
          <a:lvl7pPr marL="2743200" algn="l" defTabSz="914400" rtl="0" eaLnBrk="1" latinLnBrk="0" hangingPunct="1">
            <a:defRPr sz="2000" kern="1200">
              <a:solidFill>
                <a:schemeClr val="tx1"/>
              </a:solidFill>
              <a:latin typeface="Arial" charset="0"/>
              <a:ea typeface="ＭＳ Ｐゴシック" pitchFamily="-1" charset="-128"/>
              <a:cs typeface="+mn-cs"/>
            </a:defRPr>
          </a:lvl7pPr>
          <a:lvl8pPr marL="3200400" algn="l" defTabSz="914400" rtl="0" eaLnBrk="1" latinLnBrk="0" hangingPunct="1">
            <a:defRPr sz="2000" kern="1200">
              <a:solidFill>
                <a:schemeClr val="tx1"/>
              </a:solidFill>
              <a:latin typeface="Arial" charset="0"/>
              <a:ea typeface="ＭＳ Ｐゴシック" pitchFamily="-1" charset="-128"/>
              <a:cs typeface="+mn-cs"/>
            </a:defRPr>
          </a:lvl8pPr>
          <a:lvl9pPr marL="3657600" algn="l" defTabSz="914400" rtl="0" eaLnBrk="1" latinLnBrk="0" hangingPunct="1">
            <a:defRPr sz="2000" kern="1200">
              <a:solidFill>
                <a:schemeClr val="tx1"/>
              </a:solidFill>
              <a:latin typeface="Arial" charset="0"/>
              <a:ea typeface="ＭＳ Ｐゴシック" pitchFamily="-1" charset="-128"/>
              <a:cs typeface="+mn-cs"/>
            </a:defRPr>
          </a:lvl9pPr>
        </a:lstStyle>
        <a:p xmlns:a="http://schemas.openxmlformats.org/drawingml/2006/main">
          <a:r>
            <a:rPr kumimoji="1" lang="en-US" altLang="ja-JP" sz="1400" b="1" dirty="0" smtClean="0">
              <a:solidFill>
                <a:schemeClr val="bg1"/>
              </a:solidFill>
            </a:rPr>
            <a:t>SW2.5m</a:t>
          </a:r>
          <a:endParaRPr kumimoji="1" lang="ja-JP" altLang="en-US" sz="1400" b="1" dirty="0">
            <a:solidFill>
              <a:schemeClr val="bg1"/>
            </a:solidFill>
          </a:endParaRPr>
        </a:p>
      </cdr:txBody>
    </cdr:sp>
  </cdr:relSizeAnchor>
  <cdr:relSizeAnchor xmlns:cdr="http://schemas.openxmlformats.org/drawingml/2006/chartDrawing">
    <cdr:from>
      <cdr:x>0.34701</cdr:x>
      <cdr:y>0.53539</cdr:y>
    </cdr:from>
    <cdr:to>
      <cdr:x>0.48969</cdr:x>
      <cdr:y>0.72079</cdr:y>
    </cdr:to>
    <cdr:sp macro="" textlink="">
      <cdr:nvSpPr>
        <cdr:cNvPr id="3" name="テキスト ボックス 11"/>
        <cdr:cNvSpPr txBox="1"/>
      </cdr:nvSpPr>
      <cdr:spPr>
        <a:xfrm xmlns:a="http://schemas.openxmlformats.org/drawingml/2006/main">
          <a:off x="2001883" y="622147"/>
          <a:ext cx="823061" cy="215444"/>
        </a:xfrm>
        <a:prstGeom xmlns:a="http://schemas.openxmlformats.org/drawingml/2006/main" prst="rect">
          <a:avLst/>
        </a:prstGeom>
        <a:noFill xmlns:a="http://schemas.openxmlformats.org/drawingml/2006/main"/>
      </cdr:spPr>
      <cdr:txBody>
        <a:bodyPr xmlns:a="http://schemas.openxmlformats.org/drawingml/2006/main" wrap="square" lIns="36000" tIns="0" rIns="36000" bIns="0"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kumimoji="1" lang="en-US" altLang="ja-JP" sz="1400" b="1" dirty="0" smtClean="0">
              <a:solidFill>
                <a:schemeClr val="bg1"/>
              </a:solidFill>
              <a:latin typeface="Arial" panose="020B0604020202020204" pitchFamily="34" charset="0"/>
              <a:ea typeface="+mj-ea"/>
              <a:cs typeface="Arial" panose="020B0604020202020204" pitchFamily="34" charset="0"/>
            </a:rPr>
            <a:t>SW1.5m</a:t>
          </a:r>
          <a:endParaRPr kumimoji="1" lang="ja-JP" altLang="en-US" sz="1400" b="1" dirty="0">
            <a:solidFill>
              <a:schemeClr val="bg1"/>
            </a:solidFill>
            <a:latin typeface="Arial" panose="020B0604020202020204" pitchFamily="34" charset="0"/>
            <a:ea typeface="+mj-ea"/>
            <a:cs typeface="Arial" panose="020B0604020202020204" pitchFamily="34" charset="0"/>
          </a:endParaRPr>
        </a:p>
      </cdr:txBody>
    </cdr:sp>
  </cdr:relSizeAnchor>
  <cdr:relSizeAnchor xmlns:cdr="http://schemas.openxmlformats.org/drawingml/2006/chartDrawing">
    <cdr:from>
      <cdr:x>0.22984</cdr:x>
      <cdr:y>0.6292</cdr:y>
    </cdr:from>
    <cdr:to>
      <cdr:x>0.37251</cdr:x>
      <cdr:y>0.8146</cdr:y>
    </cdr:to>
    <cdr:sp macro="" textlink="">
      <cdr:nvSpPr>
        <cdr:cNvPr id="4" name="テキスト ボックス 11"/>
        <cdr:cNvSpPr txBox="1"/>
      </cdr:nvSpPr>
      <cdr:spPr>
        <a:xfrm xmlns:a="http://schemas.openxmlformats.org/drawingml/2006/main">
          <a:off x="1325893" y="731163"/>
          <a:ext cx="823061" cy="215444"/>
        </a:xfrm>
        <a:prstGeom xmlns:a="http://schemas.openxmlformats.org/drawingml/2006/main" prst="rect">
          <a:avLst/>
        </a:prstGeom>
        <a:noFill xmlns:a="http://schemas.openxmlformats.org/drawingml/2006/main"/>
      </cdr:spPr>
      <cdr:txBody>
        <a:bodyPr xmlns:a="http://schemas.openxmlformats.org/drawingml/2006/main" wrap="square" lIns="36000" tIns="0" rIns="36000" bIns="0"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kumimoji="1" lang="en-US" altLang="ja-JP" sz="1400" b="1" dirty="0" smtClean="0">
              <a:solidFill>
                <a:schemeClr val="bg1"/>
              </a:solidFill>
              <a:latin typeface="Arial" panose="020B0604020202020204" pitchFamily="34" charset="0"/>
              <a:ea typeface="+mj-ea"/>
              <a:cs typeface="Arial" panose="020B0604020202020204" pitchFamily="34" charset="0"/>
            </a:rPr>
            <a:t>SW 0m</a:t>
          </a:r>
          <a:endParaRPr kumimoji="1" lang="ja-JP" altLang="en-US" sz="1400" b="1" dirty="0">
            <a:solidFill>
              <a:schemeClr val="bg1"/>
            </a:solidFill>
            <a:latin typeface="Arial" panose="020B0604020202020204" pitchFamily="34" charset="0"/>
            <a:ea typeface="+mj-ea"/>
            <a:cs typeface="Arial" panose="020B0604020202020204" pitchFamily="34" charset="0"/>
          </a:endParaRPr>
        </a:p>
      </cdr:txBody>
    </cdr:sp>
  </cdr:relSizeAnchor>
  <cdr:relSizeAnchor xmlns:cdr="http://schemas.openxmlformats.org/drawingml/2006/chartDrawing">
    <cdr:from>
      <cdr:x>0</cdr:x>
      <cdr:y>0.3877</cdr:y>
    </cdr:from>
    <cdr:to>
      <cdr:x>0.13728</cdr:x>
      <cdr:y>0.62607</cdr:y>
    </cdr:to>
    <cdr:sp macro="" textlink="">
      <cdr:nvSpPr>
        <cdr:cNvPr id="5" name="テキスト ボックス 12"/>
        <cdr:cNvSpPr txBox="1"/>
      </cdr:nvSpPr>
      <cdr:spPr>
        <a:xfrm xmlns:a="http://schemas.openxmlformats.org/drawingml/2006/main">
          <a:off x="0" y="450525"/>
          <a:ext cx="871539"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1pPr>
          <a:lvl2pPr marL="501650" indent="-44450"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2pPr>
          <a:lvl3pPr marL="1004888" indent="-90488"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3pPr>
          <a:lvl4pPr marL="1508125" indent="-136525"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4pPr>
          <a:lvl5pPr marL="2011363" indent="-182563" algn="l" defTabSz="501650" rtl="0" fontAlgn="base">
            <a:spcBef>
              <a:spcPct val="0"/>
            </a:spcBef>
            <a:spcAft>
              <a:spcPct val="0"/>
            </a:spcAft>
            <a:defRPr sz="2000" kern="1200">
              <a:solidFill>
                <a:schemeClr val="tx1"/>
              </a:solidFill>
              <a:latin typeface="Arial" charset="0"/>
              <a:ea typeface="ＭＳ Ｐゴシック" pitchFamily="-1" charset="-128"/>
              <a:cs typeface="+mn-cs"/>
            </a:defRPr>
          </a:lvl5pPr>
          <a:lvl6pPr marL="2286000" algn="l" defTabSz="914400" rtl="0" eaLnBrk="1" latinLnBrk="0" hangingPunct="1">
            <a:defRPr sz="2000" kern="1200">
              <a:solidFill>
                <a:schemeClr val="tx1"/>
              </a:solidFill>
              <a:latin typeface="Arial" charset="0"/>
              <a:ea typeface="ＭＳ Ｐゴシック" pitchFamily="-1" charset="-128"/>
              <a:cs typeface="+mn-cs"/>
            </a:defRPr>
          </a:lvl6pPr>
          <a:lvl7pPr marL="2743200" algn="l" defTabSz="914400" rtl="0" eaLnBrk="1" latinLnBrk="0" hangingPunct="1">
            <a:defRPr sz="2000" kern="1200">
              <a:solidFill>
                <a:schemeClr val="tx1"/>
              </a:solidFill>
              <a:latin typeface="Arial" charset="0"/>
              <a:ea typeface="ＭＳ Ｐゴシック" pitchFamily="-1" charset="-128"/>
              <a:cs typeface="+mn-cs"/>
            </a:defRPr>
          </a:lvl7pPr>
          <a:lvl8pPr marL="3200400" algn="l" defTabSz="914400" rtl="0" eaLnBrk="1" latinLnBrk="0" hangingPunct="1">
            <a:defRPr sz="2000" kern="1200">
              <a:solidFill>
                <a:schemeClr val="tx1"/>
              </a:solidFill>
              <a:latin typeface="Arial" charset="0"/>
              <a:ea typeface="ＭＳ Ｐゴシック" pitchFamily="-1" charset="-128"/>
              <a:cs typeface="+mn-cs"/>
            </a:defRPr>
          </a:lvl8pPr>
          <a:lvl9pPr marL="3657600" algn="l" defTabSz="914400" rtl="0" eaLnBrk="1" latinLnBrk="0" hangingPunct="1">
            <a:defRPr sz="2000" kern="1200">
              <a:solidFill>
                <a:schemeClr val="tx1"/>
              </a:solidFill>
              <a:latin typeface="Arial" charset="0"/>
              <a:ea typeface="ＭＳ Ｐゴシック" pitchFamily="-1" charset="-128"/>
              <a:cs typeface="+mn-cs"/>
            </a:defRPr>
          </a:lvl9pPr>
        </a:lstStyle>
        <a:p xmlns:a="http://schemas.openxmlformats.org/drawingml/2006/main">
          <a:r>
            <a:rPr kumimoji="1" lang="en-US" altLang="ja-JP" sz="1200" dirty="0" smtClean="0"/>
            <a:t>Option-1</a:t>
          </a:r>
          <a:endParaRPr kumimoji="1" lang="ja-JP" altLang="en-US" sz="1200" dirty="0"/>
        </a:p>
      </cdr:txBody>
    </cdr:sp>
  </cdr:relSizeAnchor>
  <cdr:relSizeAnchor xmlns:cdr="http://schemas.openxmlformats.org/drawingml/2006/chartDrawing">
    <cdr:from>
      <cdr:x>0</cdr:x>
      <cdr:y>0.51303</cdr:y>
    </cdr:from>
    <cdr:to>
      <cdr:x>0.13728</cdr:x>
      <cdr:y>0.7514</cdr:y>
    </cdr:to>
    <cdr:sp macro="" textlink="">
      <cdr:nvSpPr>
        <cdr:cNvPr id="8" name="テキスト ボックス 12"/>
        <cdr:cNvSpPr txBox="1"/>
      </cdr:nvSpPr>
      <cdr:spPr>
        <a:xfrm xmlns:a="http://schemas.openxmlformats.org/drawingml/2006/main">
          <a:off x="0" y="596168"/>
          <a:ext cx="871539"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kumimoji="1" lang="en-US" altLang="ja-JP" sz="1200" dirty="0" smtClean="0">
              <a:latin typeface="Arial" panose="020B0604020202020204" pitchFamily="34" charset="0"/>
              <a:cs typeface="Arial" panose="020B0604020202020204" pitchFamily="34" charset="0"/>
            </a:rPr>
            <a:t>Option-2</a:t>
          </a:r>
          <a:endParaRPr kumimoji="1" lang="ja-JP" altLang="en-US" sz="1200"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cdr:x>
      <cdr:y>0.66121</cdr:y>
    </cdr:from>
    <cdr:to>
      <cdr:x>0.13728</cdr:x>
      <cdr:y>0.89958</cdr:y>
    </cdr:to>
    <cdr:sp macro="" textlink="">
      <cdr:nvSpPr>
        <cdr:cNvPr id="9" name="テキスト ボックス 12"/>
        <cdr:cNvSpPr txBox="1"/>
      </cdr:nvSpPr>
      <cdr:spPr>
        <a:xfrm xmlns:a="http://schemas.openxmlformats.org/drawingml/2006/main">
          <a:off x="0" y="768354"/>
          <a:ext cx="871539"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kumimoji="1" lang="en-US" altLang="ja-JP" sz="1200" dirty="0" smtClean="0">
              <a:latin typeface="Arial" panose="020B0604020202020204" pitchFamily="34" charset="0"/>
              <a:cs typeface="Arial" panose="020B0604020202020204" pitchFamily="34" charset="0"/>
            </a:rPr>
            <a:t>Option-3</a:t>
          </a:r>
          <a:endParaRPr kumimoji="1" lang="ja-JP" altLang="en-US" sz="1200" dirty="0">
            <a:latin typeface="Arial" panose="020B0604020202020204" pitchFamily="34" charset="0"/>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437BCB1-D5C4-CE4D-8918-01EAA6360985}" type="datetimeFigureOut">
              <a:rPr kumimoji="1" lang="ja-JP" altLang="en-US" smtClean="0"/>
              <a:t>3/24/15</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B25092E-A250-B949-A1D3-8830906D980D}" type="slidenum">
              <a:rPr kumimoji="1" lang="ja-JP" altLang="en-US" smtClean="0"/>
              <a:t>‹#›</a:t>
            </a:fld>
            <a:endParaRPr kumimoji="1" lang="ja-JP" altLang="en-US"/>
          </a:p>
        </p:txBody>
      </p:sp>
    </p:spTree>
    <p:extLst>
      <p:ext uri="{BB962C8B-B14F-4D97-AF65-F5344CB8AC3E}">
        <p14:creationId xmlns:p14="http://schemas.microsoft.com/office/powerpoint/2010/main" val="36031819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3D7CA8-580D-864D-8DB7-53B17B7BE1E7}" type="datetimeFigureOut">
              <a:rPr kumimoji="1" lang="ja-JP" altLang="en-US" smtClean="0"/>
              <a:t>3/24/15</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6452DC-765A-B549-817A-569B7BF0C223}" type="slidenum">
              <a:rPr kumimoji="1" lang="ja-JP" altLang="en-US" smtClean="0"/>
              <a:t>‹#›</a:t>
            </a:fld>
            <a:endParaRPr kumimoji="1" lang="ja-JP" altLang="en-US"/>
          </a:p>
        </p:txBody>
      </p:sp>
    </p:spTree>
    <p:extLst>
      <p:ext uri="{BB962C8B-B14F-4D97-AF65-F5344CB8AC3E}">
        <p14:creationId xmlns:p14="http://schemas.microsoft.com/office/powerpoint/2010/main" val="370929633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6452DC-765A-B549-817A-569B7BF0C223}" type="slidenum">
              <a:rPr kumimoji="1" lang="ja-JP" altLang="en-US" smtClean="0"/>
              <a:t>1</a:t>
            </a:fld>
            <a:endParaRPr kumimoji="1" lang="ja-JP" altLang="en-US"/>
          </a:p>
        </p:txBody>
      </p:sp>
    </p:spTree>
    <p:extLst>
      <p:ext uri="{BB962C8B-B14F-4D97-AF65-F5344CB8AC3E}">
        <p14:creationId xmlns:p14="http://schemas.microsoft.com/office/powerpoint/2010/main" val="675279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6" name="フッター プレースホルダー 5"/>
          <p:cNvSpPr>
            <a:spLocks noGrp="1"/>
          </p:cNvSpPr>
          <p:nvPr>
            <p:ph type="ftr" sz="quarter" idx="12"/>
          </p:nvPr>
        </p:nvSpPr>
        <p:spPr/>
        <p:txBody>
          <a:bodyPr/>
          <a:lstStyle/>
          <a:p>
            <a:pPr>
              <a:defRPr/>
            </a:pPr>
            <a:endParaRPr lang="ja-JP" altLang="en-US" dirty="0">
              <a:solidFill>
                <a:prstClr val="black"/>
              </a:solidFill>
            </a:endParaRPr>
          </a:p>
        </p:txBody>
      </p:sp>
      <p:sp>
        <p:nvSpPr>
          <p:cNvPr id="7" name="スライド番号プレースホルダー 6"/>
          <p:cNvSpPr>
            <a:spLocks noGrp="1"/>
          </p:cNvSpPr>
          <p:nvPr>
            <p:ph type="sldNum" sz="quarter" idx="13"/>
          </p:nvPr>
        </p:nvSpPr>
        <p:spPr/>
        <p:txBody>
          <a:bodyPr/>
          <a:lstStyle/>
          <a:p>
            <a:pPr>
              <a:defRPr/>
            </a:pPr>
            <a:fld id="{F1D099A1-76CA-477D-9447-CC87A1B5E926}" type="slidenum">
              <a:rPr lang="ja-JP" altLang="en-US" smtClean="0">
                <a:solidFill>
                  <a:prstClr val="black"/>
                </a:solidFill>
              </a:rPr>
              <a:pPr>
                <a:defRPr/>
              </a:pPr>
              <a:t>2</a:t>
            </a:fld>
            <a:endParaRPr lang="ja-JP" altLang="en-US" dirty="0">
              <a:solidFill>
                <a:prstClr val="black"/>
              </a:solidFill>
            </a:endParaRPr>
          </a:p>
        </p:txBody>
      </p:sp>
    </p:spTree>
    <p:extLst>
      <p:ext uri="{BB962C8B-B14F-4D97-AF65-F5344CB8AC3E}">
        <p14:creationId xmlns:p14="http://schemas.microsoft.com/office/powerpoint/2010/main" val="1427843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08C4028-E87E-414C-85A6-08C266675FD7}" type="slidenum">
              <a:rPr lang="en-US" smtClean="0"/>
              <a:pPr/>
              <a:t>3</a:t>
            </a:fld>
            <a:endParaRPr lang="en-US"/>
          </a:p>
        </p:txBody>
      </p:sp>
    </p:spTree>
    <p:extLst>
      <p:ext uri="{BB962C8B-B14F-4D97-AF65-F5344CB8AC3E}">
        <p14:creationId xmlns:p14="http://schemas.microsoft.com/office/powerpoint/2010/main" val="3732040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08C4028-E87E-414C-85A6-08C266675FD7}" type="slidenum">
              <a:rPr lang="en-US" smtClean="0"/>
              <a:pPr/>
              <a:t>4</a:t>
            </a:fld>
            <a:endParaRPr lang="en-US"/>
          </a:p>
        </p:txBody>
      </p:sp>
    </p:spTree>
    <p:extLst>
      <p:ext uri="{BB962C8B-B14F-4D97-AF65-F5344CB8AC3E}">
        <p14:creationId xmlns:p14="http://schemas.microsoft.com/office/powerpoint/2010/main" val="3732040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6452DC-765A-B549-817A-569B7BF0C223}" type="slidenum">
              <a:rPr kumimoji="1" lang="ja-JP" altLang="en-US" smtClean="0"/>
              <a:t>5</a:t>
            </a:fld>
            <a:endParaRPr kumimoji="1" lang="ja-JP" altLang="en-US"/>
          </a:p>
        </p:txBody>
      </p:sp>
    </p:spTree>
    <p:extLst>
      <p:ext uri="{BB962C8B-B14F-4D97-AF65-F5344CB8AC3E}">
        <p14:creationId xmlns:p14="http://schemas.microsoft.com/office/powerpoint/2010/main" val="675279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1273" y="2626302"/>
            <a:ext cx="7481455" cy="1752600"/>
          </a:xfrm>
          <a:prstGeom prst="rect">
            <a:avLst/>
          </a:prstGeom>
        </p:spPr>
        <p:txBody>
          <a:bodyPr lIns="0" tIns="0" rIns="0" bIns="0">
            <a:normAutofit/>
          </a:bodyPr>
          <a:lstStyle>
            <a:lvl1pPr marL="0" indent="0" algn="l">
              <a:buNone/>
              <a:defRPr sz="2900" b="1">
                <a:solidFill>
                  <a:schemeClr val="tx1">
                    <a:tint val="75000"/>
                  </a:schemeClr>
                </a:solidFill>
                <a:latin typeface="Arial"/>
                <a:cs typeface="Arial"/>
              </a:defRPr>
            </a:lvl1pPr>
            <a:lvl2pPr marL="457154" indent="0" algn="ctr">
              <a:buNone/>
              <a:defRPr>
                <a:solidFill>
                  <a:schemeClr val="tx1">
                    <a:tint val="75000"/>
                  </a:schemeClr>
                </a:solidFill>
              </a:defRPr>
            </a:lvl2pPr>
            <a:lvl3pPr marL="914309" indent="0" algn="ctr">
              <a:buNone/>
              <a:defRPr>
                <a:solidFill>
                  <a:schemeClr val="tx1">
                    <a:tint val="75000"/>
                  </a:schemeClr>
                </a:solidFill>
              </a:defRPr>
            </a:lvl3pPr>
            <a:lvl4pPr marL="1371463" indent="0" algn="ctr">
              <a:buNone/>
              <a:defRPr>
                <a:solidFill>
                  <a:schemeClr val="tx1">
                    <a:tint val="75000"/>
                  </a:schemeClr>
                </a:solidFill>
              </a:defRPr>
            </a:lvl4pPr>
            <a:lvl5pPr marL="1828617" indent="0" algn="ctr">
              <a:buNone/>
              <a:defRPr>
                <a:solidFill>
                  <a:schemeClr val="tx1">
                    <a:tint val="75000"/>
                  </a:schemeClr>
                </a:solidFill>
              </a:defRPr>
            </a:lvl5pPr>
            <a:lvl6pPr marL="2285771" indent="0" algn="ctr">
              <a:buNone/>
              <a:defRPr>
                <a:solidFill>
                  <a:schemeClr val="tx1">
                    <a:tint val="75000"/>
                  </a:schemeClr>
                </a:solidFill>
              </a:defRPr>
            </a:lvl6pPr>
            <a:lvl7pPr marL="2742926" indent="0" algn="ctr">
              <a:buNone/>
              <a:defRPr>
                <a:solidFill>
                  <a:schemeClr val="tx1">
                    <a:tint val="75000"/>
                  </a:schemeClr>
                </a:solidFill>
              </a:defRPr>
            </a:lvl7pPr>
            <a:lvl8pPr marL="3200080" indent="0" algn="ctr">
              <a:buNone/>
              <a:defRPr>
                <a:solidFill>
                  <a:schemeClr val="tx1">
                    <a:tint val="75000"/>
                  </a:schemeClr>
                </a:solidFill>
              </a:defRPr>
            </a:lvl8pPr>
            <a:lvl9pPr marL="3657234"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1"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3/24/15</a:t>
            </a:fld>
            <a:endParaRPr lang="en-US"/>
          </a:p>
        </p:txBody>
      </p:sp>
      <p:sp>
        <p:nvSpPr>
          <p:cNvPr id="12"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9273" y="-23091"/>
            <a:ext cx="9282545" cy="6961909"/>
          </a:xfrm>
          <a:prstGeom prst="rect">
            <a:avLst/>
          </a:prstGeom>
          <a:solidFill>
            <a:srgbClr val="692A36"/>
          </a:solid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82880" y="141607"/>
            <a:ext cx="8829040" cy="793114"/>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E6AC558-F848-42D0-A83E-5B7AD9D2CCC1}" type="datetime1">
              <a:rPr kumimoji="1" lang="ja-JP" altLang="en-US" smtClean="0">
                <a:ea typeface="ＭＳ Ｐゴシック"/>
              </a:rPr>
              <a:pPr/>
              <a:t>3/24/15</a:t>
            </a:fld>
            <a:endParaRPr kumimoji="1" lang="ja-JP" altLang="en-US">
              <a:ea typeface="ＭＳ Ｐゴシック"/>
            </a:endParaRPr>
          </a:p>
        </p:txBody>
      </p:sp>
      <p:sp>
        <p:nvSpPr>
          <p:cNvPr id="5" name="Footer Placeholder 4"/>
          <p:cNvSpPr>
            <a:spLocks noGrp="1"/>
          </p:cNvSpPr>
          <p:nvPr>
            <p:ph type="ftr" sz="quarter" idx="11"/>
          </p:nvPr>
        </p:nvSpPr>
        <p:spPr/>
        <p:txBody>
          <a:bodyPr/>
          <a:lstStyle/>
          <a:p>
            <a:r>
              <a:rPr kumimoji="1" lang="en-US" altLang="ja-JP" smtClean="0">
                <a:ea typeface="ＭＳ Ｐゴシック"/>
              </a:rPr>
              <a:t>CFS Weekly Meeting /24 June</a:t>
            </a:r>
            <a:endParaRPr kumimoji="1" lang="ja-JP" altLang="en-US">
              <a:ea typeface="ＭＳ Ｐゴシック"/>
            </a:endParaRPr>
          </a:p>
        </p:txBody>
      </p:sp>
      <p:sp>
        <p:nvSpPr>
          <p:cNvPr id="6" name="Slide Number Placeholder 5"/>
          <p:cNvSpPr>
            <a:spLocks noGrp="1"/>
          </p:cNvSpPr>
          <p:nvPr>
            <p:ph type="sldNum" sz="quarter" idx="12"/>
          </p:nvPr>
        </p:nvSpPr>
        <p:spPr/>
        <p:txBody>
          <a:bodyPr/>
          <a:lstStyle/>
          <a:p>
            <a:fld id="{BA98F306-9CBC-441E-9287-189F52FEF27F}" type="slidenum">
              <a:rPr kumimoji="1" lang="ja-JP" altLang="en-US" smtClean="0">
                <a:ea typeface="ＭＳ Ｐゴシック"/>
              </a:rPr>
              <a:pPr/>
              <a:t>‹#›</a:t>
            </a:fld>
            <a:endParaRPr kumimoji="1" lang="ja-JP" altLang="en-US">
              <a:ea typeface="ＭＳ Ｐゴシック"/>
            </a:endParaRPr>
          </a:p>
        </p:txBody>
      </p:sp>
    </p:spTree>
    <p:extLst>
      <p:ext uri="{BB962C8B-B14F-4D97-AF65-F5344CB8AC3E}">
        <p14:creationId xmlns:p14="http://schemas.microsoft.com/office/powerpoint/2010/main" val="2596901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831273" y="1789547"/>
            <a:ext cx="7481455" cy="3844636"/>
          </a:xfrm>
          <a:prstGeom prst="rect">
            <a:avLst/>
          </a:prstGeom>
        </p:spPr>
        <p:txBody>
          <a:bodyPr lIns="0" rIns="0"/>
          <a:lstStyle>
            <a:lvl2pPr marL="415595" indent="-415595">
              <a:defRPr sz="2200">
                <a:latin typeface="Arial"/>
                <a:cs typeface="Arial"/>
              </a:defRPr>
            </a:lvl2pPr>
            <a:lvl3pPr marL="731620" indent="-316026">
              <a:defRPr sz="1800">
                <a:latin typeface="Arial"/>
                <a:cs typeface="Arial"/>
              </a:defRPr>
            </a:lvl3pPr>
            <a:lvl4pPr marL="1038987" indent="-307367">
              <a:buFont typeface="Lucida Grande"/>
              <a:buChar char="‒"/>
              <a:defRPr sz="1600">
                <a:latin typeface="Arial"/>
                <a:cs typeface="Arial"/>
              </a:defRPr>
            </a:lvl4pPr>
            <a:lvl5pPr marL="1246784" indent="-207797">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1" name="Title 1"/>
          <p:cNvSpPr>
            <a:spLocks noGrp="1"/>
          </p:cNvSpPr>
          <p:nvPr>
            <p:ph type="title"/>
          </p:nvPr>
        </p:nvSpPr>
        <p:spPr>
          <a:xfrm>
            <a:off x="831273" y="1023698"/>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3"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3/24/15</a:t>
            </a:fld>
            <a:endParaRPr lang="en-US"/>
          </a:p>
        </p:txBody>
      </p:sp>
      <p:sp>
        <p:nvSpPr>
          <p:cNvPr id="14"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2906714"/>
            <a:ext cx="7516091" cy="1500187"/>
          </a:xfrm>
          <a:prstGeom prst="rect">
            <a:avLst/>
          </a:prstGeom>
        </p:spPr>
        <p:txBody>
          <a:bodyPr lIns="0" rIns="0" anchor="b">
            <a:normAutofit/>
          </a:bodyPr>
          <a:lstStyle>
            <a:lvl1pPr marL="0" indent="0">
              <a:buNone/>
              <a:defRPr sz="2200">
                <a:solidFill>
                  <a:schemeClr val="tx1">
                    <a:tint val="75000"/>
                  </a:schemeClr>
                </a:solidFill>
                <a:latin typeface="Arial"/>
                <a:cs typeface="Arial"/>
              </a:defRPr>
            </a:lvl1pPr>
            <a:lvl2pPr marL="457154" indent="0">
              <a:buNone/>
              <a:defRPr sz="1800">
                <a:solidFill>
                  <a:schemeClr val="tx1">
                    <a:tint val="75000"/>
                  </a:schemeClr>
                </a:solidFill>
              </a:defRPr>
            </a:lvl2pPr>
            <a:lvl3pPr marL="914309" indent="0">
              <a:buNone/>
              <a:defRPr sz="1600">
                <a:solidFill>
                  <a:schemeClr val="tx1">
                    <a:tint val="75000"/>
                  </a:schemeClr>
                </a:solidFill>
              </a:defRPr>
            </a:lvl3pPr>
            <a:lvl4pPr marL="1371463" indent="0">
              <a:buNone/>
              <a:defRPr sz="1400">
                <a:solidFill>
                  <a:schemeClr val="tx1">
                    <a:tint val="75000"/>
                  </a:schemeClr>
                </a:solidFill>
              </a:defRPr>
            </a:lvl4pPr>
            <a:lvl5pPr marL="1828617" indent="0">
              <a:buNone/>
              <a:defRPr sz="1400">
                <a:solidFill>
                  <a:schemeClr val="tx1">
                    <a:tint val="75000"/>
                  </a:schemeClr>
                </a:solidFill>
              </a:defRPr>
            </a:lvl5pPr>
            <a:lvl6pPr marL="2285771" indent="0">
              <a:buNone/>
              <a:defRPr sz="1400">
                <a:solidFill>
                  <a:schemeClr val="tx1">
                    <a:tint val="75000"/>
                  </a:schemeClr>
                </a:solidFill>
              </a:defRPr>
            </a:lvl6pPr>
            <a:lvl7pPr marL="2742926" indent="0">
              <a:buNone/>
              <a:defRPr sz="1400">
                <a:solidFill>
                  <a:schemeClr val="tx1">
                    <a:tint val="75000"/>
                  </a:schemeClr>
                </a:solidFill>
              </a:defRPr>
            </a:lvl7pPr>
            <a:lvl8pPr marL="3200080" indent="0">
              <a:buNone/>
              <a:defRPr sz="1400">
                <a:solidFill>
                  <a:schemeClr val="tx1">
                    <a:tint val="75000"/>
                  </a:schemeClr>
                </a:solidFill>
              </a:defRPr>
            </a:lvl8pPr>
            <a:lvl9pPr marL="3657234"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7" name="Title 1"/>
          <p:cNvSpPr>
            <a:spLocks noGrp="1"/>
          </p:cNvSpPr>
          <p:nvPr>
            <p:ph type="title"/>
          </p:nvPr>
        </p:nvSpPr>
        <p:spPr>
          <a:xfrm>
            <a:off x="831273" y="1023698"/>
            <a:ext cx="7481455" cy="1308485"/>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9"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3/24/15</a:t>
            </a:fld>
            <a:endParaRPr lang="en-US"/>
          </a:p>
        </p:txBody>
      </p:sp>
      <p:sp>
        <p:nvSpPr>
          <p:cNvPr id="10"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3" y="1023698"/>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8"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0"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3/24/15</a:t>
            </a:fld>
            <a:endParaRPr lang="en-US"/>
          </a:p>
        </p:txBody>
      </p:sp>
      <p:sp>
        <p:nvSpPr>
          <p:cNvPr id="11"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2"/>
          <p:cNvSpPr>
            <a:spLocks noGrp="1"/>
          </p:cNvSpPr>
          <p:nvPr>
            <p:ph idx="13" hasCustomPrompt="1"/>
          </p:nvPr>
        </p:nvSpPr>
        <p:spPr>
          <a:xfrm>
            <a:off x="845127" y="1847273"/>
            <a:ext cx="3574473" cy="3891587"/>
          </a:xfrm>
          <a:prstGeom prst="rect">
            <a:avLst/>
          </a:prstGeom>
        </p:spPr>
        <p:txBody>
          <a:bodyPr lIns="0" rIns="0"/>
          <a:lstStyle>
            <a:lvl2pPr marL="415595" indent="-415595">
              <a:defRPr sz="2200">
                <a:latin typeface="Arial"/>
                <a:cs typeface="Arial"/>
              </a:defRPr>
            </a:lvl2pPr>
            <a:lvl3pPr marL="834076" indent="-310254">
              <a:defRPr sz="1800">
                <a:latin typeface="Arial"/>
                <a:cs typeface="Arial"/>
              </a:defRPr>
            </a:lvl3pPr>
            <a:lvl4pPr marL="1092380" indent="-261190">
              <a:buFont typeface="Lucida Grande"/>
              <a:buChar char="‒"/>
              <a:defRPr sz="1600">
                <a:latin typeface="Arial"/>
                <a:cs typeface="Arial"/>
              </a:defRPr>
            </a:lvl4pPr>
            <a:lvl5pPr marL="1355013" indent="-207797">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idx="14" hasCustomPrompt="1"/>
          </p:nvPr>
        </p:nvSpPr>
        <p:spPr>
          <a:xfrm>
            <a:off x="4726709" y="1847273"/>
            <a:ext cx="3574473" cy="3891587"/>
          </a:xfrm>
          <a:prstGeom prst="rect">
            <a:avLst/>
          </a:prstGeom>
        </p:spPr>
        <p:txBody>
          <a:bodyPr lIns="0" rIns="0"/>
          <a:lstStyle>
            <a:lvl2pPr marL="415595" indent="-415595">
              <a:defRPr sz="2200">
                <a:latin typeface="Arial"/>
                <a:cs typeface="Arial"/>
              </a:defRPr>
            </a:lvl2pPr>
            <a:lvl3pPr marL="731620" indent="-316026">
              <a:defRPr sz="1800">
                <a:latin typeface="Arial"/>
                <a:cs typeface="Arial"/>
              </a:defRPr>
            </a:lvl3pPr>
            <a:lvl4pPr marL="1038987" indent="-307367">
              <a:buFont typeface="Lucida Grande"/>
              <a:buChar char="‒"/>
              <a:defRPr sz="1600">
                <a:latin typeface="Arial"/>
                <a:cs typeface="Arial"/>
              </a:defRPr>
            </a:lvl4pPr>
            <a:lvl5pPr marL="1246784" indent="-207797" defTabSz="334785">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a:spLocks noGrp="1"/>
          </p:cNvSpPr>
          <p:nvPr>
            <p:ph type="title"/>
          </p:nvPr>
        </p:nvSpPr>
        <p:spPr>
          <a:xfrm>
            <a:off x="831273" y="1023698"/>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4"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6"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3/24/15</a:t>
            </a:fld>
            <a:endParaRPr lang="en-US"/>
          </a:p>
        </p:txBody>
      </p:sp>
      <p:sp>
        <p:nvSpPr>
          <p:cNvPr id="17"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1699672"/>
            <a:ext cx="3671455" cy="470428"/>
          </a:xfrm>
          <a:prstGeom prst="rect">
            <a:avLst/>
          </a:prstGeom>
        </p:spPr>
        <p:txBody>
          <a:bodyPr lIns="0" tIns="0" rIns="0" bIns="0" anchor="b">
            <a:normAutofit/>
          </a:bodyPr>
          <a:lstStyle>
            <a:lvl1pPr marL="0" indent="0">
              <a:buNone/>
              <a:defRPr sz="1800" b="1">
                <a:latin typeface="Arial"/>
                <a:cs typeface="Arial"/>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702848" y="1699696"/>
            <a:ext cx="3609880" cy="470405"/>
          </a:xfrm>
          <a:prstGeom prst="rect">
            <a:avLst/>
          </a:prstGeom>
        </p:spPr>
        <p:txBody>
          <a:bodyPr lIns="0" tIns="0" rIns="0" bIns="0" anchor="b">
            <a:normAutofit/>
          </a:bodyPr>
          <a:lstStyle>
            <a:lvl1pPr marL="0" indent="0" algn="l">
              <a:buNone/>
              <a:defRPr sz="1800" b="1">
                <a:latin typeface="Arial"/>
                <a:cs typeface="Arial"/>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US" smtClean="0"/>
              <a:t>Click to edit Master text styles</a:t>
            </a:r>
          </a:p>
        </p:txBody>
      </p:sp>
      <p:sp>
        <p:nvSpPr>
          <p:cNvPr id="10" name="Content Placeholder 2"/>
          <p:cNvSpPr>
            <a:spLocks noGrp="1"/>
          </p:cNvSpPr>
          <p:nvPr>
            <p:ph idx="13" hasCustomPrompt="1"/>
          </p:nvPr>
        </p:nvSpPr>
        <p:spPr>
          <a:xfrm>
            <a:off x="831273" y="2332183"/>
            <a:ext cx="3671455" cy="3502120"/>
          </a:xfrm>
          <a:prstGeom prst="rect">
            <a:avLst/>
          </a:prstGeom>
        </p:spPr>
        <p:txBody>
          <a:bodyPr lIns="0" rIns="0"/>
          <a:lstStyle>
            <a:lvl2pPr marL="415595" indent="-415595">
              <a:defRPr sz="2200">
                <a:latin typeface="Arial"/>
                <a:cs typeface="Arial"/>
              </a:defRPr>
            </a:lvl2pPr>
            <a:lvl3pPr marL="834076" indent="-310254">
              <a:defRPr sz="1800">
                <a:latin typeface="Arial"/>
                <a:cs typeface="Arial"/>
              </a:defRPr>
            </a:lvl3pPr>
            <a:lvl4pPr marL="1092380" indent="-261190">
              <a:buFont typeface="Lucida Grande"/>
              <a:buChar char="‒"/>
              <a:defRPr sz="1600">
                <a:latin typeface="Arial"/>
                <a:cs typeface="Arial"/>
              </a:defRPr>
            </a:lvl4pPr>
            <a:lvl5pPr marL="1355013" indent="-207797">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4" hasCustomPrompt="1"/>
          </p:nvPr>
        </p:nvSpPr>
        <p:spPr>
          <a:xfrm>
            <a:off x="4702848" y="2332183"/>
            <a:ext cx="3609880" cy="3502119"/>
          </a:xfrm>
          <a:prstGeom prst="rect">
            <a:avLst/>
          </a:prstGeom>
        </p:spPr>
        <p:txBody>
          <a:bodyPr lIns="0" rIns="0"/>
          <a:lstStyle>
            <a:lvl2pPr marL="415595" indent="-415595">
              <a:defRPr sz="2200">
                <a:latin typeface="Arial"/>
                <a:cs typeface="Arial"/>
              </a:defRPr>
            </a:lvl2pPr>
            <a:lvl3pPr marL="731620" indent="-316026">
              <a:defRPr sz="1800">
                <a:latin typeface="Arial"/>
                <a:cs typeface="Arial"/>
              </a:defRPr>
            </a:lvl3pPr>
            <a:lvl4pPr marL="1038987" indent="-307367">
              <a:buFont typeface="Lucida Grande"/>
              <a:buChar char="‒"/>
              <a:defRPr sz="1600">
                <a:latin typeface="Arial"/>
                <a:cs typeface="Arial"/>
              </a:defRPr>
            </a:lvl4pPr>
            <a:lvl5pPr marL="1246784" indent="-207797" defTabSz="334785">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5" name="Title 1"/>
          <p:cNvSpPr>
            <a:spLocks noGrp="1"/>
          </p:cNvSpPr>
          <p:nvPr>
            <p:ph type="title"/>
          </p:nvPr>
        </p:nvSpPr>
        <p:spPr>
          <a:xfrm>
            <a:off x="831273" y="1023698"/>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7"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3/24/15</a:t>
            </a:fld>
            <a:endParaRPr lang="en-US"/>
          </a:p>
        </p:txBody>
      </p:sp>
      <p:sp>
        <p:nvSpPr>
          <p:cNvPr id="18" name="Footer Placeholder 4"/>
          <p:cNvSpPr>
            <a:spLocks noGrp="1"/>
          </p:cNvSpPr>
          <p:nvPr>
            <p:ph type="ftr" sz="quarter" idx="15"/>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9"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3/24/15</a:t>
            </a:fld>
            <a:endParaRPr lang="en-US"/>
          </a:p>
        </p:txBody>
      </p:sp>
      <p:sp>
        <p:nvSpPr>
          <p:cNvPr id="10"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1273" y="1031394"/>
            <a:ext cx="2634241" cy="654242"/>
          </a:xfrm>
          <a:prstGeom prst="rect">
            <a:avLst/>
          </a:prstGeom>
        </p:spPr>
        <p:txBody>
          <a:bodyPr lIns="0" tIns="0" rIns="0" bIns="0" anchor="b"/>
          <a:lstStyle>
            <a:lvl1pPr algn="l">
              <a:defRPr sz="15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575051" y="1031394"/>
            <a:ext cx="4737677" cy="4733636"/>
          </a:xfrm>
          <a:prstGeom prst="rect">
            <a:avLst/>
          </a:prstGeom>
        </p:spPr>
        <p:txBody>
          <a:bodyPr/>
          <a:lstStyle>
            <a:lvl1pPr>
              <a:defRPr sz="2700" baseline="0"/>
            </a:lvl1pPr>
            <a:lvl2pPr>
              <a:defRPr sz="22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1272" y="1831879"/>
            <a:ext cx="2634242" cy="3933151"/>
          </a:xfrm>
          <a:prstGeom prst="rect">
            <a:avLst/>
          </a:prstGeom>
        </p:spPr>
        <p:txBody>
          <a:bodyPr>
            <a:normAutofit/>
          </a:bodyPr>
          <a:lstStyle>
            <a:lvl1pPr marL="0" indent="0">
              <a:buNone/>
              <a:defRPr sz="1300" b="1"/>
            </a:lvl1pPr>
            <a:lvl2pPr marL="457154" indent="0">
              <a:buNone/>
              <a:defRPr sz="1200"/>
            </a:lvl2pPr>
            <a:lvl3pPr marL="914309" indent="0">
              <a:buNone/>
              <a:defRPr sz="1000"/>
            </a:lvl3pPr>
            <a:lvl4pPr marL="1371463" indent="0">
              <a:buNone/>
              <a:defRPr sz="900"/>
            </a:lvl4pPr>
            <a:lvl5pPr marL="1828617" indent="0">
              <a:buNone/>
              <a:defRPr sz="900"/>
            </a:lvl5pPr>
            <a:lvl6pPr marL="2285771" indent="0">
              <a:buNone/>
              <a:defRPr sz="900"/>
            </a:lvl6pPr>
            <a:lvl7pPr marL="2742926" indent="0">
              <a:buNone/>
              <a:defRPr sz="900"/>
            </a:lvl7pPr>
            <a:lvl8pPr marL="3200080" indent="0">
              <a:buNone/>
              <a:defRPr sz="900"/>
            </a:lvl8pPr>
            <a:lvl9pPr marL="3657234"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2" name="Date Placeholder 3"/>
          <p:cNvSpPr>
            <a:spLocks noGrp="1"/>
          </p:cNvSpPr>
          <p:nvPr>
            <p:ph type="dt" sz="half" idx="10"/>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3/24/15</a:t>
            </a:fld>
            <a:endParaRPr lang="en-US"/>
          </a:p>
        </p:txBody>
      </p:sp>
      <p:sp>
        <p:nvSpPr>
          <p:cNvPr id="13"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72061"/>
            <a:ext cx="5486400" cy="566738"/>
          </a:xfrm>
          <a:prstGeom prst="rect">
            <a:avLst/>
          </a:prstGeom>
        </p:spPr>
        <p:txBody>
          <a:bodyPr lIns="0" tIns="0" rIns="0" bIns="0" anchor="b"/>
          <a:lstStyle>
            <a:lvl1pPr algn="l">
              <a:defRPr sz="22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915940"/>
            <a:ext cx="5486400" cy="3540606"/>
          </a:xfrm>
          <a:prstGeom prst="rect">
            <a:avLst/>
          </a:prstGeom>
        </p:spPr>
        <p:txBody>
          <a:bodyPr/>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238799"/>
            <a:ext cx="5486400" cy="804862"/>
          </a:xfrm>
          <a:prstGeom prst="rect">
            <a:avLst/>
          </a:prstGeom>
        </p:spPr>
        <p:txBody>
          <a:bodyPr lIns="0" tIns="0" rIns="0" bIns="0">
            <a:normAutofit/>
          </a:bodyPr>
          <a:lstStyle>
            <a:lvl1pPr marL="0" indent="0">
              <a:buNone/>
              <a:defRPr sz="1300">
                <a:latin typeface="Arial"/>
                <a:cs typeface="Arial"/>
              </a:defRPr>
            </a:lvl1pPr>
            <a:lvl2pPr marL="457154" indent="0">
              <a:buNone/>
              <a:defRPr sz="1200"/>
            </a:lvl2pPr>
            <a:lvl3pPr marL="914309" indent="0">
              <a:buNone/>
              <a:defRPr sz="1000"/>
            </a:lvl3pPr>
            <a:lvl4pPr marL="1371463" indent="0">
              <a:buNone/>
              <a:defRPr sz="900"/>
            </a:lvl4pPr>
            <a:lvl5pPr marL="1828617" indent="0">
              <a:buNone/>
              <a:defRPr sz="900"/>
            </a:lvl5pPr>
            <a:lvl6pPr marL="2285771" indent="0">
              <a:buNone/>
              <a:defRPr sz="900"/>
            </a:lvl6pPr>
            <a:lvl7pPr marL="2742926" indent="0">
              <a:buNone/>
              <a:defRPr sz="900"/>
            </a:lvl7pPr>
            <a:lvl8pPr marL="3200080" indent="0">
              <a:buNone/>
              <a:defRPr sz="900"/>
            </a:lvl8pPr>
            <a:lvl9pPr marL="3657234"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2" name="Date Placeholder 3"/>
          <p:cNvSpPr>
            <a:spLocks noGrp="1"/>
          </p:cNvSpPr>
          <p:nvPr>
            <p:ph type="dt" sz="half" idx="10"/>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3/24/15</a:t>
            </a:fld>
            <a:endParaRPr lang="en-US"/>
          </a:p>
        </p:txBody>
      </p:sp>
      <p:sp>
        <p:nvSpPr>
          <p:cNvPr id="13"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emf"/><Relationship Id="rId14" Type="http://schemas.openxmlformats.org/officeDocument/2006/relationships/image" Target="../media/image2.emf"/><Relationship Id="rId15"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kumimoji="0" lang="en-US" smtClean="0"/>
              <a:pPr/>
              <a:t>3/24/15</a:t>
            </a:fld>
            <a:endParaRPr kumimoji="0" lang="en-US"/>
          </a:p>
        </p:txBody>
      </p:sp>
      <p:sp>
        <p:nvSpPr>
          <p:cNvPr id="5"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kumimoji="0" lang="en-US"/>
          </a:p>
        </p:txBody>
      </p:sp>
      <p:sp>
        <p:nvSpPr>
          <p:cNvPr id="6"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kumimoji="0" lang="en-US" smtClean="0"/>
              <a:pPr/>
              <a:t>‹#›</a:t>
            </a:fld>
            <a:endParaRPr kumimoji="0" lang="en-US"/>
          </a:p>
        </p:txBody>
      </p:sp>
      <p:sp>
        <p:nvSpPr>
          <p:cNvPr id="9" name="Text Placeholder 8"/>
          <p:cNvSpPr>
            <a:spLocks noGrp="1"/>
          </p:cNvSpPr>
          <p:nvPr>
            <p:ph type="body" idx="1"/>
          </p:nvPr>
        </p:nvSpPr>
        <p:spPr>
          <a:xfrm>
            <a:off x="831273" y="1039091"/>
            <a:ext cx="7481166" cy="4525818"/>
          </a:xfrm>
          <a:prstGeom prst="rect">
            <a:avLst/>
          </a:prstGeom>
        </p:spPr>
        <p:txBody>
          <a:bodyPr vert="horz" lIns="0" tIns="0" rIns="0" bIns="0" rtlCol="0">
            <a:normAutofit/>
          </a:bodyPr>
          <a:lstStyle/>
          <a:p>
            <a:pPr lvl="0"/>
            <a:r>
              <a:rPr lang="en-US" dirty="0" smtClean="0"/>
              <a:t>Click to edit Master title style</a:t>
            </a:r>
          </a:p>
          <a:p>
            <a:pPr lvl="0"/>
            <a:r>
              <a:rPr lang="en-US" dirty="0" smtClean="0"/>
              <a:t>Second level</a:t>
            </a:r>
          </a:p>
          <a:p>
            <a:pPr lvl="2"/>
            <a:r>
              <a:rPr lang="en-US" dirty="0" smtClean="0"/>
              <a:t>Third level</a:t>
            </a:r>
          </a:p>
        </p:txBody>
      </p:sp>
      <p:pic>
        <p:nvPicPr>
          <p:cNvPr id="10" name="Picture 9"/>
          <p:cNvPicPr>
            <a:picLocks noChangeAspect="1"/>
          </p:cNvPicPr>
          <p:nvPr/>
        </p:nvPicPr>
        <p:blipFill>
          <a:blip r:embed="rId13"/>
          <a:stretch>
            <a:fillRect/>
          </a:stretch>
        </p:blipFill>
        <p:spPr>
          <a:xfrm>
            <a:off x="197490" y="197881"/>
            <a:ext cx="2523120" cy="473825"/>
          </a:xfrm>
          <a:prstGeom prst="rect">
            <a:avLst/>
          </a:prstGeom>
        </p:spPr>
      </p:pic>
      <p:pic>
        <p:nvPicPr>
          <p:cNvPr id="11" name="Picture 10"/>
          <p:cNvPicPr>
            <a:picLocks noChangeAspect="1"/>
          </p:cNvPicPr>
          <p:nvPr/>
        </p:nvPicPr>
        <p:blipFill>
          <a:blip r:embed="rId14"/>
          <a:stretch>
            <a:fillRect/>
          </a:stretch>
        </p:blipFill>
        <p:spPr>
          <a:xfrm>
            <a:off x="831273" y="633145"/>
            <a:ext cx="7481455" cy="34636"/>
          </a:xfrm>
          <a:prstGeom prst="rect">
            <a:avLst/>
          </a:prstGeom>
        </p:spPr>
      </p:pic>
      <p:pic>
        <p:nvPicPr>
          <p:cNvPr id="12" name="Picture 11"/>
          <p:cNvPicPr>
            <a:picLocks noChangeAspect="1"/>
          </p:cNvPicPr>
          <p:nvPr/>
        </p:nvPicPr>
        <p:blipFill>
          <a:blip r:embed="rId15"/>
          <a:stretch>
            <a:fillRect/>
          </a:stretch>
        </p:blipFill>
        <p:spPr>
          <a:xfrm>
            <a:off x="831273" y="6217227"/>
            <a:ext cx="7481455" cy="34636"/>
          </a:xfrm>
          <a:prstGeom prst="rect">
            <a:avLst/>
          </a:prstGeom>
        </p:spPr>
      </p:pic>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90" r:id="rId11"/>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ctr" defTabSz="457154" rtl="0" eaLnBrk="1" latinLnBrk="0" hangingPunct="1">
        <a:spcBef>
          <a:spcPct val="0"/>
        </a:spcBef>
        <a:buNone/>
        <a:defRPr sz="4400" kern="1200">
          <a:solidFill>
            <a:schemeClr val="tx1"/>
          </a:solidFill>
          <a:latin typeface="+mj-lt"/>
          <a:ea typeface="+mj-ea"/>
          <a:cs typeface="+mj-cs"/>
        </a:defRPr>
      </a:lvl1pPr>
    </p:titleStyle>
    <p:bodyStyle>
      <a:lvl1pPr marL="342866" indent="-342866" algn="l" defTabSz="457154" rtl="0" eaLnBrk="1" latinLnBrk="0" hangingPunct="1">
        <a:spcBef>
          <a:spcPct val="20000"/>
        </a:spcBef>
        <a:buFont typeface="Arial"/>
        <a:buNone/>
        <a:defRPr sz="2700" b="1" kern="1200">
          <a:solidFill>
            <a:schemeClr val="tx1"/>
          </a:solidFill>
          <a:latin typeface="Arial"/>
          <a:ea typeface="+mn-ea"/>
          <a:cs typeface="Arial"/>
        </a:defRPr>
      </a:lvl1pPr>
      <a:lvl2pPr marL="742876" indent="-285721" algn="l" defTabSz="457154" rtl="0" eaLnBrk="1" latinLnBrk="0" hangingPunct="1">
        <a:spcBef>
          <a:spcPct val="20000"/>
        </a:spcBef>
        <a:buFont typeface="Arial"/>
        <a:buChar char="•"/>
        <a:defRPr sz="3600" kern="1200">
          <a:solidFill>
            <a:schemeClr val="tx1"/>
          </a:solidFill>
          <a:latin typeface="+mn-lt"/>
          <a:ea typeface="+mn-ea"/>
          <a:cs typeface="+mn-cs"/>
        </a:defRPr>
      </a:lvl2pPr>
      <a:lvl3pPr marL="1142886" indent="-228577" algn="l" defTabSz="457154" rtl="0" eaLnBrk="1" latinLnBrk="0" hangingPunct="1">
        <a:spcBef>
          <a:spcPct val="20000"/>
        </a:spcBef>
        <a:buFont typeface="Lucida Grande"/>
        <a:buChar char="‒"/>
        <a:defRPr sz="1600" kern="1200">
          <a:solidFill>
            <a:schemeClr val="tx1"/>
          </a:solidFill>
          <a:latin typeface="Arial"/>
          <a:ea typeface="+mn-ea"/>
          <a:cs typeface="Arial"/>
        </a:defRPr>
      </a:lvl3pPr>
      <a:lvl4pPr marL="1600040" indent="-228577" algn="l" defTabSz="457154" rtl="0" eaLnBrk="1" latinLnBrk="0" hangingPunct="1">
        <a:spcBef>
          <a:spcPct val="20000"/>
        </a:spcBef>
        <a:buFont typeface="Arial"/>
        <a:buChar char="–"/>
        <a:defRPr sz="2000" kern="1200">
          <a:solidFill>
            <a:schemeClr val="tx1"/>
          </a:solidFill>
          <a:latin typeface="+mn-lt"/>
          <a:ea typeface="+mn-ea"/>
          <a:cs typeface="+mn-cs"/>
        </a:defRPr>
      </a:lvl4pPr>
      <a:lvl5pPr marL="2057194" indent="-228577" algn="l" defTabSz="457154" rtl="0" eaLnBrk="1" latinLnBrk="0" hangingPunct="1">
        <a:spcBef>
          <a:spcPct val="20000"/>
        </a:spcBef>
        <a:buFont typeface="Arial"/>
        <a:buChar char="»"/>
        <a:defRPr sz="2000" kern="1200">
          <a:solidFill>
            <a:schemeClr val="tx1"/>
          </a:solidFill>
          <a:latin typeface="+mn-lt"/>
          <a:ea typeface="+mn-ea"/>
          <a:cs typeface="+mn-cs"/>
        </a:defRPr>
      </a:lvl5pPr>
      <a:lvl6pPr marL="2514349" indent="-228577" algn="l" defTabSz="457154" rtl="0" eaLnBrk="1" latinLnBrk="0" hangingPunct="1">
        <a:spcBef>
          <a:spcPct val="20000"/>
        </a:spcBef>
        <a:buFont typeface="Arial"/>
        <a:buChar char="•"/>
        <a:defRPr sz="2000" kern="1200">
          <a:solidFill>
            <a:schemeClr val="tx1"/>
          </a:solidFill>
          <a:latin typeface="+mn-lt"/>
          <a:ea typeface="+mn-ea"/>
          <a:cs typeface="+mn-cs"/>
        </a:defRPr>
      </a:lvl6pPr>
      <a:lvl7pPr marL="2971503" indent="-228577" algn="l" defTabSz="457154" rtl="0" eaLnBrk="1" latinLnBrk="0" hangingPunct="1">
        <a:spcBef>
          <a:spcPct val="20000"/>
        </a:spcBef>
        <a:buFont typeface="Arial"/>
        <a:buChar char="•"/>
        <a:defRPr sz="2000" kern="1200">
          <a:solidFill>
            <a:schemeClr val="tx1"/>
          </a:solidFill>
          <a:latin typeface="+mn-lt"/>
          <a:ea typeface="+mn-ea"/>
          <a:cs typeface="+mn-cs"/>
        </a:defRPr>
      </a:lvl7pPr>
      <a:lvl8pPr marL="3428657" indent="-228577" algn="l" defTabSz="457154" rtl="0" eaLnBrk="1" latinLnBrk="0" hangingPunct="1">
        <a:spcBef>
          <a:spcPct val="20000"/>
        </a:spcBef>
        <a:buFont typeface="Arial"/>
        <a:buChar char="•"/>
        <a:defRPr sz="2000" kern="1200">
          <a:solidFill>
            <a:schemeClr val="tx1"/>
          </a:solidFill>
          <a:latin typeface="+mn-lt"/>
          <a:ea typeface="+mn-ea"/>
          <a:cs typeface="+mn-cs"/>
        </a:defRPr>
      </a:lvl8pPr>
      <a:lvl9pPr marL="3885811" indent="-228577" algn="l" defTabSz="45715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4" rtl="0" eaLnBrk="1" latinLnBrk="0" hangingPunct="1">
        <a:defRPr sz="1800" kern="1200">
          <a:solidFill>
            <a:schemeClr val="tx1"/>
          </a:solidFill>
          <a:latin typeface="+mn-lt"/>
          <a:ea typeface="+mn-ea"/>
          <a:cs typeface="+mn-cs"/>
        </a:defRPr>
      </a:lvl1pPr>
      <a:lvl2pPr marL="457154" algn="l" defTabSz="457154" rtl="0" eaLnBrk="1" latinLnBrk="0" hangingPunct="1">
        <a:defRPr sz="1800" kern="1200">
          <a:solidFill>
            <a:schemeClr val="tx1"/>
          </a:solidFill>
          <a:latin typeface="+mn-lt"/>
          <a:ea typeface="+mn-ea"/>
          <a:cs typeface="+mn-cs"/>
        </a:defRPr>
      </a:lvl2pPr>
      <a:lvl3pPr marL="914309" algn="l" defTabSz="457154" rtl="0" eaLnBrk="1" latinLnBrk="0" hangingPunct="1">
        <a:defRPr sz="1800" kern="1200">
          <a:solidFill>
            <a:schemeClr val="tx1"/>
          </a:solidFill>
          <a:latin typeface="+mn-lt"/>
          <a:ea typeface="+mn-ea"/>
          <a:cs typeface="+mn-cs"/>
        </a:defRPr>
      </a:lvl3pPr>
      <a:lvl4pPr marL="1371463" algn="l" defTabSz="457154" rtl="0" eaLnBrk="1" latinLnBrk="0" hangingPunct="1">
        <a:defRPr sz="1800" kern="1200">
          <a:solidFill>
            <a:schemeClr val="tx1"/>
          </a:solidFill>
          <a:latin typeface="+mn-lt"/>
          <a:ea typeface="+mn-ea"/>
          <a:cs typeface="+mn-cs"/>
        </a:defRPr>
      </a:lvl4pPr>
      <a:lvl5pPr marL="1828617" algn="l" defTabSz="457154" rtl="0" eaLnBrk="1" latinLnBrk="0" hangingPunct="1">
        <a:defRPr sz="1800" kern="1200">
          <a:solidFill>
            <a:schemeClr val="tx1"/>
          </a:solidFill>
          <a:latin typeface="+mn-lt"/>
          <a:ea typeface="+mn-ea"/>
          <a:cs typeface="+mn-cs"/>
        </a:defRPr>
      </a:lvl5pPr>
      <a:lvl6pPr marL="2285771" algn="l" defTabSz="457154" rtl="0" eaLnBrk="1" latinLnBrk="0" hangingPunct="1">
        <a:defRPr sz="1800" kern="1200">
          <a:solidFill>
            <a:schemeClr val="tx1"/>
          </a:solidFill>
          <a:latin typeface="+mn-lt"/>
          <a:ea typeface="+mn-ea"/>
          <a:cs typeface="+mn-cs"/>
        </a:defRPr>
      </a:lvl6pPr>
      <a:lvl7pPr marL="2742926" algn="l" defTabSz="457154" rtl="0" eaLnBrk="1" latinLnBrk="0" hangingPunct="1">
        <a:defRPr sz="1800" kern="1200">
          <a:solidFill>
            <a:schemeClr val="tx1"/>
          </a:solidFill>
          <a:latin typeface="+mn-lt"/>
          <a:ea typeface="+mn-ea"/>
          <a:cs typeface="+mn-cs"/>
        </a:defRPr>
      </a:lvl7pPr>
      <a:lvl8pPr marL="3200080" algn="l" defTabSz="457154" rtl="0" eaLnBrk="1" latinLnBrk="0" hangingPunct="1">
        <a:defRPr sz="1800" kern="1200">
          <a:solidFill>
            <a:schemeClr val="tx1"/>
          </a:solidFill>
          <a:latin typeface="+mn-lt"/>
          <a:ea typeface="+mn-ea"/>
          <a:cs typeface="+mn-cs"/>
        </a:defRPr>
      </a:lvl8pPr>
      <a:lvl9pPr marL="3657234" algn="l" defTabSz="4571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3743583" y="148431"/>
            <a:ext cx="5037797" cy="565977"/>
          </a:xfrm>
        </p:spPr>
        <p:txBody>
          <a:bodyPr>
            <a:normAutofit/>
          </a:bodyPr>
          <a:lstStyle/>
          <a:p>
            <a:r>
              <a:rPr lang="en-US" altLang="ja-JP" sz="2800" dirty="0" smtClean="0"/>
              <a:t>Possible </a:t>
            </a:r>
            <a:r>
              <a:rPr lang="en-US" altLang="ja-JP" sz="2800" dirty="0" err="1" smtClean="0"/>
              <a:t>cryo</a:t>
            </a:r>
            <a:r>
              <a:rPr lang="en-US" altLang="ja-JP" sz="2800" dirty="0" smtClean="0"/>
              <a:t> layout - Akira</a:t>
            </a:r>
            <a:endParaRPr kumimoji="1" lang="ja-JP" altLang="en-US" sz="3600" dirty="0"/>
          </a:p>
        </p:txBody>
      </p:sp>
      <p:sp>
        <p:nvSpPr>
          <p:cNvPr id="5" name="スライド番号プレースホルダー 4"/>
          <p:cNvSpPr>
            <a:spLocks noGrp="1"/>
          </p:cNvSpPr>
          <p:nvPr>
            <p:ph type="sldNum" sz="quarter" idx="12"/>
          </p:nvPr>
        </p:nvSpPr>
        <p:spPr>
          <a:xfrm>
            <a:off x="6860284" y="6483522"/>
            <a:ext cx="2133600" cy="365125"/>
          </a:xfrm>
        </p:spPr>
        <p:txBody>
          <a:bodyPr/>
          <a:lstStyle/>
          <a:p>
            <a:fld id="{5332C513-14FA-4C82-A908-F737B0E5192E}" type="slidenum">
              <a:rPr lang="ja-JP" altLang="en-US" smtClean="0">
                <a:solidFill>
                  <a:prstClr val="black">
                    <a:tint val="75000"/>
                  </a:prstClr>
                </a:solidFill>
                <a:latin typeface="Calibri"/>
                <a:ea typeface="ＭＳ Ｐゴシック"/>
              </a:rPr>
              <a:pPr/>
              <a:t>1</a:t>
            </a:fld>
            <a:endParaRPr lang="ja-JP" altLang="en-US">
              <a:solidFill>
                <a:prstClr val="black">
                  <a:tint val="75000"/>
                </a:prstClr>
              </a:solidFill>
              <a:latin typeface="Calibri"/>
              <a:ea typeface="ＭＳ Ｐゴシック"/>
            </a:endParaRPr>
          </a:p>
        </p:txBody>
      </p:sp>
      <p:sp>
        <p:nvSpPr>
          <p:cNvPr id="9" name="Date Placeholder 3"/>
          <p:cNvSpPr>
            <a:spLocks noGrp="1"/>
          </p:cNvSpPr>
          <p:nvPr>
            <p:ph type="dt" sz="half" idx="4294967295"/>
          </p:nvPr>
        </p:nvSpPr>
        <p:spPr>
          <a:xfrm>
            <a:off x="381000" y="6400800"/>
            <a:ext cx="2438400" cy="457200"/>
          </a:xfrm>
          <a:prstGeom prst="rect">
            <a:avLst/>
          </a:prstGeom>
        </p:spPr>
        <p:txBody>
          <a:bodyPr lIns="91431" tIns="45715" rIns="91431" bIns="45715"/>
          <a:lstStyle/>
          <a:p>
            <a:r>
              <a:rPr lang="en-US" sz="1200" dirty="0" smtClean="0">
                <a:solidFill>
                  <a:prstClr val="black"/>
                </a:solidFill>
                <a:latin typeface="Calibri"/>
              </a:rPr>
              <a:t>TB March 2015</a:t>
            </a:r>
          </a:p>
          <a:p>
            <a:r>
              <a:rPr lang="en-US" sz="1200" dirty="0">
                <a:solidFill>
                  <a:prstClr val="black"/>
                </a:solidFill>
                <a:latin typeface="Calibri"/>
              </a:rPr>
              <a:t>Mike Harrison</a:t>
            </a:r>
          </a:p>
        </p:txBody>
      </p:sp>
      <p:pic>
        <p:nvPicPr>
          <p:cNvPr id="3" name="Picture 2" descr="CryoComponents14B.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940" y="776784"/>
            <a:ext cx="8046059" cy="5692514"/>
          </a:xfrm>
          <a:prstGeom prst="rect">
            <a:avLst/>
          </a:prstGeom>
        </p:spPr>
      </p:pic>
    </p:spTree>
    <p:extLst>
      <p:ext uri="{BB962C8B-B14F-4D97-AF65-F5344CB8AC3E}">
        <p14:creationId xmlns:p14="http://schemas.microsoft.com/office/powerpoint/2010/main" val="988609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3641147" y="208598"/>
            <a:ext cx="4024916" cy="506177"/>
          </a:xfrm>
        </p:spPr>
        <p:txBody>
          <a:bodyPr/>
          <a:lstStyle/>
          <a:p>
            <a:r>
              <a:rPr kumimoji="1" lang="en-US" altLang="ja-JP" sz="2400" b="0" dirty="0"/>
              <a:t>ML Tunnel Section variation</a:t>
            </a:r>
            <a:endParaRPr kumimoji="1" lang="ja-JP" altLang="en-US" sz="2400" b="0" dirty="0"/>
          </a:p>
        </p:txBody>
      </p:sp>
      <p:sp>
        <p:nvSpPr>
          <p:cNvPr id="6" name="スライド番号プレースホルダー 5"/>
          <p:cNvSpPr>
            <a:spLocks noGrp="1"/>
          </p:cNvSpPr>
          <p:nvPr>
            <p:ph type="sldNum" sz="quarter" idx="4294967295"/>
          </p:nvPr>
        </p:nvSpPr>
        <p:spPr>
          <a:xfrm>
            <a:off x="8448051" y="6551975"/>
            <a:ext cx="695949" cy="239871"/>
          </a:xfrm>
          <a:prstGeom prst="rect">
            <a:avLst/>
          </a:prstGeom>
        </p:spPr>
        <p:txBody>
          <a:bodyPr lIns="83119" tIns="41559" rIns="83119" bIns="41559"/>
          <a:lstStyle/>
          <a:p>
            <a:pPr>
              <a:defRPr/>
            </a:pPr>
            <a:fld id="{AB33514C-2944-401C-9BFB-8D135C9B6CD2}" type="slidenum">
              <a:rPr lang="ja-JP" altLang="en-US" smtClean="0">
                <a:solidFill>
                  <a:prstClr val="black">
                    <a:tint val="75000"/>
                  </a:prstClr>
                </a:solidFill>
              </a:rPr>
              <a:pPr>
                <a:defRPr/>
              </a:pPr>
              <a:t>2</a:t>
            </a:fld>
            <a:endParaRPr lang="ja-JP" altLang="en-US" dirty="0">
              <a:solidFill>
                <a:prstClr val="black">
                  <a:tint val="75000"/>
                </a:prstClr>
              </a:solidFill>
            </a:endParaRPr>
          </a:p>
        </p:txBody>
      </p:sp>
      <p:sp>
        <p:nvSpPr>
          <p:cNvPr id="22" name="正方形/長方形 21"/>
          <p:cNvSpPr/>
          <p:nvPr/>
        </p:nvSpPr>
        <p:spPr>
          <a:xfrm>
            <a:off x="689435" y="1055588"/>
            <a:ext cx="7613051" cy="3130918"/>
          </a:xfrm>
          <a:prstGeom prst="rect">
            <a:avLst/>
          </a:prstGeom>
        </p:spPr>
        <p:txBody>
          <a:bodyPr wrap="square" lIns="83119" tIns="41559" rIns="83119" bIns="41559">
            <a:spAutoFit/>
          </a:bodyPr>
          <a:lstStyle/>
          <a:p>
            <a:pPr lvl="0"/>
            <a:r>
              <a:rPr kumimoji="1" lang="en-US" altLang="ja-JP" b="1" dirty="0" smtClean="0">
                <a:solidFill>
                  <a:prstClr val="black"/>
                </a:solidFill>
                <a:latin typeface="Arial" pitchFamily="34" charset="0"/>
                <a:ea typeface="ＭＳ Ｐゴシック" panose="020B0600070205080204" pitchFamily="50" charset="-128"/>
                <a:cs typeface="Arial" pitchFamily="34" charset="0"/>
              </a:rPr>
              <a:t>LCC </a:t>
            </a:r>
            <a:r>
              <a:rPr kumimoji="1" lang="en-US" altLang="ja-JP" dirty="0" smtClean="0">
                <a:solidFill>
                  <a:prstClr val="black"/>
                </a:solidFill>
                <a:latin typeface="Arial" pitchFamily="34" charset="0"/>
                <a:ea typeface="ＭＳ Ｐゴシック" panose="020B0600070205080204" pitchFamily="50" charset="-128"/>
                <a:cs typeface="Arial" pitchFamily="34" charset="0"/>
              </a:rPr>
              <a:t>guidance to base the shielding wall design on the need for SRF power-on </a:t>
            </a:r>
            <a:r>
              <a:rPr lang="en-US" altLang="ja-JP" dirty="0" smtClean="0">
                <a:solidFill>
                  <a:prstClr val="black"/>
                </a:solidFill>
                <a:latin typeface="Arial" pitchFamily="34" charset="0"/>
                <a:ea typeface="ＭＳ Ｐゴシック" panose="020B0600070205080204" pitchFamily="50" charset="-128"/>
                <a:cs typeface="Arial" pitchFamily="34" charset="0"/>
              </a:rPr>
              <a:t>access but NO beam-on access</a:t>
            </a:r>
          </a:p>
          <a:p>
            <a:pPr lvl="0"/>
            <a:endParaRPr kumimoji="1" lang="en-US" altLang="ja-JP" dirty="0">
              <a:solidFill>
                <a:prstClr val="black"/>
              </a:solidFill>
              <a:latin typeface="Arial" pitchFamily="34" charset="0"/>
              <a:ea typeface="ＭＳ Ｐゴシック" panose="020B0600070205080204" pitchFamily="50" charset="-128"/>
              <a:cs typeface="Arial" pitchFamily="34" charset="0"/>
            </a:endParaRPr>
          </a:p>
          <a:p>
            <a:pPr lvl="0"/>
            <a:r>
              <a:rPr lang="en-US" altLang="ja-JP" dirty="0" smtClean="0">
                <a:solidFill>
                  <a:prstClr val="black"/>
                </a:solidFill>
                <a:latin typeface="Arial" pitchFamily="34" charset="0"/>
                <a:ea typeface="ＭＳ Ｐゴシック" panose="020B0600070205080204" pitchFamily="50" charset="-128"/>
                <a:cs typeface="Arial" pitchFamily="34" charset="0"/>
              </a:rPr>
              <a:t>This is different than the TDR  design rules which had assumed that personnel access was necessary for reliability reasons.  </a:t>
            </a:r>
          </a:p>
          <a:p>
            <a:pPr lvl="0"/>
            <a:endParaRPr kumimoji="1" lang="en-US" altLang="ja-JP" dirty="0">
              <a:solidFill>
                <a:prstClr val="black"/>
              </a:solidFill>
              <a:latin typeface="Arial" pitchFamily="34" charset="0"/>
              <a:ea typeface="ＭＳ Ｐゴシック" panose="020B0600070205080204" pitchFamily="50" charset="-128"/>
              <a:cs typeface="Arial" pitchFamily="34" charset="0"/>
            </a:endParaRPr>
          </a:p>
          <a:p>
            <a:pPr lvl="0"/>
            <a:r>
              <a:rPr lang="en-US" altLang="ja-JP" dirty="0" smtClean="0">
                <a:solidFill>
                  <a:prstClr val="black"/>
                </a:solidFill>
                <a:latin typeface="Arial" pitchFamily="34" charset="0"/>
                <a:ea typeface="ＭＳ Ｐゴシック" panose="020B0600070205080204" pitchFamily="50" charset="-128"/>
                <a:cs typeface="Arial" pitchFamily="34" charset="0"/>
              </a:rPr>
              <a:t>Solid state modulators and 10MW klystron lifetime estimated MTBF has increased since TDR</a:t>
            </a:r>
          </a:p>
          <a:p>
            <a:pPr lvl="0"/>
            <a:endParaRPr kumimoji="1" lang="en-US" altLang="ja-JP" dirty="0">
              <a:solidFill>
                <a:prstClr val="black"/>
              </a:solidFill>
              <a:latin typeface="Arial" pitchFamily="34" charset="0"/>
              <a:ea typeface="ＭＳ Ｐゴシック" panose="020B0600070205080204" pitchFamily="50" charset="-128"/>
              <a:cs typeface="Arial" pitchFamily="34" charset="0"/>
            </a:endParaRPr>
          </a:p>
          <a:p>
            <a:pPr lvl="0"/>
            <a:r>
              <a:rPr lang="en-US" altLang="ja-JP" dirty="0" smtClean="0">
                <a:solidFill>
                  <a:prstClr val="black"/>
                </a:solidFill>
                <a:latin typeface="Arial" pitchFamily="34" charset="0"/>
                <a:ea typeface="ＭＳ Ｐゴシック" panose="020B0600070205080204" pitchFamily="50" charset="-128"/>
                <a:cs typeface="Arial" pitchFamily="34" charset="0"/>
              </a:rPr>
              <a:t>CR-04 increases potential energy O/H and allows the design to be a bit more aggressive.</a:t>
            </a:r>
            <a:endParaRPr kumimoji="1" lang="en-US" altLang="ja-JP" dirty="0">
              <a:solidFill>
                <a:prstClr val="black"/>
              </a:solidFill>
              <a:latin typeface="Arial" pitchFamily="34" charset="0"/>
              <a:ea typeface="ＭＳ Ｐゴシック" panose="020B0600070205080204" pitchFamily="50" charset="-128"/>
              <a:cs typeface="Arial" pitchFamily="34" charset="0"/>
            </a:endParaRPr>
          </a:p>
        </p:txBody>
      </p:sp>
    </p:spTree>
    <p:extLst>
      <p:ext uri="{BB962C8B-B14F-4D97-AF65-F5344CB8AC3E}">
        <p14:creationId xmlns:p14="http://schemas.microsoft.com/office/powerpoint/2010/main" val="1977841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4294967295"/>
          </p:nvPr>
        </p:nvSpPr>
        <p:spPr>
          <a:xfrm>
            <a:off x="8448051" y="6551975"/>
            <a:ext cx="695949" cy="239871"/>
          </a:xfrm>
          <a:prstGeom prst="rect">
            <a:avLst/>
          </a:prstGeom>
        </p:spPr>
        <p:txBody>
          <a:bodyPr lIns="83119" tIns="41559" rIns="83119" bIns="41559"/>
          <a:lstStyle/>
          <a:p>
            <a:fld id="{E459363E-18ED-4758-B7ED-4D42C9C6D351}" type="slidenum">
              <a:rPr lang="en-US" smtClean="0"/>
              <a:pPr/>
              <a:t>3</a:t>
            </a:fld>
            <a:endParaRPr lang="en-US" dirty="0"/>
          </a:p>
        </p:txBody>
      </p:sp>
      <p:sp>
        <p:nvSpPr>
          <p:cNvPr id="4" name="テキスト ボックス 3"/>
          <p:cNvSpPr txBox="1"/>
          <p:nvPr/>
        </p:nvSpPr>
        <p:spPr>
          <a:xfrm>
            <a:off x="6425224" y="165446"/>
            <a:ext cx="1818409" cy="419695"/>
          </a:xfrm>
          <a:prstGeom prst="rect">
            <a:avLst/>
          </a:prstGeom>
          <a:noFill/>
          <a:ln>
            <a:solidFill>
              <a:schemeClr val="accent1">
                <a:lumMod val="50000"/>
              </a:schemeClr>
            </a:solidFill>
          </a:ln>
        </p:spPr>
        <p:txBody>
          <a:bodyPr wrap="square" lIns="83119" tIns="41559" rIns="83119" bIns="41559" rtlCol="0">
            <a:spAutoFit/>
          </a:bodyPr>
          <a:lstStyle/>
          <a:p>
            <a:pPr algn="ctr"/>
            <a:r>
              <a:rPr lang="en-US" altLang="ja-JP" sz="2200" b="1" i="1" dirty="0" smtClean="0">
                <a:solidFill>
                  <a:schemeClr val="accent5">
                    <a:lumMod val="75000"/>
                  </a:schemeClr>
                </a:solidFill>
              </a:rPr>
              <a:t>SB2009</a:t>
            </a:r>
            <a:endParaRPr lang="ja-JP" altLang="en-US" sz="2200" b="1" i="1" dirty="0">
              <a:solidFill>
                <a:schemeClr val="accent5">
                  <a:lumMod val="75000"/>
                </a:schemeClr>
              </a:solidFill>
            </a:endParaRPr>
          </a:p>
        </p:txBody>
      </p:sp>
      <p:sp>
        <p:nvSpPr>
          <p:cNvPr id="12" name="テキスト ボックス 11"/>
          <p:cNvSpPr txBox="1"/>
          <p:nvPr/>
        </p:nvSpPr>
        <p:spPr>
          <a:xfrm>
            <a:off x="6004306" y="5889584"/>
            <a:ext cx="953919" cy="200055"/>
          </a:xfrm>
          <a:prstGeom prst="rect">
            <a:avLst/>
          </a:prstGeom>
          <a:noFill/>
        </p:spPr>
        <p:txBody>
          <a:bodyPr wrap="square" lIns="0" tIns="0" rIns="0" bIns="0" rtlCol="0">
            <a:spAutoFit/>
          </a:bodyPr>
          <a:lstStyle/>
          <a:p>
            <a:r>
              <a:rPr lang="en-US" altLang="ja-JP" sz="1300" b="1" dirty="0">
                <a:solidFill>
                  <a:srgbClr val="FFFF99"/>
                </a:solidFill>
              </a:rPr>
              <a:t>SW3.5m</a:t>
            </a:r>
            <a:endParaRPr lang="ja-JP" altLang="en-US" sz="1300" b="1" dirty="0">
              <a:solidFill>
                <a:srgbClr val="FFFF99"/>
              </a:solidFill>
            </a:endParaRPr>
          </a:p>
        </p:txBody>
      </p:sp>
      <p:sp>
        <p:nvSpPr>
          <p:cNvPr id="7" name="テキスト ボックス 6"/>
          <p:cNvSpPr txBox="1"/>
          <p:nvPr/>
        </p:nvSpPr>
        <p:spPr>
          <a:xfrm>
            <a:off x="7482962" y="6091936"/>
            <a:ext cx="241160" cy="283984"/>
          </a:xfrm>
          <a:prstGeom prst="rect">
            <a:avLst/>
          </a:prstGeom>
          <a:noFill/>
        </p:spPr>
        <p:txBody>
          <a:bodyPr wrap="square" lIns="83119" tIns="41559" rIns="83119" bIns="41559" rtlCol="0">
            <a:spAutoFit/>
          </a:bodyPr>
          <a:lstStyle/>
          <a:p>
            <a:r>
              <a:rPr lang="en-US" altLang="ja-JP" sz="1300" dirty="0">
                <a:solidFill>
                  <a:srgbClr val="C00000"/>
                </a:solidFill>
              </a:rPr>
              <a:t>%</a:t>
            </a:r>
            <a:endParaRPr lang="ja-JP" altLang="en-US" sz="1300" dirty="0">
              <a:solidFill>
                <a:srgbClr val="C00000"/>
              </a:solidFill>
            </a:endParaRPr>
          </a:p>
        </p:txBody>
      </p:sp>
      <p:sp>
        <p:nvSpPr>
          <p:cNvPr id="13" name="テキスト ボックス 12"/>
          <p:cNvSpPr txBox="1"/>
          <p:nvPr/>
        </p:nvSpPr>
        <p:spPr>
          <a:xfrm>
            <a:off x="2045711" y="5833376"/>
            <a:ext cx="792308" cy="251817"/>
          </a:xfrm>
          <a:prstGeom prst="rect">
            <a:avLst/>
          </a:prstGeom>
          <a:noFill/>
        </p:spPr>
        <p:txBody>
          <a:bodyPr wrap="square" lIns="83119" tIns="41559" rIns="83119" bIns="41559" rtlCol="0">
            <a:spAutoFit/>
          </a:bodyPr>
          <a:lstStyle/>
          <a:p>
            <a:r>
              <a:rPr lang="en-US" altLang="ja-JP" sz="1100" dirty="0"/>
              <a:t>Base Line</a:t>
            </a:r>
            <a:endParaRPr lang="ja-JP" altLang="en-US" sz="1100" dirty="0"/>
          </a:p>
        </p:txBody>
      </p:sp>
      <p:pic>
        <p:nvPicPr>
          <p:cNvPr id="16" name="Picture 15" descr="Screen Shot 2015-03-11 at 2.26.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345" y="585141"/>
            <a:ext cx="7481288" cy="5639506"/>
          </a:xfrm>
          <a:prstGeom prst="rect">
            <a:avLst/>
          </a:prstGeom>
        </p:spPr>
      </p:pic>
    </p:spTree>
    <p:extLst>
      <p:ext uri="{BB962C8B-B14F-4D97-AF65-F5344CB8AC3E}">
        <p14:creationId xmlns:p14="http://schemas.microsoft.com/office/powerpoint/2010/main" val="230292905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1801333193"/>
              </p:ext>
            </p:extLst>
          </p:nvPr>
        </p:nvGraphicFramePr>
        <p:xfrm>
          <a:off x="558512" y="1148301"/>
          <a:ext cx="8286749" cy="3303272"/>
        </p:xfrm>
        <a:graphic>
          <a:graphicData uri="http://schemas.openxmlformats.org/drawingml/2006/table">
            <a:tbl>
              <a:tblPr firstRow="1" bandRow="1">
                <a:tableStyleId>{5C22544A-7EE6-4342-B048-85BDC9FD1C3A}</a:tableStyleId>
              </a:tblPr>
              <a:tblGrid>
                <a:gridCol w="1666825"/>
                <a:gridCol w="2203788"/>
                <a:gridCol w="2195855"/>
                <a:gridCol w="2220281"/>
              </a:tblGrid>
              <a:tr h="330604">
                <a:tc>
                  <a:txBody>
                    <a:bodyPr/>
                    <a:lstStyle/>
                    <a:p>
                      <a:endParaRPr kumimoji="1" lang="ja-JP" altLang="en-US" sz="1500" dirty="0">
                        <a:latin typeface="Arial" pitchFamily="34" charset="0"/>
                        <a:cs typeface="Arial" pitchFamily="34" charset="0"/>
                      </a:endParaRPr>
                    </a:p>
                  </a:txBody>
                  <a:tcPr marL="83127" marR="83127" marT="41564" marB="41564"/>
                </a:tc>
                <a:tc>
                  <a:txBody>
                    <a:bodyPr/>
                    <a:lstStyle/>
                    <a:p>
                      <a:pPr marL="0" marR="0" lvl="0" indent="0" algn="l" defTabSz="502920" rtl="0" eaLnBrk="1" fontAlgn="auto" latinLnBrk="0" hangingPunct="1">
                        <a:lnSpc>
                          <a:spcPct val="100000"/>
                        </a:lnSpc>
                        <a:spcBef>
                          <a:spcPts val="0"/>
                        </a:spcBef>
                        <a:spcAft>
                          <a:spcPts val="0"/>
                        </a:spcAft>
                        <a:buClrTx/>
                        <a:buSzTx/>
                        <a:buFontTx/>
                        <a:buNone/>
                        <a:tabLst/>
                        <a:defRPr/>
                      </a:pPr>
                      <a:r>
                        <a:rPr kumimoji="1" lang="en-US" altLang="ja-JP" sz="1500" b="1"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rPr>
                        <a:t>Baseline  SW3.5m</a:t>
                      </a:r>
                      <a:endParaRPr kumimoji="1" lang="ja-JP" altLang="en-US" sz="1500" b="1"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endParaRPr>
                    </a:p>
                  </a:txBody>
                  <a:tcPr marL="83127" marR="83127" marT="41564" marB="41564"/>
                </a:tc>
                <a:tc>
                  <a:txBody>
                    <a:bodyPr/>
                    <a:lstStyle/>
                    <a:p>
                      <a:pPr marL="0" marR="0" lvl="0" indent="0" algn="l" defTabSz="502920" rtl="0" eaLnBrk="1" fontAlgn="auto" latinLnBrk="0" hangingPunct="1">
                        <a:lnSpc>
                          <a:spcPct val="100000"/>
                        </a:lnSpc>
                        <a:spcBef>
                          <a:spcPts val="0"/>
                        </a:spcBef>
                        <a:spcAft>
                          <a:spcPts val="0"/>
                        </a:spcAft>
                        <a:buClrTx/>
                        <a:buSzTx/>
                        <a:buFontTx/>
                        <a:buNone/>
                        <a:tabLst/>
                        <a:defRPr/>
                      </a:pPr>
                      <a:r>
                        <a:rPr kumimoji="1" lang="en-US" altLang="ja-JP" sz="1500" b="1"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rPr>
                        <a:t>Option-1  SW2.5m</a:t>
                      </a:r>
                      <a:endParaRPr kumimoji="1" lang="ja-JP" altLang="en-US" sz="1500" b="1"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endParaRPr>
                    </a:p>
                  </a:txBody>
                  <a:tcPr marL="83127" marR="83127" marT="41564" marB="41564"/>
                </a:tc>
                <a:tc>
                  <a:txBody>
                    <a:bodyPr/>
                    <a:lstStyle/>
                    <a:p>
                      <a:pPr marL="0" marR="0" lvl="0" indent="0" algn="l" defTabSz="502920" rtl="0" eaLnBrk="1" fontAlgn="auto" latinLnBrk="0" hangingPunct="1">
                        <a:lnSpc>
                          <a:spcPct val="100000"/>
                        </a:lnSpc>
                        <a:spcBef>
                          <a:spcPts val="0"/>
                        </a:spcBef>
                        <a:spcAft>
                          <a:spcPts val="0"/>
                        </a:spcAft>
                        <a:buClrTx/>
                        <a:buSzTx/>
                        <a:buFontTx/>
                        <a:buNone/>
                        <a:tabLst/>
                        <a:defRPr/>
                      </a:pPr>
                      <a:r>
                        <a:rPr kumimoji="1" lang="en-US" altLang="ja-JP" sz="1500" b="1"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rPr>
                        <a:t>Option-2  SW1.5m</a:t>
                      </a:r>
                      <a:endParaRPr kumimoji="1" lang="ja-JP" altLang="en-US" sz="1500" b="1" i="0" u="none" strike="noStrike" kern="1200" cap="none" spc="0" normalizeH="0" baseline="0" noProof="0" dirty="0" smtClean="0">
                        <a:ln>
                          <a:noFill/>
                        </a:ln>
                        <a:solidFill>
                          <a:prstClr val="white"/>
                        </a:solidFill>
                        <a:effectLst/>
                        <a:uLnTx/>
                        <a:uFillTx/>
                        <a:latin typeface="Arial" pitchFamily="34" charset="0"/>
                        <a:ea typeface="+mn-ea"/>
                        <a:cs typeface="Arial" pitchFamily="34" charset="0"/>
                      </a:endParaRPr>
                    </a:p>
                  </a:txBody>
                  <a:tcPr marL="83127" marR="83127" marT="41564" marB="41564"/>
                </a:tc>
              </a:tr>
              <a:tr h="1634836">
                <a:tc>
                  <a:txBody>
                    <a:bodyPr/>
                    <a:lstStyle/>
                    <a:p>
                      <a:endParaRPr kumimoji="1" lang="en-US" altLang="ja-JP" sz="1500" dirty="0" smtClean="0">
                        <a:latin typeface="Arial" pitchFamily="34" charset="0"/>
                        <a:cs typeface="Arial" pitchFamily="34" charset="0"/>
                      </a:endParaRPr>
                    </a:p>
                    <a:p>
                      <a:endParaRPr kumimoji="1" lang="en-US" altLang="ja-JP" sz="1500" dirty="0" smtClean="0">
                        <a:latin typeface="Arial" pitchFamily="34" charset="0"/>
                        <a:cs typeface="Arial" pitchFamily="34" charset="0"/>
                      </a:endParaRPr>
                    </a:p>
                    <a:p>
                      <a:endParaRPr kumimoji="1" lang="en-US" altLang="ja-JP" sz="1500" dirty="0" smtClean="0">
                        <a:latin typeface="Arial" pitchFamily="34" charset="0"/>
                        <a:cs typeface="Arial" pitchFamily="34" charset="0"/>
                      </a:endParaRPr>
                    </a:p>
                    <a:p>
                      <a:r>
                        <a:rPr kumimoji="1" lang="en-US" altLang="ja-JP" sz="1500" dirty="0" smtClean="0">
                          <a:latin typeface="Arial" pitchFamily="34" charset="0"/>
                          <a:cs typeface="Arial" pitchFamily="34" charset="0"/>
                        </a:rPr>
                        <a:t>Cross Section</a:t>
                      </a:r>
                    </a:p>
                    <a:p>
                      <a:endParaRPr kumimoji="1" lang="en-US" altLang="ja-JP" sz="1500" dirty="0" smtClean="0">
                        <a:latin typeface="Arial" pitchFamily="34" charset="0"/>
                        <a:cs typeface="Arial" pitchFamily="34" charset="0"/>
                      </a:endParaRPr>
                    </a:p>
                  </a:txBody>
                  <a:tcPr marL="83127" marR="83127" marT="41564" marB="41564"/>
                </a:tc>
                <a:tc>
                  <a:txBody>
                    <a:bodyPr/>
                    <a:lstStyle/>
                    <a:p>
                      <a:endParaRPr kumimoji="1" lang="ja-JP" altLang="en-US" sz="1500" dirty="0">
                        <a:latin typeface="Arial" pitchFamily="34" charset="0"/>
                        <a:cs typeface="Arial" pitchFamily="34" charset="0"/>
                      </a:endParaRPr>
                    </a:p>
                  </a:txBody>
                  <a:tcPr marL="83127" marR="83127" marT="41564" marB="41564"/>
                </a:tc>
                <a:tc>
                  <a:txBody>
                    <a:bodyPr/>
                    <a:lstStyle/>
                    <a:p>
                      <a:endParaRPr kumimoji="1" lang="en-US" altLang="ja-JP" sz="1500" dirty="0" smtClean="0">
                        <a:latin typeface="Arial" pitchFamily="34" charset="0"/>
                        <a:cs typeface="Arial" pitchFamily="34" charset="0"/>
                      </a:endParaRPr>
                    </a:p>
                    <a:p>
                      <a:endParaRPr kumimoji="1" lang="ja-JP" altLang="en-US" sz="1500" dirty="0">
                        <a:latin typeface="Arial" pitchFamily="34" charset="0"/>
                        <a:cs typeface="Arial" pitchFamily="34" charset="0"/>
                      </a:endParaRPr>
                    </a:p>
                  </a:txBody>
                  <a:tcPr marL="83127" marR="83127" marT="41564" marB="41564"/>
                </a:tc>
                <a:tc>
                  <a:txBody>
                    <a:bodyPr/>
                    <a:lstStyle/>
                    <a:p>
                      <a:endParaRPr kumimoji="1" lang="en-US" altLang="ja-JP" sz="1500" dirty="0" smtClean="0">
                        <a:latin typeface="Arial" pitchFamily="34" charset="0"/>
                        <a:cs typeface="Arial" pitchFamily="34" charset="0"/>
                      </a:endParaRPr>
                    </a:p>
                    <a:p>
                      <a:endParaRPr kumimoji="1" lang="en-US" altLang="ja-JP" sz="1500" dirty="0" smtClean="0">
                        <a:latin typeface="Arial" pitchFamily="34" charset="0"/>
                        <a:cs typeface="Arial" pitchFamily="34" charset="0"/>
                      </a:endParaRPr>
                    </a:p>
                    <a:p>
                      <a:endParaRPr kumimoji="1" lang="en-US" altLang="ja-JP" sz="1500" dirty="0" smtClean="0">
                        <a:latin typeface="Arial" pitchFamily="34" charset="0"/>
                        <a:cs typeface="Arial" pitchFamily="34" charset="0"/>
                      </a:endParaRPr>
                    </a:p>
                    <a:p>
                      <a:endParaRPr kumimoji="1" lang="en-US" altLang="ja-JP" sz="1500" dirty="0" smtClean="0">
                        <a:latin typeface="Arial" pitchFamily="34" charset="0"/>
                        <a:cs typeface="Arial" pitchFamily="34" charset="0"/>
                      </a:endParaRPr>
                    </a:p>
                    <a:p>
                      <a:endParaRPr kumimoji="1" lang="en-US" altLang="ja-JP" sz="1500" dirty="0" smtClean="0">
                        <a:latin typeface="Arial" pitchFamily="34" charset="0"/>
                        <a:cs typeface="Arial" pitchFamily="34" charset="0"/>
                      </a:endParaRPr>
                    </a:p>
                    <a:p>
                      <a:endParaRPr kumimoji="1" lang="en-US" altLang="ja-JP" sz="1500" dirty="0" smtClean="0">
                        <a:latin typeface="Arial" pitchFamily="34" charset="0"/>
                        <a:cs typeface="Arial" pitchFamily="34" charset="0"/>
                      </a:endParaRPr>
                    </a:p>
                    <a:p>
                      <a:endParaRPr kumimoji="1" lang="ja-JP" altLang="en-US" sz="1500" dirty="0">
                        <a:latin typeface="Arial" pitchFamily="34" charset="0"/>
                        <a:cs typeface="Arial" pitchFamily="34" charset="0"/>
                      </a:endParaRPr>
                    </a:p>
                  </a:txBody>
                  <a:tcPr marL="83127" marR="83127" marT="41564" marB="41564"/>
                </a:tc>
              </a:tr>
              <a:tr h="471055">
                <a:tc>
                  <a:txBody>
                    <a:bodyPr/>
                    <a:lstStyle/>
                    <a:p>
                      <a:r>
                        <a:rPr kumimoji="1" lang="en-US" altLang="ja-JP" sz="1300" dirty="0" smtClean="0">
                          <a:latin typeface="Arial" pitchFamily="34" charset="0"/>
                          <a:cs typeface="Arial" pitchFamily="34" charset="0"/>
                        </a:rPr>
                        <a:t>Cross Section</a:t>
                      </a:r>
                      <a:endParaRPr kumimoji="1" lang="ja-JP" altLang="en-US" sz="1300" dirty="0">
                        <a:latin typeface="Arial" pitchFamily="34" charset="0"/>
                        <a:cs typeface="Arial" pitchFamily="34" charset="0"/>
                      </a:endParaRPr>
                    </a:p>
                  </a:txBody>
                  <a:tcPr marL="83127" marR="83127" marT="41564" marB="41564">
                    <a:solidFill>
                      <a:srgbClr val="D0D8E8"/>
                    </a:solidFill>
                  </a:tcPr>
                </a:tc>
                <a:tc>
                  <a:txBody>
                    <a:bodyPr/>
                    <a:lstStyle/>
                    <a:p>
                      <a:r>
                        <a:rPr kumimoji="1" lang="en-US" altLang="ja-JP" sz="1300" dirty="0" smtClean="0">
                          <a:latin typeface="Arial" pitchFamily="34" charset="0"/>
                          <a:cs typeface="Arial" pitchFamily="34" charset="0"/>
                        </a:rPr>
                        <a:t>W11m x H5.5m </a:t>
                      </a:r>
                    </a:p>
                    <a:p>
                      <a:r>
                        <a:rPr kumimoji="1" lang="en-US" altLang="ja-JP" sz="1300" baseline="0" dirty="0" smtClean="0">
                          <a:latin typeface="Arial" pitchFamily="34" charset="0"/>
                          <a:cs typeface="Arial" pitchFamily="34" charset="0"/>
                        </a:rPr>
                        <a:t>Designed Ex Area </a:t>
                      </a:r>
                      <a:r>
                        <a:rPr kumimoji="1" lang="ja-JP" altLang="en-US" sz="1300" baseline="0" dirty="0" smtClean="0">
                          <a:latin typeface="Arial" pitchFamily="34" charset="0"/>
                          <a:cs typeface="Arial" pitchFamily="34" charset="0"/>
                        </a:rPr>
                        <a:t>　</a:t>
                      </a:r>
                      <a:r>
                        <a:rPr kumimoji="1" lang="en-US" altLang="ja-JP" sz="1300" b="1" dirty="0" smtClean="0">
                          <a:latin typeface="Arial" pitchFamily="34" charset="0"/>
                          <a:cs typeface="Arial" pitchFamily="34" charset="0"/>
                        </a:rPr>
                        <a:t>62.7 m2</a:t>
                      </a:r>
                      <a:endParaRPr kumimoji="1" lang="ja-JP" altLang="en-US" sz="1300" b="1" dirty="0">
                        <a:latin typeface="Arial" pitchFamily="34" charset="0"/>
                        <a:cs typeface="Arial" pitchFamily="34" charset="0"/>
                      </a:endParaRPr>
                    </a:p>
                  </a:txBody>
                  <a:tcPr marL="83127" marR="83127" marT="41564" marB="41564">
                    <a:solidFill>
                      <a:srgbClr val="D0D8E8"/>
                    </a:solidFill>
                  </a:tcPr>
                </a:tc>
                <a:tc>
                  <a:txBody>
                    <a:bodyPr/>
                    <a:lstStyle/>
                    <a:p>
                      <a:r>
                        <a:rPr kumimoji="1" lang="en-US" altLang="ja-JP" sz="1300" dirty="0" smtClean="0">
                          <a:latin typeface="Arial" pitchFamily="34" charset="0"/>
                          <a:cs typeface="Arial" pitchFamily="34" charset="0"/>
                        </a:rPr>
                        <a:t>W10m</a:t>
                      </a:r>
                      <a:r>
                        <a:rPr kumimoji="1" lang="en-US" altLang="ja-JP" sz="1300" baseline="0" dirty="0" smtClean="0">
                          <a:latin typeface="Arial" pitchFamily="34" charset="0"/>
                          <a:cs typeface="Arial" pitchFamily="34" charset="0"/>
                        </a:rPr>
                        <a:t> x H5.5m </a:t>
                      </a:r>
                    </a:p>
                    <a:p>
                      <a:r>
                        <a:rPr kumimoji="1" lang="en-US" altLang="ja-JP" sz="1300" baseline="0" dirty="0" smtClean="0">
                          <a:latin typeface="Arial" pitchFamily="34" charset="0"/>
                          <a:cs typeface="Arial" pitchFamily="34" charset="0"/>
                        </a:rPr>
                        <a:t>Designed Ex Area </a:t>
                      </a:r>
                      <a:r>
                        <a:rPr kumimoji="1" lang="ja-JP" altLang="en-US" sz="1300" baseline="0" dirty="0" smtClean="0">
                          <a:latin typeface="Arial" pitchFamily="34" charset="0"/>
                          <a:cs typeface="Arial" pitchFamily="34" charset="0"/>
                        </a:rPr>
                        <a:t> </a:t>
                      </a:r>
                      <a:r>
                        <a:rPr kumimoji="1" lang="en-US" altLang="ja-JP" sz="1300" b="1" baseline="0" dirty="0" smtClean="0">
                          <a:latin typeface="Arial" pitchFamily="34" charset="0"/>
                          <a:cs typeface="Arial" pitchFamily="34" charset="0"/>
                        </a:rPr>
                        <a:t>57.2 m2</a:t>
                      </a:r>
                      <a:endParaRPr kumimoji="1" lang="ja-JP" altLang="en-US" sz="1300" b="1" dirty="0">
                        <a:latin typeface="Arial" pitchFamily="34" charset="0"/>
                        <a:cs typeface="Arial" pitchFamily="34" charset="0"/>
                      </a:endParaRPr>
                    </a:p>
                  </a:txBody>
                  <a:tcPr marL="83127" marR="83127" marT="41564" marB="41564">
                    <a:solidFill>
                      <a:srgbClr val="D0D8E8"/>
                    </a:solidFill>
                  </a:tcPr>
                </a:tc>
                <a:tc>
                  <a:txBody>
                    <a:bodyPr/>
                    <a:lstStyle/>
                    <a:p>
                      <a:r>
                        <a:rPr kumimoji="1" lang="en-US" altLang="ja-JP" sz="1300" dirty="0" smtClean="0">
                          <a:latin typeface="Arial" pitchFamily="34" charset="0"/>
                          <a:cs typeface="Arial" pitchFamily="34" charset="0"/>
                        </a:rPr>
                        <a:t>W9m x H5.5m</a:t>
                      </a:r>
                    </a:p>
                    <a:p>
                      <a:r>
                        <a:rPr kumimoji="1" lang="en-US" altLang="ja-JP" sz="1300" baseline="0" dirty="0" smtClean="0">
                          <a:latin typeface="Arial" pitchFamily="34" charset="0"/>
                          <a:cs typeface="Arial" pitchFamily="34" charset="0"/>
                        </a:rPr>
                        <a:t>Designed Ex Area  </a:t>
                      </a:r>
                      <a:r>
                        <a:rPr kumimoji="1" lang="en-US" altLang="ja-JP" sz="1300" b="1" dirty="0" smtClean="0">
                          <a:latin typeface="Arial" pitchFamily="34" charset="0"/>
                          <a:cs typeface="Arial" pitchFamily="34" charset="0"/>
                        </a:rPr>
                        <a:t>51.9 m2</a:t>
                      </a:r>
                      <a:endParaRPr kumimoji="1" lang="ja-JP" altLang="en-US" sz="1300" b="1" dirty="0">
                        <a:latin typeface="Arial" pitchFamily="34" charset="0"/>
                        <a:cs typeface="Arial" pitchFamily="34" charset="0"/>
                      </a:endParaRPr>
                    </a:p>
                  </a:txBody>
                  <a:tcPr marL="83127" marR="83127" marT="41564" marB="41564">
                    <a:solidFill>
                      <a:srgbClr val="D0D8E8"/>
                    </a:solidFill>
                  </a:tcPr>
                </a:tc>
              </a:tr>
              <a:tr h="330604">
                <a:tc>
                  <a:txBody>
                    <a:bodyPr/>
                    <a:lstStyle/>
                    <a:p>
                      <a:pPr marL="0" marR="0" lvl="0" indent="0" algn="r" defTabSz="50292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          Reduction %</a:t>
                      </a:r>
                      <a:endParaRPr kumimoji="1" lang="ja-JP" altLang="en-US" sz="1300" b="0"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endParaRPr>
                    </a:p>
                  </a:txBody>
                  <a:tcPr marL="83127" marR="83127" marT="41564" marB="41564">
                    <a:solidFill>
                      <a:srgbClr val="D0D8E8"/>
                    </a:solidFill>
                  </a:tcPr>
                </a:tc>
                <a:tc>
                  <a:txBody>
                    <a:bodyPr/>
                    <a:lstStyle/>
                    <a:p>
                      <a:pPr algn="r"/>
                      <a:r>
                        <a:rPr kumimoji="1" lang="en-US" altLang="ja-JP" sz="1300" dirty="0" smtClean="0">
                          <a:solidFill>
                            <a:srgbClr val="FF0000"/>
                          </a:solidFill>
                          <a:latin typeface="Arial" pitchFamily="34" charset="0"/>
                          <a:cs typeface="Arial" pitchFamily="34" charset="0"/>
                        </a:rPr>
                        <a:t>0 %</a:t>
                      </a:r>
                      <a:endParaRPr kumimoji="1" lang="ja-JP" altLang="en-US" sz="1300" dirty="0">
                        <a:solidFill>
                          <a:srgbClr val="FF0000"/>
                        </a:solidFill>
                        <a:latin typeface="Arial" pitchFamily="34" charset="0"/>
                        <a:cs typeface="Arial" pitchFamily="34" charset="0"/>
                      </a:endParaRPr>
                    </a:p>
                  </a:txBody>
                  <a:tcPr marL="83127" marR="83127" marT="41564" marB="41564">
                    <a:solidFill>
                      <a:srgbClr val="D0D8E8"/>
                    </a:solidFill>
                  </a:tcPr>
                </a:tc>
                <a:tc>
                  <a:txBody>
                    <a:bodyPr/>
                    <a:lstStyle/>
                    <a:p>
                      <a:pPr algn="r"/>
                      <a:r>
                        <a:rPr kumimoji="1" lang="en-US" altLang="ja-JP" sz="1300" dirty="0" smtClean="0">
                          <a:solidFill>
                            <a:srgbClr val="FF0000"/>
                          </a:solidFill>
                          <a:latin typeface="Arial" pitchFamily="34" charset="0"/>
                          <a:cs typeface="Arial" pitchFamily="34" charset="0"/>
                        </a:rPr>
                        <a:t>8.8 %</a:t>
                      </a:r>
                      <a:endParaRPr kumimoji="1" lang="ja-JP" altLang="en-US" sz="1300" dirty="0">
                        <a:solidFill>
                          <a:srgbClr val="FF0000"/>
                        </a:solidFill>
                        <a:latin typeface="Arial" pitchFamily="34" charset="0"/>
                        <a:cs typeface="Arial" pitchFamily="34" charset="0"/>
                      </a:endParaRPr>
                    </a:p>
                  </a:txBody>
                  <a:tcPr marL="83127" marR="83127" marT="41564" marB="41564">
                    <a:solidFill>
                      <a:srgbClr val="D0D8E8"/>
                    </a:solidFill>
                  </a:tcPr>
                </a:tc>
                <a:tc>
                  <a:txBody>
                    <a:bodyPr/>
                    <a:lstStyle/>
                    <a:p>
                      <a:pPr algn="r"/>
                      <a:r>
                        <a:rPr kumimoji="1" lang="en-US" altLang="ja-JP" sz="1300" dirty="0" smtClean="0">
                          <a:solidFill>
                            <a:srgbClr val="FF0000"/>
                          </a:solidFill>
                          <a:latin typeface="Arial" pitchFamily="34" charset="0"/>
                          <a:cs typeface="Arial" pitchFamily="34" charset="0"/>
                        </a:rPr>
                        <a:t>17.2</a:t>
                      </a:r>
                      <a:r>
                        <a:rPr kumimoji="1" lang="en-US" altLang="ja-JP" sz="1300" baseline="0" dirty="0" smtClean="0">
                          <a:solidFill>
                            <a:srgbClr val="FF0000"/>
                          </a:solidFill>
                          <a:latin typeface="Arial" pitchFamily="34" charset="0"/>
                          <a:cs typeface="Arial" pitchFamily="34" charset="0"/>
                        </a:rPr>
                        <a:t> %</a:t>
                      </a:r>
                    </a:p>
                  </a:txBody>
                  <a:tcPr marL="83127" marR="83127" marT="41564" marB="41564">
                    <a:solidFill>
                      <a:srgbClr val="D0D8E8"/>
                    </a:solidFill>
                  </a:tcPr>
                </a:tc>
              </a:tr>
              <a:tr h="277091">
                <a:tc>
                  <a:txBody>
                    <a:bodyPr/>
                    <a:lstStyle/>
                    <a:p>
                      <a:r>
                        <a:rPr kumimoji="1" lang="en-US" altLang="ja-JP" sz="1300" dirty="0" smtClean="0">
                          <a:latin typeface="Arial" pitchFamily="34" charset="0"/>
                          <a:cs typeface="Arial" pitchFamily="34" charset="0"/>
                        </a:rPr>
                        <a:t>Schedule</a:t>
                      </a:r>
                      <a:endParaRPr kumimoji="1" lang="ja-JP" altLang="en-US" sz="1300" dirty="0">
                        <a:latin typeface="Arial" pitchFamily="34" charset="0"/>
                        <a:cs typeface="Arial" pitchFamily="34" charset="0"/>
                      </a:endParaRPr>
                    </a:p>
                  </a:txBody>
                  <a:tcPr marL="83127" marR="83127" marT="41564" marB="41564">
                    <a:solidFill>
                      <a:srgbClr val="E9EDF4"/>
                    </a:solidFill>
                  </a:tcPr>
                </a:tc>
                <a:tc>
                  <a:txBody>
                    <a:bodyPr/>
                    <a:lstStyle/>
                    <a:p>
                      <a:pPr marL="0" marR="0" lvl="0" indent="0" algn="r" defTabSz="50292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64.7 Month</a:t>
                      </a:r>
                      <a:endParaRPr kumimoji="1" lang="ja-JP" altLang="en-U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txBody>
                  <a:tcPr marL="83127" marR="83127" marT="41564" marB="41564">
                    <a:solidFill>
                      <a:srgbClr val="E9EDF4"/>
                    </a:solidFill>
                  </a:tcPr>
                </a:tc>
                <a:tc>
                  <a:txBody>
                    <a:bodyPr/>
                    <a:lstStyle/>
                    <a:p>
                      <a:pPr marL="0" marR="0" lvl="0" indent="0" algn="r" defTabSz="50292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62.1 Month</a:t>
                      </a:r>
                      <a:endParaRPr kumimoji="1" lang="ja-JP" altLang="en-U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txBody>
                  <a:tcPr marL="83127" marR="83127" marT="41564" marB="41564">
                    <a:solidFill>
                      <a:srgbClr val="E9EDF4"/>
                    </a:solidFill>
                  </a:tcPr>
                </a:tc>
                <a:tc>
                  <a:txBody>
                    <a:bodyPr/>
                    <a:lstStyle/>
                    <a:p>
                      <a:pPr marL="0" marR="0" lvl="0" indent="0" algn="r" defTabSz="50292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59.7 Month</a:t>
                      </a:r>
                      <a:endParaRPr kumimoji="1" lang="ja-JP" altLang="en-U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txBody>
                  <a:tcPr marL="83127" marR="83127" marT="41564" marB="41564">
                    <a:solidFill>
                      <a:srgbClr val="E9EDF4"/>
                    </a:solidFill>
                  </a:tcPr>
                </a:tc>
              </a:tr>
            </a:tbl>
          </a:graphicData>
        </a:graphic>
      </p:graphicFrame>
      <p:sp>
        <p:nvSpPr>
          <p:cNvPr id="3" name="タイトル 2"/>
          <p:cNvSpPr>
            <a:spLocks noGrp="1"/>
          </p:cNvSpPr>
          <p:nvPr>
            <p:ph type="title"/>
          </p:nvPr>
        </p:nvSpPr>
        <p:spPr>
          <a:xfrm>
            <a:off x="868628" y="653531"/>
            <a:ext cx="7736344" cy="500303"/>
          </a:xfrm>
        </p:spPr>
        <p:txBody>
          <a:bodyPr/>
          <a:lstStyle/>
          <a:p>
            <a:r>
              <a:rPr kumimoji="1" lang="en-US" altLang="ja-JP" smtClean="0"/>
              <a:t>Summary </a:t>
            </a:r>
            <a:r>
              <a:rPr kumimoji="1" lang="en-US" altLang="ja-JP" dirty="0" smtClean="0"/>
              <a:t>of MLT shield wall thickness impact</a:t>
            </a:r>
            <a:endParaRPr kumimoji="1" lang="ja-JP" altLang="en-US" dirty="0"/>
          </a:p>
        </p:txBody>
      </p:sp>
      <p:sp>
        <p:nvSpPr>
          <p:cNvPr id="5" name="スライド番号プレースホルダー 4"/>
          <p:cNvSpPr>
            <a:spLocks noGrp="1"/>
          </p:cNvSpPr>
          <p:nvPr>
            <p:ph type="sldNum" sz="quarter" idx="4294967295"/>
          </p:nvPr>
        </p:nvSpPr>
        <p:spPr>
          <a:xfrm>
            <a:off x="8448051" y="6551975"/>
            <a:ext cx="695949" cy="239871"/>
          </a:xfrm>
          <a:prstGeom prst="rect">
            <a:avLst/>
          </a:prstGeom>
        </p:spPr>
        <p:txBody>
          <a:bodyPr lIns="83119" tIns="41559" rIns="83119" bIns="41559"/>
          <a:lstStyle/>
          <a:p>
            <a:fld id="{E459363E-18ED-4758-B7ED-4D42C9C6D351}" type="slidenum">
              <a:rPr lang="en-US" smtClean="0"/>
              <a:pPr/>
              <a:t>4</a:t>
            </a:fld>
            <a:endParaRPr lang="en-US" dirty="0"/>
          </a:p>
        </p:txBody>
      </p:sp>
      <p:pic>
        <p:nvPicPr>
          <p:cNvPr id="8"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4737"/>
          <a:stretch/>
        </p:blipFill>
        <p:spPr bwMode="auto">
          <a:xfrm>
            <a:off x="6652220" y="1542364"/>
            <a:ext cx="2143806" cy="1535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2269236" y="1527040"/>
            <a:ext cx="2142514" cy="1550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r="4729" b="4052"/>
          <a:stretch/>
        </p:blipFill>
        <p:spPr bwMode="auto">
          <a:xfrm>
            <a:off x="4452406" y="1531425"/>
            <a:ext cx="2149938" cy="1546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円/楕円 1"/>
          <p:cNvSpPr/>
          <p:nvPr/>
        </p:nvSpPr>
        <p:spPr>
          <a:xfrm>
            <a:off x="7575958" y="1988317"/>
            <a:ext cx="318222" cy="571500"/>
          </a:xfrm>
          <a:prstGeom prst="ellipse">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lIns="83119" tIns="41559" rIns="83119" bIns="41559" rtlCol="0" anchor="ctr"/>
          <a:lstStyle/>
          <a:p>
            <a:pPr algn="ctr"/>
            <a:endParaRPr kumimoji="1" lang="ja-JP" altLang="en-US"/>
          </a:p>
        </p:txBody>
      </p:sp>
      <p:sp>
        <p:nvSpPr>
          <p:cNvPr id="4" name="テキスト ボックス 3"/>
          <p:cNvSpPr txBox="1"/>
          <p:nvPr/>
        </p:nvSpPr>
        <p:spPr>
          <a:xfrm>
            <a:off x="6425224" y="165446"/>
            <a:ext cx="1818409" cy="419695"/>
          </a:xfrm>
          <a:prstGeom prst="rect">
            <a:avLst/>
          </a:prstGeom>
          <a:noFill/>
          <a:ln>
            <a:solidFill>
              <a:schemeClr val="accent1">
                <a:lumMod val="50000"/>
              </a:schemeClr>
            </a:solidFill>
          </a:ln>
        </p:spPr>
        <p:txBody>
          <a:bodyPr wrap="square" lIns="83119" tIns="41559" rIns="83119" bIns="41559" rtlCol="0">
            <a:spAutoFit/>
          </a:bodyPr>
          <a:lstStyle/>
          <a:p>
            <a:pPr algn="ctr"/>
            <a:r>
              <a:rPr lang="en-US" altLang="ja-JP" sz="2200" b="1" i="1" dirty="0">
                <a:solidFill>
                  <a:schemeClr val="accent5">
                    <a:lumMod val="75000"/>
                  </a:schemeClr>
                </a:solidFill>
              </a:rPr>
              <a:t>Confidential</a:t>
            </a:r>
            <a:endParaRPr lang="ja-JP" altLang="en-US" sz="2200" b="1" i="1" dirty="0">
              <a:solidFill>
                <a:schemeClr val="accent5">
                  <a:lumMod val="75000"/>
                </a:schemeClr>
              </a:solidFill>
            </a:endParaRPr>
          </a:p>
        </p:txBody>
      </p:sp>
      <p:graphicFrame>
        <p:nvGraphicFramePr>
          <p:cNvPr id="11" name="グラフ 10"/>
          <p:cNvGraphicFramePr>
            <a:graphicFrameLocks/>
          </p:cNvGraphicFramePr>
          <p:nvPr>
            <p:extLst>
              <p:ext uri="{D42A27DB-BD31-4B8C-83A1-F6EECF244321}">
                <p14:modId xmlns:p14="http://schemas.microsoft.com/office/powerpoint/2010/main" val="2547346805"/>
              </p:ext>
            </p:extLst>
          </p:nvPr>
        </p:nvGraphicFramePr>
        <p:xfrm>
          <a:off x="538566" y="4632197"/>
          <a:ext cx="5771408" cy="1056409"/>
        </p:xfrm>
        <a:graphic>
          <a:graphicData uri="http://schemas.openxmlformats.org/drawingml/2006/chart">
            <c:chart xmlns:c="http://schemas.openxmlformats.org/drawingml/2006/chart" xmlns:r="http://schemas.openxmlformats.org/officeDocument/2006/relationships" r:id="rId6"/>
          </a:graphicData>
        </a:graphic>
      </p:graphicFrame>
      <p:sp>
        <p:nvSpPr>
          <p:cNvPr id="12" name="テキスト ボックス 11"/>
          <p:cNvSpPr txBox="1"/>
          <p:nvPr/>
        </p:nvSpPr>
        <p:spPr>
          <a:xfrm>
            <a:off x="6004306" y="5889584"/>
            <a:ext cx="953919" cy="200055"/>
          </a:xfrm>
          <a:prstGeom prst="rect">
            <a:avLst/>
          </a:prstGeom>
          <a:noFill/>
        </p:spPr>
        <p:txBody>
          <a:bodyPr wrap="square" lIns="0" tIns="0" rIns="0" bIns="0" rtlCol="0">
            <a:spAutoFit/>
          </a:bodyPr>
          <a:lstStyle/>
          <a:p>
            <a:r>
              <a:rPr lang="en-US" altLang="ja-JP" sz="1300" b="1" dirty="0">
                <a:solidFill>
                  <a:srgbClr val="FFFF99"/>
                </a:solidFill>
              </a:rPr>
              <a:t>SW3.5m</a:t>
            </a:r>
            <a:endParaRPr lang="ja-JP" altLang="en-US" sz="1300" b="1" dirty="0">
              <a:solidFill>
                <a:srgbClr val="FFFF99"/>
              </a:solidFill>
            </a:endParaRPr>
          </a:p>
        </p:txBody>
      </p:sp>
      <p:sp>
        <p:nvSpPr>
          <p:cNvPr id="7" name="テキスト ボックス 6"/>
          <p:cNvSpPr txBox="1"/>
          <p:nvPr/>
        </p:nvSpPr>
        <p:spPr>
          <a:xfrm>
            <a:off x="7482962" y="6091936"/>
            <a:ext cx="241160" cy="283984"/>
          </a:xfrm>
          <a:prstGeom prst="rect">
            <a:avLst/>
          </a:prstGeom>
          <a:noFill/>
        </p:spPr>
        <p:txBody>
          <a:bodyPr wrap="square" lIns="83119" tIns="41559" rIns="83119" bIns="41559" rtlCol="0">
            <a:spAutoFit/>
          </a:bodyPr>
          <a:lstStyle/>
          <a:p>
            <a:r>
              <a:rPr lang="en-US" altLang="ja-JP" sz="1300" dirty="0">
                <a:solidFill>
                  <a:srgbClr val="C00000"/>
                </a:solidFill>
              </a:rPr>
              <a:t>%</a:t>
            </a:r>
            <a:endParaRPr lang="ja-JP" altLang="en-US" sz="1300" dirty="0">
              <a:solidFill>
                <a:srgbClr val="C00000"/>
              </a:solidFill>
            </a:endParaRPr>
          </a:p>
        </p:txBody>
      </p:sp>
      <p:sp>
        <p:nvSpPr>
          <p:cNvPr id="13" name="テキスト ボックス 12"/>
          <p:cNvSpPr txBox="1"/>
          <p:nvPr/>
        </p:nvSpPr>
        <p:spPr>
          <a:xfrm>
            <a:off x="2045711" y="5833376"/>
            <a:ext cx="792308" cy="251817"/>
          </a:xfrm>
          <a:prstGeom prst="rect">
            <a:avLst/>
          </a:prstGeom>
          <a:noFill/>
        </p:spPr>
        <p:txBody>
          <a:bodyPr wrap="square" lIns="83119" tIns="41559" rIns="83119" bIns="41559" rtlCol="0">
            <a:spAutoFit/>
          </a:bodyPr>
          <a:lstStyle/>
          <a:p>
            <a:r>
              <a:rPr lang="en-US" altLang="ja-JP" sz="1100" dirty="0"/>
              <a:t>Base Line</a:t>
            </a:r>
            <a:endParaRPr lang="ja-JP" altLang="en-US" sz="1100" dirty="0"/>
          </a:p>
        </p:txBody>
      </p:sp>
    </p:spTree>
    <p:extLst>
      <p:ext uri="{BB962C8B-B14F-4D97-AF65-F5344CB8AC3E}">
        <p14:creationId xmlns:p14="http://schemas.microsoft.com/office/powerpoint/2010/main" val="33238535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3279781" y="148432"/>
            <a:ext cx="5501599" cy="522612"/>
          </a:xfrm>
        </p:spPr>
        <p:txBody>
          <a:bodyPr>
            <a:normAutofit fontScale="90000"/>
          </a:bodyPr>
          <a:lstStyle/>
          <a:p>
            <a:r>
              <a:rPr lang="en-US" altLang="ja-JP" sz="3100" smtClean="0"/>
              <a:t>We will consider CR</a:t>
            </a:r>
            <a:r>
              <a:rPr lang="en-US" altLang="ja-JP" sz="3100" dirty="0" smtClean="0"/>
              <a:t>-04</a:t>
            </a:r>
            <a:endParaRPr kumimoji="1" lang="ja-JP" altLang="en-US" sz="4000" dirty="0"/>
          </a:p>
        </p:txBody>
      </p:sp>
      <p:sp>
        <p:nvSpPr>
          <p:cNvPr id="5" name="スライド番号プレースホルダー 4"/>
          <p:cNvSpPr>
            <a:spLocks noGrp="1"/>
          </p:cNvSpPr>
          <p:nvPr>
            <p:ph type="sldNum" sz="quarter" idx="12"/>
          </p:nvPr>
        </p:nvSpPr>
        <p:spPr>
          <a:xfrm>
            <a:off x="6860284" y="6483522"/>
            <a:ext cx="2133600" cy="365125"/>
          </a:xfrm>
        </p:spPr>
        <p:txBody>
          <a:bodyPr/>
          <a:lstStyle/>
          <a:p>
            <a:fld id="{5332C513-14FA-4C82-A908-F737B0E5192E}" type="slidenum">
              <a:rPr lang="ja-JP" altLang="en-US" smtClean="0">
                <a:solidFill>
                  <a:prstClr val="black">
                    <a:tint val="75000"/>
                  </a:prstClr>
                </a:solidFill>
                <a:latin typeface="Calibri"/>
                <a:ea typeface="ＭＳ Ｐゴシック"/>
              </a:rPr>
              <a:pPr/>
              <a:t>5</a:t>
            </a:fld>
            <a:endParaRPr lang="ja-JP" altLang="en-US">
              <a:solidFill>
                <a:prstClr val="black">
                  <a:tint val="75000"/>
                </a:prstClr>
              </a:solidFill>
              <a:latin typeface="Calibri"/>
              <a:ea typeface="ＭＳ Ｐゴシック"/>
            </a:endParaRPr>
          </a:p>
        </p:txBody>
      </p:sp>
      <p:sp>
        <p:nvSpPr>
          <p:cNvPr id="9" name="Date Placeholder 3"/>
          <p:cNvSpPr>
            <a:spLocks noGrp="1"/>
          </p:cNvSpPr>
          <p:nvPr>
            <p:ph type="dt" sz="half" idx="4294967295"/>
          </p:nvPr>
        </p:nvSpPr>
        <p:spPr>
          <a:xfrm>
            <a:off x="381000" y="6400800"/>
            <a:ext cx="2438400" cy="457200"/>
          </a:xfrm>
          <a:prstGeom prst="rect">
            <a:avLst/>
          </a:prstGeom>
        </p:spPr>
        <p:txBody>
          <a:bodyPr lIns="91431" tIns="45715" rIns="91431" bIns="45715"/>
          <a:lstStyle/>
          <a:p>
            <a:r>
              <a:rPr lang="en-US" sz="1200" dirty="0" smtClean="0">
                <a:solidFill>
                  <a:prstClr val="black"/>
                </a:solidFill>
                <a:latin typeface="Calibri"/>
              </a:rPr>
              <a:t>CERN </a:t>
            </a:r>
            <a:r>
              <a:rPr lang="en-US" sz="1200" dirty="0">
                <a:solidFill>
                  <a:prstClr val="black"/>
                </a:solidFill>
                <a:latin typeface="Calibri"/>
              </a:rPr>
              <a:t> </a:t>
            </a:r>
            <a:r>
              <a:rPr lang="en-US" sz="1200" dirty="0" smtClean="0">
                <a:solidFill>
                  <a:prstClr val="black"/>
                </a:solidFill>
                <a:latin typeface="Calibri"/>
              </a:rPr>
              <a:t>March 2015</a:t>
            </a:r>
          </a:p>
          <a:p>
            <a:r>
              <a:rPr lang="en-US" sz="1200" dirty="0">
                <a:solidFill>
                  <a:prstClr val="black"/>
                </a:solidFill>
                <a:latin typeface="Calibri"/>
              </a:rPr>
              <a:t>Mike Harrison</a:t>
            </a:r>
          </a:p>
        </p:txBody>
      </p:sp>
      <p:sp>
        <p:nvSpPr>
          <p:cNvPr id="2" name="Rectangle 1"/>
          <p:cNvSpPr/>
          <p:nvPr/>
        </p:nvSpPr>
        <p:spPr>
          <a:xfrm>
            <a:off x="874195" y="889843"/>
            <a:ext cx="7455401" cy="5078314"/>
          </a:xfrm>
          <a:prstGeom prst="rect">
            <a:avLst/>
          </a:prstGeom>
        </p:spPr>
        <p:txBody>
          <a:bodyPr wrap="square">
            <a:spAutoFit/>
          </a:bodyPr>
          <a:lstStyle/>
          <a:p>
            <a:r>
              <a:rPr lang="en-US" dirty="0"/>
              <a:t>EXENSION OF THE ELECTRON AND POSITRON MAIN LINAC TUNNELS BY APPROXIMATELY 1.5 KM </a:t>
            </a:r>
          </a:p>
          <a:p>
            <a:r>
              <a:rPr lang="en-US" sz="1600" dirty="0"/>
              <a:t>It is proposed to extend both the electron and positron main linac tunnels by approximately 1.5 km (total machine length approximately 3 km). For the baseline the additional tunnel length will be filled with simple passive beam transport lines. </a:t>
            </a:r>
          </a:p>
          <a:p>
            <a:r>
              <a:rPr lang="en-US" sz="1600" dirty="0"/>
              <a:t>RATIONALE </a:t>
            </a:r>
          </a:p>
          <a:p>
            <a:r>
              <a:rPr lang="en-US" sz="1600" dirty="0"/>
              <a:t>The additional tunnel length will be used to: (</a:t>
            </a:r>
            <a:r>
              <a:rPr lang="en-US" sz="1600" dirty="0" err="1"/>
              <a:t>i</a:t>
            </a:r>
            <a:r>
              <a:rPr lang="en-US" sz="1600" dirty="0"/>
              <a:t>) adjust the total beamline path length on the positron side by 2946.x </a:t>
            </a:r>
            <a:r>
              <a:rPr lang="en-US" sz="1600" dirty="0" err="1"/>
              <a:t>metres</a:t>
            </a:r>
            <a:r>
              <a:rPr lang="en-US" sz="1600" dirty="0"/>
              <a:t> in order to </a:t>
            </a:r>
            <a:r>
              <a:rPr lang="en-US" sz="1600" dirty="0" err="1"/>
              <a:t>fulfil</a:t>
            </a:r>
            <a:r>
              <a:rPr lang="en-US" sz="1600" dirty="0"/>
              <a:t> the timing constraint imposed by the baseline method of positron production; (ii) allow the capacity in the tunnel layout (on both sides) for additional margin (overhead) in the maximum beam energy, thus mitigating risk in achieving a </a:t>
            </a:r>
            <a:r>
              <a:rPr lang="en-US" sz="1600" dirty="0" err="1"/>
              <a:t>centre</a:t>
            </a:r>
            <a:r>
              <a:rPr lang="en-US" sz="1600" dirty="0"/>
              <a:t>-of-mass energy of ≥500 </a:t>
            </a:r>
            <a:r>
              <a:rPr lang="en-US" sz="1600" dirty="0" err="1"/>
              <a:t>GeV</a:t>
            </a:r>
            <a:r>
              <a:rPr lang="en-US" sz="1600" dirty="0"/>
              <a:t>. </a:t>
            </a:r>
          </a:p>
          <a:p>
            <a:r>
              <a:rPr lang="en-US" sz="1600" dirty="0"/>
              <a:t>The need to allow possible space for additional linac (cryomodules) is justified by the physics requirements (threshold of </a:t>
            </a:r>
            <a:r>
              <a:rPr lang="en-US" sz="1600" dirty="0" err="1"/>
              <a:t>e+e</a:t>
            </a:r>
            <a:r>
              <a:rPr lang="en-US" sz="1600" dirty="0"/>
              <a:t>–</a:t>
            </a:r>
            <a:r>
              <a:rPr lang="en-US" sz="1600" dirty="0">
                <a:latin typeface="Wingdings"/>
              </a:rPr>
              <a:t></a:t>
            </a:r>
            <a:r>
              <a:rPr lang="en-US" sz="1600" dirty="0" err="1"/>
              <a:t>ttH</a:t>
            </a:r>
            <a:r>
              <a:rPr lang="en-US" sz="1600" dirty="0"/>
              <a:t> at 475 </a:t>
            </a:r>
            <a:r>
              <a:rPr lang="en-US" sz="1600" dirty="0" err="1"/>
              <a:t>GeV</a:t>
            </a:r>
            <a:r>
              <a:rPr lang="en-US" sz="1600" dirty="0"/>
              <a:t>) which has become evident since the discovery of the Higgs. Allowing for a possible increase in the length of the linacs allows some additional margin in both achievable average accelerating gradient and top-end energy reach of the machine, and significantly reduces the risk of achieving 500 </a:t>
            </a:r>
            <a:r>
              <a:rPr lang="en-US" sz="1600" dirty="0" err="1"/>
              <a:t>GeV</a:t>
            </a:r>
            <a:r>
              <a:rPr lang="en-US" sz="1600" dirty="0"/>
              <a:t> cm. </a:t>
            </a:r>
          </a:p>
          <a:p>
            <a:r>
              <a:rPr lang="en-US" sz="1600" dirty="0"/>
              <a:t>The path length adjustment (</a:t>
            </a:r>
            <a:r>
              <a:rPr lang="en-US" sz="1600" dirty="0" err="1"/>
              <a:t>i</a:t>
            </a:r>
            <a:r>
              <a:rPr lang="en-US" sz="1600" dirty="0"/>
              <a:t>) is consistent with the existing TDR damping ring design (circumference) and bunch patterns, and while potentially not the cheapest solution, when taken together with (ii) appears to be the more straightforward approach. </a:t>
            </a:r>
            <a:endParaRPr lang="en-US" sz="1600" dirty="0">
              <a:effectLst/>
            </a:endParaRPr>
          </a:p>
        </p:txBody>
      </p:sp>
    </p:spTree>
    <p:extLst>
      <p:ext uri="{BB962C8B-B14F-4D97-AF65-F5344CB8AC3E}">
        <p14:creationId xmlns:p14="http://schemas.microsoft.com/office/powerpoint/2010/main" val="33694873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raft_LLC_PowerPoint_template_0215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2398</TotalTime>
  <Words>470</Words>
  <Application>Microsoft Macintosh PowerPoint</Application>
  <PresentationFormat>On-screen Show (4:3)</PresentationFormat>
  <Paragraphs>75</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Draft_LLC_PowerPoint_template_021513</vt:lpstr>
      <vt:lpstr>Possible cryo layout - Akira</vt:lpstr>
      <vt:lpstr>ML Tunnel Section variation</vt:lpstr>
      <vt:lpstr>PowerPoint Presentation</vt:lpstr>
      <vt:lpstr>Summary of MLT shield wall thickness impact</vt:lpstr>
      <vt:lpstr>We will consider CR-04</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to Realization  of the  International Linear Collider (ILC)</dc:title>
  <dc:creator>Yamamoto Akira</dc:creator>
  <cp:lastModifiedBy>Mike Harrison</cp:lastModifiedBy>
  <cp:revision>106</cp:revision>
  <dcterms:created xsi:type="dcterms:W3CDTF">2014-07-04T12:08:26Z</dcterms:created>
  <dcterms:modified xsi:type="dcterms:W3CDTF">2015-03-24T20:01:25Z</dcterms:modified>
</cp:coreProperties>
</file>