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387" r:id="rId2"/>
    <p:sldId id="550" r:id="rId3"/>
    <p:sldId id="540" r:id="rId4"/>
    <p:sldId id="541" r:id="rId5"/>
    <p:sldId id="542" r:id="rId6"/>
    <p:sldId id="543" r:id="rId7"/>
    <p:sldId id="544" r:id="rId8"/>
    <p:sldId id="545" r:id="rId9"/>
    <p:sldId id="546" r:id="rId10"/>
    <p:sldId id="547" r:id="rId11"/>
    <p:sldId id="548" r:id="rId12"/>
    <p:sldId id="549" r:id="rId13"/>
  </p:sldIdLst>
  <p:sldSz cx="9144000" cy="6858000" type="screen4x3"/>
  <p:notesSz cx="7099300" cy="10234613"/>
  <p:defaultTextStyle>
    <a:defPPr>
      <a:defRPr lang="ja-JP"/>
    </a:defPPr>
    <a:lvl1pPr algn="l" rtl="0" eaLnBrk="0" fontAlgn="base" hangingPunct="0">
      <a:spcBef>
        <a:spcPct val="0"/>
      </a:spcBef>
      <a:spcAft>
        <a:spcPct val="0"/>
      </a:spcAft>
      <a:defRPr kumimoji="1" sz="2400" kern="1200">
        <a:solidFill>
          <a:schemeClr val="bg1"/>
        </a:solidFill>
        <a:latin typeface="Arial Unicode MS" panose="020B0604020202020204" pitchFamily="50" charset="-128"/>
        <a:ea typeface="ＭＳ Ｐゴシック" panose="020B0600070205080204" pitchFamily="50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umimoji="1" sz="2400" kern="1200">
        <a:solidFill>
          <a:schemeClr val="bg1"/>
        </a:solidFill>
        <a:latin typeface="Arial Unicode MS" panose="020B0604020202020204" pitchFamily="50" charset="-128"/>
        <a:ea typeface="ＭＳ Ｐゴシック" panose="020B0600070205080204" pitchFamily="50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umimoji="1" sz="2400" kern="1200">
        <a:solidFill>
          <a:schemeClr val="bg1"/>
        </a:solidFill>
        <a:latin typeface="Arial Unicode MS" panose="020B0604020202020204" pitchFamily="50" charset="-128"/>
        <a:ea typeface="ＭＳ Ｐゴシック" panose="020B0600070205080204" pitchFamily="50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umimoji="1" sz="2400" kern="1200">
        <a:solidFill>
          <a:schemeClr val="bg1"/>
        </a:solidFill>
        <a:latin typeface="Arial Unicode MS" panose="020B0604020202020204" pitchFamily="50" charset="-128"/>
        <a:ea typeface="ＭＳ Ｐゴシック" panose="020B0600070205080204" pitchFamily="50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umimoji="1" sz="2400" kern="1200">
        <a:solidFill>
          <a:schemeClr val="bg1"/>
        </a:solidFill>
        <a:latin typeface="Arial Unicode MS" panose="020B0604020202020204" pitchFamily="50" charset="-128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umimoji="1" sz="2400" kern="1200">
        <a:solidFill>
          <a:schemeClr val="bg1"/>
        </a:solidFill>
        <a:latin typeface="Arial Unicode MS" panose="020B0604020202020204" pitchFamily="50" charset="-128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umimoji="1" sz="2400" kern="1200">
        <a:solidFill>
          <a:schemeClr val="bg1"/>
        </a:solidFill>
        <a:latin typeface="Arial Unicode MS" panose="020B0604020202020204" pitchFamily="50" charset="-128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umimoji="1" sz="2400" kern="1200">
        <a:solidFill>
          <a:schemeClr val="bg1"/>
        </a:solidFill>
        <a:latin typeface="Arial Unicode MS" panose="020B0604020202020204" pitchFamily="50" charset="-128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umimoji="1" sz="2400" kern="1200">
        <a:solidFill>
          <a:schemeClr val="bg1"/>
        </a:solidFill>
        <a:latin typeface="Arial Unicode MS" panose="020B0604020202020204" pitchFamily="50" charset="-128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24">
          <p15:clr>
            <a:srgbClr val="A4A3A4"/>
          </p15:clr>
        </p15:guide>
        <p15:guide id="2" pos="2236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FF"/>
    <a:srgbClr val="993300"/>
    <a:srgbClr val="CC9900"/>
    <a:srgbClr val="0000FF"/>
    <a:srgbClr val="FF00FF"/>
    <a:srgbClr val="FFFF99"/>
    <a:srgbClr val="FF1919"/>
    <a:srgbClr val="FF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中間スタイル 2 - アクセント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3296810-A885-4BE3-A3E7-6D5BEEA58F35}" styleName="中間スタイル 2 - アクセント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504" autoAdjust="0"/>
    <p:restoredTop sz="80426" autoAdjust="0"/>
  </p:normalViewPr>
  <p:slideViewPr>
    <p:cSldViewPr>
      <p:cViewPr varScale="1">
        <p:scale>
          <a:sx n="74" d="100"/>
          <a:sy n="74" d="100"/>
        </p:scale>
        <p:origin x="1416" y="7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1" d="100"/>
          <a:sy n="71" d="100"/>
        </p:scale>
        <p:origin x="-2604" y="-120"/>
      </p:cViewPr>
      <p:guideLst>
        <p:guide orient="horz" pos="3224"/>
        <p:guide pos="2236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3CA7D1B-5D17-4B57-B700-8A69698C8F19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79372006-2E47-494C-8497-40074EA22CEE}">
      <dgm:prSet phldrT="[テキスト]" custT="1"/>
      <dgm:spPr/>
      <dgm:t>
        <a:bodyPr/>
        <a:lstStyle/>
        <a:p>
          <a:r>
            <a:rPr kumimoji="1" lang="en-US" altLang="ja-JP" sz="1600" dirty="0" smtClean="0"/>
            <a:t>Master CCC</a:t>
          </a:r>
          <a:endParaRPr kumimoji="1" lang="ja-JP" altLang="en-US" sz="1600" dirty="0"/>
        </a:p>
      </dgm:t>
    </dgm:pt>
    <dgm:pt modelId="{FBAB49B0-A4DB-4304-8201-9086D2A3B9DF}" type="parTrans" cxnId="{6083B1FC-B391-420C-940D-0DFBD144C6B0}">
      <dgm:prSet/>
      <dgm:spPr/>
      <dgm:t>
        <a:bodyPr/>
        <a:lstStyle/>
        <a:p>
          <a:endParaRPr kumimoji="1" lang="ja-JP" altLang="en-US" sz="2400"/>
        </a:p>
      </dgm:t>
    </dgm:pt>
    <dgm:pt modelId="{C18F8C5B-29DB-4B58-88EC-E87552628EEE}" type="sibTrans" cxnId="{6083B1FC-B391-420C-940D-0DFBD144C6B0}">
      <dgm:prSet/>
      <dgm:spPr/>
      <dgm:t>
        <a:bodyPr/>
        <a:lstStyle/>
        <a:p>
          <a:endParaRPr kumimoji="1" lang="ja-JP" altLang="en-US" sz="2400"/>
        </a:p>
      </dgm:t>
    </dgm:pt>
    <dgm:pt modelId="{AE442DB7-353D-4554-9F7B-925D02B603E6}">
      <dgm:prSet phldrT="[テキスト]" custT="1"/>
      <dgm:spPr/>
      <dgm:t>
        <a:bodyPr/>
        <a:lstStyle/>
        <a:p>
          <a:r>
            <a:rPr kumimoji="1" lang="en-US" altLang="ja-JP" sz="1600" dirty="0" smtClean="0"/>
            <a:t>Si CCC</a:t>
          </a:r>
          <a:endParaRPr kumimoji="1" lang="ja-JP" altLang="en-US" sz="1600" dirty="0"/>
        </a:p>
      </dgm:t>
    </dgm:pt>
    <dgm:pt modelId="{735E939C-0AC4-4A85-9863-B08246F556F5}" type="parTrans" cxnId="{D7BE6FDC-0B84-4132-BE12-1965D386775C}">
      <dgm:prSet/>
      <dgm:spPr/>
      <dgm:t>
        <a:bodyPr/>
        <a:lstStyle/>
        <a:p>
          <a:endParaRPr kumimoji="1" lang="ja-JP" altLang="en-US" sz="2400"/>
        </a:p>
      </dgm:t>
    </dgm:pt>
    <dgm:pt modelId="{10391652-C5C2-45AD-8980-9C82E8FA1837}" type="sibTrans" cxnId="{D7BE6FDC-0B84-4132-BE12-1965D386775C}">
      <dgm:prSet/>
      <dgm:spPr/>
      <dgm:t>
        <a:bodyPr/>
        <a:lstStyle/>
        <a:p>
          <a:endParaRPr kumimoji="1" lang="ja-JP" altLang="en-US" sz="2400"/>
        </a:p>
      </dgm:t>
    </dgm:pt>
    <dgm:pt modelId="{7668EABD-4E32-4C84-92FB-0EFB8D5465D2}">
      <dgm:prSet phldrT="[テキスト]" custT="1"/>
      <dgm:spPr/>
      <dgm:t>
        <a:bodyPr/>
        <a:lstStyle/>
        <a:p>
          <a:r>
            <a:rPr kumimoji="1" lang="en-US" altLang="ja-JP" sz="1600" dirty="0" err="1" smtClean="0"/>
            <a:t>Sc</a:t>
          </a:r>
          <a:r>
            <a:rPr kumimoji="1" lang="en-US" altLang="ja-JP" sz="1600" dirty="0" smtClean="0"/>
            <a:t> CCC</a:t>
          </a:r>
          <a:endParaRPr kumimoji="1" lang="ja-JP" altLang="en-US" sz="1600" dirty="0"/>
        </a:p>
      </dgm:t>
    </dgm:pt>
    <dgm:pt modelId="{DAB86E3C-3808-420C-B2D3-6A6812B78EB5}" type="parTrans" cxnId="{576CB548-1A94-44D7-BC3F-5971584F4FBC}">
      <dgm:prSet/>
      <dgm:spPr/>
      <dgm:t>
        <a:bodyPr/>
        <a:lstStyle/>
        <a:p>
          <a:endParaRPr kumimoji="1" lang="ja-JP" altLang="en-US" sz="2400"/>
        </a:p>
      </dgm:t>
    </dgm:pt>
    <dgm:pt modelId="{1F968CE7-3118-4D9B-92AE-F85B06EA1DFB}" type="sibTrans" cxnId="{576CB548-1A94-44D7-BC3F-5971584F4FBC}">
      <dgm:prSet/>
      <dgm:spPr/>
      <dgm:t>
        <a:bodyPr/>
        <a:lstStyle/>
        <a:p>
          <a:endParaRPr kumimoji="1" lang="ja-JP" altLang="en-US" sz="2400"/>
        </a:p>
      </dgm:t>
    </dgm:pt>
    <dgm:pt modelId="{D20636BD-EF99-46AF-BD22-CCD27ACA9731}">
      <dgm:prSet phldrT="[テキスト]" custT="1"/>
      <dgm:spPr/>
      <dgm:t>
        <a:bodyPr/>
        <a:lstStyle/>
        <a:p>
          <a:r>
            <a:rPr kumimoji="1" lang="en-US" altLang="ja-JP" sz="1600" dirty="0" smtClean="0"/>
            <a:t>SDHCAL SDCC</a:t>
          </a:r>
          <a:endParaRPr kumimoji="1" lang="ja-JP" altLang="en-US" sz="1600" dirty="0"/>
        </a:p>
      </dgm:t>
    </dgm:pt>
    <dgm:pt modelId="{9A1098C6-F5D7-437B-A3FA-A82A5150A384}" type="parTrans" cxnId="{19A23294-D9B7-4076-AF94-90959BEE55A0}">
      <dgm:prSet/>
      <dgm:spPr/>
      <dgm:t>
        <a:bodyPr/>
        <a:lstStyle/>
        <a:p>
          <a:endParaRPr kumimoji="1" lang="ja-JP" altLang="en-US" sz="2400"/>
        </a:p>
      </dgm:t>
    </dgm:pt>
    <dgm:pt modelId="{8667C5AF-C1FC-4777-AD35-738F5B544B14}" type="sibTrans" cxnId="{19A23294-D9B7-4076-AF94-90959BEE55A0}">
      <dgm:prSet/>
      <dgm:spPr/>
      <dgm:t>
        <a:bodyPr/>
        <a:lstStyle/>
        <a:p>
          <a:endParaRPr kumimoji="1" lang="ja-JP" altLang="en-US" sz="2400"/>
        </a:p>
      </dgm:t>
    </dgm:pt>
    <dgm:pt modelId="{38B40C63-F285-4D75-AB39-FC5D49EE344F}" type="pres">
      <dgm:prSet presAssocID="{A3CA7D1B-5D17-4B57-B700-8A69698C8F19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kumimoji="1" lang="ja-JP" altLang="en-US"/>
        </a:p>
      </dgm:t>
    </dgm:pt>
    <dgm:pt modelId="{C515793D-0E9F-4D8C-B689-00F8D346D3BD}" type="pres">
      <dgm:prSet presAssocID="{79372006-2E47-494C-8497-40074EA22CEE}" presName="hierRoot1" presStyleCnt="0">
        <dgm:presLayoutVars>
          <dgm:hierBranch val="init"/>
        </dgm:presLayoutVars>
      </dgm:prSet>
      <dgm:spPr/>
    </dgm:pt>
    <dgm:pt modelId="{3337980B-A26F-4C79-9139-E4FA5FBB8761}" type="pres">
      <dgm:prSet presAssocID="{79372006-2E47-494C-8497-40074EA22CEE}" presName="rootComposite1" presStyleCnt="0"/>
      <dgm:spPr/>
    </dgm:pt>
    <dgm:pt modelId="{660039F8-C146-4F7F-A961-C59030812D27}" type="pres">
      <dgm:prSet presAssocID="{79372006-2E47-494C-8497-40074EA22CEE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kumimoji="1" lang="ja-JP" altLang="en-US"/>
        </a:p>
      </dgm:t>
    </dgm:pt>
    <dgm:pt modelId="{E3CC186E-5AD5-4D27-A1BF-F6F6B930002C}" type="pres">
      <dgm:prSet presAssocID="{79372006-2E47-494C-8497-40074EA22CEE}" presName="rootConnector1" presStyleLbl="node1" presStyleIdx="0" presStyleCnt="0"/>
      <dgm:spPr/>
      <dgm:t>
        <a:bodyPr/>
        <a:lstStyle/>
        <a:p>
          <a:endParaRPr kumimoji="1" lang="ja-JP" altLang="en-US"/>
        </a:p>
      </dgm:t>
    </dgm:pt>
    <dgm:pt modelId="{E80953B1-72D5-4045-A784-EA78E8AFE65E}" type="pres">
      <dgm:prSet presAssocID="{79372006-2E47-494C-8497-40074EA22CEE}" presName="hierChild2" presStyleCnt="0"/>
      <dgm:spPr/>
    </dgm:pt>
    <dgm:pt modelId="{0031258E-BD7E-47C8-967A-36C6613717BD}" type="pres">
      <dgm:prSet presAssocID="{735E939C-0AC4-4A85-9863-B08246F556F5}" presName="Name37" presStyleLbl="parChTrans1D2" presStyleIdx="0" presStyleCnt="3"/>
      <dgm:spPr/>
      <dgm:t>
        <a:bodyPr/>
        <a:lstStyle/>
        <a:p>
          <a:endParaRPr kumimoji="1" lang="ja-JP" altLang="en-US"/>
        </a:p>
      </dgm:t>
    </dgm:pt>
    <dgm:pt modelId="{83CF37A8-D081-4843-B9DC-714B184DA8C8}" type="pres">
      <dgm:prSet presAssocID="{AE442DB7-353D-4554-9F7B-925D02B603E6}" presName="hierRoot2" presStyleCnt="0">
        <dgm:presLayoutVars>
          <dgm:hierBranch val="init"/>
        </dgm:presLayoutVars>
      </dgm:prSet>
      <dgm:spPr/>
    </dgm:pt>
    <dgm:pt modelId="{10183765-10FC-4D16-9431-86AA019BBA65}" type="pres">
      <dgm:prSet presAssocID="{AE442DB7-353D-4554-9F7B-925D02B603E6}" presName="rootComposite" presStyleCnt="0"/>
      <dgm:spPr/>
    </dgm:pt>
    <dgm:pt modelId="{D0807ABF-0D58-4890-8BEC-ADE754548BC4}" type="pres">
      <dgm:prSet presAssocID="{AE442DB7-353D-4554-9F7B-925D02B603E6}" presName="rootText" presStyleLbl="node2" presStyleIdx="0" presStyleCnt="3">
        <dgm:presLayoutVars>
          <dgm:chPref val="3"/>
        </dgm:presLayoutVars>
      </dgm:prSet>
      <dgm:spPr/>
      <dgm:t>
        <a:bodyPr/>
        <a:lstStyle/>
        <a:p>
          <a:endParaRPr kumimoji="1" lang="ja-JP" altLang="en-US"/>
        </a:p>
      </dgm:t>
    </dgm:pt>
    <dgm:pt modelId="{012E3574-5E84-4BA9-906F-DA1ADBC45D0E}" type="pres">
      <dgm:prSet presAssocID="{AE442DB7-353D-4554-9F7B-925D02B603E6}" presName="rootConnector" presStyleLbl="node2" presStyleIdx="0" presStyleCnt="3"/>
      <dgm:spPr/>
      <dgm:t>
        <a:bodyPr/>
        <a:lstStyle/>
        <a:p>
          <a:endParaRPr kumimoji="1" lang="ja-JP" altLang="en-US"/>
        </a:p>
      </dgm:t>
    </dgm:pt>
    <dgm:pt modelId="{7DAC549D-DC34-4DB1-A11E-321BB830B5E3}" type="pres">
      <dgm:prSet presAssocID="{AE442DB7-353D-4554-9F7B-925D02B603E6}" presName="hierChild4" presStyleCnt="0"/>
      <dgm:spPr/>
    </dgm:pt>
    <dgm:pt modelId="{9B94D5A5-94F7-4DB8-92CC-295D355526A9}" type="pres">
      <dgm:prSet presAssocID="{AE442DB7-353D-4554-9F7B-925D02B603E6}" presName="hierChild5" presStyleCnt="0"/>
      <dgm:spPr/>
    </dgm:pt>
    <dgm:pt modelId="{9467E37A-FC6D-4DFF-9D0E-3DD1117984A2}" type="pres">
      <dgm:prSet presAssocID="{DAB86E3C-3808-420C-B2D3-6A6812B78EB5}" presName="Name37" presStyleLbl="parChTrans1D2" presStyleIdx="1" presStyleCnt="3"/>
      <dgm:spPr/>
      <dgm:t>
        <a:bodyPr/>
        <a:lstStyle/>
        <a:p>
          <a:endParaRPr kumimoji="1" lang="ja-JP" altLang="en-US"/>
        </a:p>
      </dgm:t>
    </dgm:pt>
    <dgm:pt modelId="{7E6FDAFE-AABF-48CD-9693-F47F5346CA50}" type="pres">
      <dgm:prSet presAssocID="{7668EABD-4E32-4C84-92FB-0EFB8D5465D2}" presName="hierRoot2" presStyleCnt="0">
        <dgm:presLayoutVars>
          <dgm:hierBranch val="init"/>
        </dgm:presLayoutVars>
      </dgm:prSet>
      <dgm:spPr/>
    </dgm:pt>
    <dgm:pt modelId="{101E505C-0ED4-41AC-AB32-62F3CA9DA37D}" type="pres">
      <dgm:prSet presAssocID="{7668EABD-4E32-4C84-92FB-0EFB8D5465D2}" presName="rootComposite" presStyleCnt="0"/>
      <dgm:spPr/>
    </dgm:pt>
    <dgm:pt modelId="{173AD9A2-E467-4587-AE1B-8BB9398C92CA}" type="pres">
      <dgm:prSet presAssocID="{7668EABD-4E32-4C84-92FB-0EFB8D5465D2}" presName="rootText" presStyleLbl="node2" presStyleIdx="1" presStyleCnt="3">
        <dgm:presLayoutVars>
          <dgm:chPref val="3"/>
        </dgm:presLayoutVars>
      </dgm:prSet>
      <dgm:spPr/>
      <dgm:t>
        <a:bodyPr/>
        <a:lstStyle/>
        <a:p>
          <a:endParaRPr kumimoji="1" lang="ja-JP" altLang="en-US"/>
        </a:p>
      </dgm:t>
    </dgm:pt>
    <dgm:pt modelId="{A13E563F-1B3B-417F-B568-9E1DEFD84979}" type="pres">
      <dgm:prSet presAssocID="{7668EABD-4E32-4C84-92FB-0EFB8D5465D2}" presName="rootConnector" presStyleLbl="node2" presStyleIdx="1" presStyleCnt="3"/>
      <dgm:spPr/>
      <dgm:t>
        <a:bodyPr/>
        <a:lstStyle/>
        <a:p>
          <a:endParaRPr kumimoji="1" lang="ja-JP" altLang="en-US"/>
        </a:p>
      </dgm:t>
    </dgm:pt>
    <dgm:pt modelId="{1EA729F7-62AE-448A-BB25-0326AB4ABE8B}" type="pres">
      <dgm:prSet presAssocID="{7668EABD-4E32-4C84-92FB-0EFB8D5465D2}" presName="hierChild4" presStyleCnt="0"/>
      <dgm:spPr/>
    </dgm:pt>
    <dgm:pt modelId="{69B157D2-DE6B-4C82-90E2-ED24BDBD0A01}" type="pres">
      <dgm:prSet presAssocID="{7668EABD-4E32-4C84-92FB-0EFB8D5465D2}" presName="hierChild5" presStyleCnt="0"/>
      <dgm:spPr/>
    </dgm:pt>
    <dgm:pt modelId="{EE5AF3FF-78FC-4A41-AB39-B8636B8E73F3}" type="pres">
      <dgm:prSet presAssocID="{9A1098C6-F5D7-437B-A3FA-A82A5150A384}" presName="Name37" presStyleLbl="parChTrans1D2" presStyleIdx="2" presStyleCnt="3"/>
      <dgm:spPr/>
      <dgm:t>
        <a:bodyPr/>
        <a:lstStyle/>
        <a:p>
          <a:endParaRPr kumimoji="1" lang="ja-JP" altLang="en-US"/>
        </a:p>
      </dgm:t>
    </dgm:pt>
    <dgm:pt modelId="{F8B65E20-0048-4919-931B-2B88D3D391CD}" type="pres">
      <dgm:prSet presAssocID="{D20636BD-EF99-46AF-BD22-CCD27ACA9731}" presName="hierRoot2" presStyleCnt="0">
        <dgm:presLayoutVars>
          <dgm:hierBranch val="init"/>
        </dgm:presLayoutVars>
      </dgm:prSet>
      <dgm:spPr/>
    </dgm:pt>
    <dgm:pt modelId="{3CBD88EB-9043-459B-88A2-9266D60BCE47}" type="pres">
      <dgm:prSet presAssocID="{D20636BD-EF99-46AF-BD22-CCD27ACA9731}" presName="rootComposite" presStyleCnt="0"/>
      <dgm:spPr/>
    </dgm:pt>
    <dgm:pt modelId="{C08D2176-5F73-4921-B99A-5258C3C3E810}" type="pres">
      <dgm:prSet presAssocID="{D20636BD-EF99-46AF-BD22-CCD27ACA9731}" presName="rootText" presStyleLbl="node2" presStyleIdx="2" presStyleCnt="3">
        <dgm:presLayoutVars>
          <dgm:chPref val="3"/>
        </dgm:presLayoutVars>
      </dgm:prSet>
      <dgm:spPr/>
      <dgm:t>
        <a:bodyPr/>
        <a:lstStyle/>
        <a:p>
          <a:endParaRPr kumimoji="1" lang="ja-JP" altLang="en-US"/>
        </a:p>
      </dgm:t>
    </dgm:pt>
    <dgm:pt modelId="{0B7DA896-5D34-41AA-818D-EBD3BAED1615}" type="pres">
      <dgm:prSet presAssocID="{D20636BD-EF99-46AF-BD22-CCD27ACA9731}" presName="rootConnector" presStyleLbl="node2" presStyleIdx="2" presStyleCnt="3"/>
      <dgm:spPr/>
      <dgm:t>
        <a:bodyPr/>
        <a:lstStyle/>
        <a:p>
          <a:endParaRPr kumimoji="1" lang="ja-JP" altLang="en-US"/>
        </a:p>
      </dgm:t>
    </dgm:pt>
    <dgm:pt modelId="{739DF4C4-B443-4470-B38B-D09100C054A8}" type="pres">
      <dgm:prSet presAssocID="{D20636BD-EF99-46AF-BD22-CCD27ACA9731}" presName="hierChild4" presStyleCnt="0"/>
      <dgm:spPr/>
    </dgm:pt>
    <dgm:pt modelId="{B6B20887-962C-470A-B527-41983212F6A3}" type="pres">
      <dgm:prSet presAssocID="{D20636BD-EF99-46AF-BD22-CCD27ACA9731}" presName="hierChild5" presStyleCnt="0"/>
      <dgm:spPr/>
    </dgm:pt>
    <dgm:pt modelId="{43240C32-012D-424A-AF23-19453525858B}" type="pres">
      <dgm:prSet presAssocID="{79372006-2E47-494C-8497-40074EA22CEE}" presName="hierChild3" presStyleCnt="0"/>
      <dgm:spPr/>
    </dgm:pt>
  </dgm:ptLst>
  <dgm:cxnLst>
    <dgm:cxn modelId="{D59EE400-7075-4A4D-A76D-4DE9AC4BB384}" type="presOf" srcId="{DAB86E3C-3808-420C-B2D3-6A6812B78EB5}" destId="{9467E37A-FC6D-4DFF-9D0E-3DD1117984A2}" srcOrd="0" destOrd="0" presId="urn:microsoft.com/office/officeart/2005/8/layout/orgChart1"/>
    <dgm:cxn modelId="{3A3D065D-E1F8-4AE2-87CE-7A60DA8779EB}" type="presOf" srcId="{735E939C-0AC4-4A85-9863-B08246F556F5}" destId="{0031258E-BD7E-47C8-967A-36C6613717BD}" srcOrd="0" destOrd="0" presId="urn:microsoft.com/office/officeart/2005/8/layout/orgChart1"/>
    <dgm:cxn modelId="{80462CBC-1758-49EE-A0DE-BCAE6BFFF012}" type="presOf" srcId="{79372006-2E47-494C-8497-40074EA22CEE}" destId="{660039F8-C146-4F7F-A961-C59030812D27}" srcOrd="0" destOrd="0" presId="urn:microsoft.com/office/officeart/2005/8/layout/orgChart1"/>
    <dgm:cxn modelId="{6C928822-A7A1-4A04-9408-473C52F3B026}" type="presOf" srcId="{AE442DB7-353D-4554-9F7B-925D02B603E6}" destId="{012E3574-5E84-4BA9-906F-DA1ADBC45D0E}" srcOrd="1" destOrd="0" presId="urn:microsoft.com/office/officeart/2005/8/layout/orgChart1"/>
    <dgm:cxn modelId="{77831441-E7F6-4EDA-923D-68B315E9FA7C}" type="presOf" srcId="{9A1098C6-F5D7-437B-A3FA-A82A5150A384}" destId="{EE5AF3FF-78FC-4A41-AB39-B8636B8E73F3}" srcOrd="0" destOrd="0" presId="urn:microsoft.com/office/officeart/2005/8/layout/orgChart1"/>
    <dgm:cxn modelId="{C95D80F2-5C8A-4BFD-AD6E-9ED7B731A09D}" type="presOf" srcId="{AE442DB7-353D-4554-9F7B-925D02B603E6}" destId="{D0807ABF-0D58-4890-8BEC-ADE754548BC4}" srcOrd="0" destOrd="0" presId="urn:microsoft.com/office/officeart/2005/8/layout/orgChart1"/>
    <dgm:cxn modelId="{56C4ECF1-7A04-45EA-A8D0-E676FA0D458B}" type="presOf" srcId="{7668EABD-4E32-4C84-92FB-0EFB8D5465D2}" destId="{A13E563F-1B3B-417F-B568-9E1DEFD84979}" srcOrd="1" destOrd="0" presId="urn:microsoft.com/office/officeart/2005/8/layout/orgChart1"/>
    <dgm:cxn modelId="{6EA043CC-4A4B-4615-8653-ECE450158F37}" type="presOf" srcId="{79372006-2E47-494C-8497-40074EA22CEE}" destId="{E3CC186E-5AD5-4D27-A1BF-F6F6B930002C}" srcOrd="1" destOrd="0" presId="urn:microsoft.com/office/officeart/2005/8/layout/orgChart1"/>
    <dgm:cxn modelId="{6083B1FC-B391-420C-940D-0DFBD144C6B0}" srcId="{A3CA7D1B-5D17-4B57-B700-8A69698C8F19}" destId="{79372006-2E47-494C-8497-40074EA22CEE}" srcOrd="0" destOrd="0" parTransId="{FBAB49B0-A4DB-4304-8201-9086D2A3B9DF}" sibTransId="{C18F8C5B-29DB-4B58-88EC-E87552628EEE}"/>
    <dgm:cxn modelId="{780BB94A-0973-432E-B5BB-084717A87649}" type="presOf" srcId="{7668EABD-4E32-4C84-92FB-0EFB8D5465D2}" destId="{173AD9A2-E467-4587-AE1B-8BB9398C92CA}" srcOrd="0" destOrd="0" presId="urn:microsoft.com/office/officeart/2005/8/layout/orgChart1"/>
    <dgm:cxn modelId="{576CB548-1A94-44D7-BC3F-5971584F4FBC}" srcId="{79372006-2E47-494C-8497-40074EA22CEE}" destId="{7668EABD-4E32-4C84-92FB-0EFB8D5465D2}" srcOrd="1" destOrd="0" parTransId="{DAB86E3C-3808-420C-B2D3-6A6812B78EB5}" sibTransId="{1F968CE7-3118-4D9B-92AE-F85B06EA1DFB}"/>
    <dgm:cxn modelId="{3039E7F1-5D17-4615-AE89-13139D501BB7}" type="presOf" srcId="{D20636BD-EF99-46AF-BD22-CCD27ACA9731}" destId="{0B7DA896-5D34-41AA-818D-EBD3BAED1615}" srcOrd="1" destOrd="0" presId="urn:microsoft.com/office/officeart/2005/8/layout/orgChart1"/>
    <dgm:cxn modelId="{D7BE6FDC-0B84-4132-BE12-1965D386775C}" srcId="{79372006-2E47-494C-8497-40074EA22CEE}" destId="{AE442DB7-353D-4554-9F7B-925D02B603E6}" srcOrd="0" destOrd="0" parTransId="{735E939C-0AC4-4A85-9863-B08246F556F5}" sibTransId="{10391652-C5C2-45AD-8980-9C82E8FA1837}"/>
    <dgm:cxn modelId="{67EA0663-D5AA-4C6F-BC0B-74BB3833B19C}" type="presOf" srcId="{A3CA7D1B-5D17-4B57-B700-8A69698C8F19}" destId="{38B40C63-F285-4D75-AB39-FC5D49EE344F}" srcOrd="0" destOrd="0" presId="urn:microsoft.com/office/officeart/2005/8/layout/orgChart1"/>
    <dgm:cxn modelId="{19A23294-D9B7-4076-AF94-90959BEE55A0}" srcId="{79372006-2E47-494C-8497-40074EA22CEE}" destId="{D20636BD-EF99-46AF-BD22-CCD27ACA9731}" srcOrd="2" destOrd="0" parTransId="{9A1098C6-F5D7-437B-A3FA-A82A5150A384}" sibTransId="{8667C5AF-C1FC-4777-AD35-738F5B544B14}"/>
    <dgm:cxn modelId="{65FEDE2F-E479-4270-9DE4-32CE1CD5046C}" type="presOf" srcId="{D20636BD-EF99-46AF-BD22-CCD27ACA9731}" destId="{C08D2176-5F73-4921-B99A-5258C3C3E810}" srcOrd="0" destOrd="0" presId="urn:microsoft.com/office/officeart/2005/8/layout/orgChart1"/>
    <dgm:cxn modelId="{3143A22B-4865-42A2-AE15-3C908E1D921F}" type="presParOf" srcId="{38B40C63-F285-4D75-AB39-FC5D49EE344F}" destId="{C515793D-0E9F-4D8C-B689-00F8D346D3BD}" srcOrd="0" destOrd="0" presId="urn:microsoft.com/office/officeart/2005/8/layout/orgChart1"/>
    <dgm:cxn modelId="{79A42D4B-CDF7-488B-855E-BB87C601982C}" type="presParOf" srcId="{C515793D-0E9F-4D8C-B689-00F8D346D3BD}" destId="{3337980B-A26F-4C79-9139-E4FA5FBB8761}" srcOrd="0" destOrd="0" presId="urn:microsoft.com/office/officeart/2005/8/layout/orgChart1"/>
    <dgm:cxn modelId="{5A0B0E62-0F80-4388-B190-D0CD12B95434}" type="presParOf" srcId="{3337980B-A26F-4C79-9139-E4FA5FBB8761}" destId="{660039F8-C146-4F7F-A961-C59030812D27}" srcOrd="0" destOrd="0" presId="urn:microsoft.com/office/officeart/2005/8/layout/orgChart1"/>
    <dgm:cxn modelId="{246B84F2-6181-4BC1-A8AA-B9DB61DD73EC}" type="presParOf" srcId="{3337980B-A26F-4C79-9139-E4FA5FBB8761}" destId="{E3CC186E-5AD5-4D27-A1BF-F6F6B930002C}" srcOrd="1" destOrd="0" presId="urn:microsoft.com/office/officeart/2005/8/layout/orgChart1"/>
    <dgm:cxn modelId="{89EE3A2B-C8BB-445D-8AFC-47F790D89346}" type="presParOf" srcId="{C515793D-0E9F-4D8C-B689-00F8D346D3BD}" destId="{E80953B1-72D5-4045-A784-EA78E8AFE65E}" srcOrd="1" destOrd="0" presId="urn:microsoft.com/office/officeart/2005/8/layout/orgChart1"/>
    <dgm:cxn modelId="{E04F82A2-E5C7-4771-AC0E-AE90743FFAE7}" type="presParOf" srcId="{E80953B1-72D5-4045-A784-EA78E8AFE65E}" destId="{0031258E-BD7E-47C8-967A-36C6613717BD}" srcOrd="0" destOrd="0" presId="urn:microsoft.com/office/officeart/2005/8/layout/orgChart1"/>
    <dgm:cxn modelId="{FFF45BB9-BA78-4598-99B3-B934636E948A}" type="presParOf" srcId="{E80953B1-72D5-4045-A784-EA78E8AFE65E}" destId="{83CF37A8-D081-4843-B9DC-714B184DA8C8}" srcOrd="1" destOrd="0" presId="urn:microsoft.com/office/officeart/2005/8/layout/orgChart1"/>
    <dgm:cxn modelId="{5B3C7C58-75FE-419F-80E4-06FC09E5E143}" type="presParOf" srcId="{83CF37A8-D081-4843-B9DC-714B184DA8C8}" destId="{10183765-10FC-4D16-9431-86AA019BBA65}" srcOrd="0" destOrd="0" presId="urn:microsoft.com/office/officeart/2005/8/layout/orgChart1"/>
    <dgm:cxn modelId="{24B6F423-6BF8-4EC7-BE59-595F2AB6BBF4}" type="presParOf" srcId="{10183765-10FC-4D16-9431-86AA019BBA65}" destId="{D0807ABF-0D58-4890-8BEC-ADE754548BC4}" srcOrd="0" destOrd="0" presId="urn:microsoft.com/office/officeart/2005/8/layout/orgChart1"/>
    <dgm:cxn modelId="{EBAEF8E0-E4DE-4BD6-A837-117231D9C149}" type="presParOf" srcId="{10183765-10FC-4D16-9431-86AA019BBA65}" destId="{012E3574-5E84-4BA9-906F-DA1ADBC45D0E}" srcOrd="1" destOrd="0" presId="urn:microsoft.com/office/officeart/2005/8/layout/orgChart1"/>
    <dgm:cxn modelId="{6A72E377-B17B-40A1-B70D-212C821ABF16}" type="presParOf" srcId="{83CF37A8-D081-4843-B9DC-714B184DA8C8}" destId="{7DAC549D-DC34-4DB1-A11E-321BB830B5E3}" srcOrd="1" destOrd="0" presId="urn:microsoft.com/office/officeart/2005/8/layout/orgChart1"/>
    <dgm:cxn modelId="{122FBA29-0C91-47EA-A18C-8779B2C6809B}" type="presParOf" srcId="{83CF37A8-D081-4843-B9DC-714B184DA8C8}" destId="{9B94D5A5-94F7-4DB8-92CC-295D355526A9}" srcOrd="2" destOrd="0" presId="urn:microsoft.com/office/officeart/2005/8/layout/orgChart1"/>
    <dgm:cxn modelId="{BEF8E910-622B-4A39-A720-6DFE83CE063F}" type="presParOf" srcId="{E80953B1-72D5-4045-A784-EA78E8AFE65E}" destId="{9467E37A-FC6D-4DFF-9D0E-3DD1117984A2}" srcOrd="2" destOrd="0" presId="urn:microsoft.com/office/officeart/2005/8/layout/orgChart1"/>
    <dgm:cxn modelId="{003CBDE8-379E-49C8-AC62-99FC23332D4D}" type="presParOf" srcId="{E80953B1-72D5-4045-A784-EA78E8AFE65E}" destId="{7E6FDAFE-AABF-48CD-9693-F47F5346CA50}" srcOrd="3" destOrd="0" presId="urn:microsoft.com/office/officeart/2005/8/layout/orgChart1"/>
    <dgm:cxn modelId="{4A3E9692-BC91-4630-B912-13A8AE221446}" type="presParOf" srcId="{7E6FDAFE-AABF-48CD-9693-F47F5346CA50}" destId="{101E505C-0ED4-41AC-AB32-62F3CA9DA37D}" srcOrd="0" destOrd="0" presId="urn:microsoft.com/office/officeart/2005/8/layout/orgChart1"/>
    <dgm:cxn modelId="{6D05D9E3-F0B8-45B9-9AB5-8F67B5AEAC1B}" type="presParOf" srcId="{101E505C-0ED4-41AC-AB32-62F3CA9DA37D}" destId="{173AD9A2-E467-4587-AE1B-8BB9398C92CA}" srcOrd="0" destOrd="0" presId="urn:microsoft.com/office/officeart/2005/8/layout/orgChart1"/>
    <dgm:cxn modelId="{4536FD3C-3027-4B02-85BD-92C2747DBDCB}" type="presParOf" srcId="{101E505C-0ED4-41AC-AB32-62F3CA9DA37D}" destId="{A13E563F-1B3B-417F-B568-9E1DEFD84979}" srcOrd="1" destOrd="0" presId="urn:microsoft.com/office/officeart/2005/8/layout/orgChart1"/>
    <dgm:cxn modelId="{6CD7087A-AD54-4BF1-A248-C4B34EDBBAF2}" type="presParOf" srcId="{7E6FDAFE-AABF-48CD-9693-F47F5346CA50}" destId="{1EA729F7-62AE-448A-BB25-0326AB4ABE8B}" srcOrd="1" destOrd="0" presId="urn:microsoft.com/office/officeart/2005/8/layout/orgChart1"/>
    <dgm:cxn modelId="{AD034D39-4301-4A97-B704-776262784D70}" type="presParOf" srcId="{7E6FDAFE-AABF-48CD-9693-F47F5346CA50}" destId="{69B157D2-DE6B-4C82-90E2-ED24BDBD0A01}" srcOrd="2" destOrd="0" presId="urn:microsoft.com/office/officeart/2005/8/layout/orgChart1"/>
    <dgm:cxn modelId="{1C80066B-22A7-4C77-B987-6E7C82155FBD}" type="presParOf" srcId="{E80953B1-72D5-4045-A784-EA78E8AFE65E}" destId="{EE5AF3FF-78FC-4A41-AB39-B8636B8E73F3}" srcOrd="4" destOrd="0" presId="urn:microsoft.com/office/officeart/2005/8/layout/orgChart1"/>
    <dgm:cxn modelId="{2E1A6B22-11F3-4951-A343-358BB7413C44}" type="presParOf" srcId="{E80953B1-72D5-4045-A784-EA78E8AFE65E}" destId="{F8B65E20-0048-4919-931B-2B88D3D391CD}" srcOrd="5" destOrd="0" presId="urn:microsoft.com/office/officeart/2005/8/layout/orgChart1"/>
    <dgm:cxn modelId="{FB364DFF-9E3D-4F2D-AF65-55B5A1793316}" type="presParOf" srcId="{F8B65E20-0048-4919-931B-2B88D3D391CD}" destId="{3CBD88EB-9043-459B-88A2-9266D60BCE47}" srcOrd="0" destOrd="0" presId="urn:microsoft.com/office/officeart/2005/8/layout/orgChart1"/>
    <dgm:cxn modelId="{D59AB106-1E30-4FE5-BCF6-1450962B8FA1}" type="presParOf" srcId="{3CBD88EB-9043-459B-88A2-9266D60BCE47}" destId="{C08D2176-5F73-4921-B99A-5258C3C3E810}" srcOrd="0" destOrd="0" presId="urn:microsoft.com/office/officeart/2005/8/layout/orgChart1"/>
    <dgm:cxn modelId="{34FC6753-19FE-4F76-84B0-733899A94BAD}" type="presParOf" srcId="{3CBD88EB-9043-459B-88A2-9266D60BCE47}" destId="{0B7DA896-5D34-41AA-818D-EBD3BAED1615}" srcOrd="1" destOrd="0" presId="urn:microsoft.com/office/officeart/2005/8/layout/orgChart1"/>
    <dgm:cxn modelId="{E37659B8-F14F-48C6-A0CC-426C97777AF7}" type="presParOf" srcId="{F8B65E20-0048-4919-931B-2B88D3D391CD}" destId="{739DF4C4-B443-4470-B38B-D09100C054A8}" srcOrd="1" destOrd="0" presId="urn:microsoft.com/office/officeart/2005/8/layout/orgChart1"/>
    <dgm:cxn modelId="{46129169-D973-4483-9021-9CC721D2BB3B}" type="presParOf" srcId="{F8B65E20-0048-4919-931B-2B88D3D391CD}" destId="{B6B20887-962C-470A-B527-41983212F6A3}" srcOrd="2" destOrd="0" presId="urn:microsoft.com/office/officeart/2005/8/layout/orgChart1"/>
    <dgm:cxn modelId="{9B912527-E2C6-4CD9-BD4E-FA7F09332D8E}" type="presParOf" srcId="{C515793D-0E9F-4D8C-B689-00F8D346D3BD}" destId="{43240C32-012D-424A-AF23-19453525858B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E5AF3FF-78FC-4A41-AB39-B8636B8E73F3}">
      <dsp:nvSpPr>
        <dsp:cNvPr id="0" name=""/>
        <dsp:cNvSpPr/>
      </dsp:nvSpPr>
      <dsp:spPr>
        <a:xfrm>
          <a:off x="1908212" y="726712"/>
          <a:ext cx="1350073" cy="23431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7155"/>
              </a:lnTo>
              <a:lnTo>
                <a:pt x="1350073" y="117155"/>
              </a:lnTo>
              <a:lnTo>
                <a:pt x="1350073" y="23431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467E37A-FC6D-4DFF-9D0E-3DD1117984A2}">
      <dsp:nvSpPr>
        <dsp:cNvPr id="0" name=""/>
        <dsp:cNvSpPr/>
      </dsp:nvSpPr>
      <dsp:spPr>
        <a:xfrm>
          <a:off x="1862492" y="726712"/>
          <a:ext cx="91440" cy="234310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3431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031258E-BD7E-47C8-967A-36C6613717BD}">
      <dsp:nvSpPr>
        <dsp:cNvPr id="0" name=""/>
        <dsp:cNvSpPr/>
      </dsp:nvSpPr>
      <dsp:spPr>
        <a:xfrm>
          <a:off x="558138" y="726712"/>
          <a:ext cx="1350073" cy="234310"/>
        </a:xfrm>
        <a:custGeom>
          <a:avLst/>
          <a:gdLst/>
          <a:ahLst/>
          <a:cxnLst/>
          <a:rect l="0" t="0" r="0" b="0"/>
          <a:pathLst>
            <a:path>
              <a:moveTo>
                <a:pt x="1350073" y="0"/>
              </a:moveTo>
              <a:lnTo>
                <a:pt x="1350073" y="117155"/>
              </a:lnTo>
              <a:lnTo>
                <a:pt x="0" y="117155"/>
              </a:lnTo>
              <a:lnTo>
                <a:pt x="0" y="23431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60039F8-C146-4F7F-A961-C59030812D27}">
      <dsp:nvSpPr>
        <dsp:cNvPr id="0" name=""/>
        <dsp:cNvSpPr/>
      </dsp:nvSpPr>
      <dsp:spPr>
        <a:xfrm>
          <a:off x="1350330" y="168831"/>
          <a:ext cx="1115763" cy="55788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altLang="ja-JP" sz="1600" kern="1200" dirty="0" smtClean="0"/>
            <a:t>Master CCC</a:t>
          </a:r>
          <a:endParaRPr kumimoji="1" lang="ja-JP" altLang="en-US" sz="1600" kern="1200" dirty="0"/>
        </a:p>
      </dsp:txBody>
      <dsp:txXfrm>
        <a:off x="1350330" y="168831"/>
        <a:ext cx="1115763" cy="557881"/>
      </dsp:txXfrm>
    </dsp:sp>
    <dsp:sp modelId="{D0807ABF-0D58-4890-8BEC-ADE754548BC4}">
      <dsp:nvSpPr>
        <dsp:cNvPr id="0" name=""/>
        <dsp:cNvSpPr/>
      </dsp:nvSpPr>
      <dsp:spPr>
        <a:xfrm>
          <a:off x="256" y="961023"/>
          <a:ext cx="1115763" cy="55788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altLang="ja-JP" sz="1600" kern="1200" dirty="0" smtClean="0"/>
            <a:t>Si CCC</a:t>
          </a:r>
          <a:endParaRPr kumimoji="1" lang="ja-JP" altLang="en-US" sz="1600" kern="1200" dirty="0"/>
        </a:p>
      </dsp:txBody>
      <dsp:txXfrm>
        <a:off x="256" y="961023"/>
        <a:ext cx="1115763" cy="557881"/>
      </dsp:txXfrm>
    </dsp:sp>
    <dsp:sp modelId="{173AD9A2-E467-4587-AE1B-8BB9398C92CA}">
      <dsp:nvSpPr>
        <dsp:cNvPr id="0" name=""/>
        <dsp:cNvSpPr/>
      </dsp:nvSpPr>
      <dsp:spPr>
        <a:xfrm>
          <a:off x="1350330" y="961023"/>
          <a:ext cx="1115763" cy="55788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altLang="ja-JP" sz="1600" kern="1200" dirty="0" err="1" smtClean="0"/>
            <a:t>Sc</a:t>
          </a:r>
          <a:r>
            <a:rPr kumimoji="1" lang="en-US" altLang="ja-JP" sz="1600" kern="1200" dirty="0" smtClean="0"/>
            <a:t> CCC</a:t>
          </a:r>
          <a:endParaRPr kumimoji="1" lang="ja-JP" altLang="en-US" sz="1600" kern="1200" dirty="0"/>
        </a:p>
      </dsp:txBody>
      <dsp:txXfrm>
        <a:off x="1350330" y="961023"/>
        <a:ext cx="1115763" cy="557881"/>
      </dsp:txXfrm>
    </dsp:sp>
    <dsp:sp modelId="{C08D2176-5F73-4921-B99A-5258C3C3E810}">
      <dsp:nvSpPr>
        <dsp:cNvPr id="0" name=""/>
        <dsp:cNvSpPr/>
      </dsp:nvSpPr>
      <dsp:spPr>
        <a:xfrm>
          <a:off x="2700404" y="961023"/>
          <a:ext cx="1115763" cy="55788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altLang="ja-JP" sz="1600" kern="1200" dirty="0" smtClean="0"/>
            <a:t>SDHCAL SDCC</a:t>
          </a:r>
          <a:endParaRPr kumimoji="1" lang="ja-JP" altLang="en-US" sz="1600" kern="1200" dirty="0"/>
        </a:p>
      </dsp:txBody>
      <dsp:txXfrm>
        <a:off x="2700404" y="961023"/>
        <a:ext cx="1115763" cy="55788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34" tIns="49517" rIns="99034" bIns="49517" numCol="1" anchor="t" anchorCtr="0" compatLnSpc="1">
            <a:prstTxWarp prst="textNoShape">
              <a:avLst/>
            </a:prstTxWarp>
          </a:bodyPr>
          <a:lstStyle>
            <a:lvl1pPr defTabSz="990386" eaLnBrk="1" hangingPunct="1">
              <a:defRPr sz="13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22725" y="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34" tIns="49517" rIns="99034" bIns="49517" numCol="1" anchor="t" anchorCtr="0" compatLnSpc="1">
            <a:prstTxWarp prst="textNoShape">
              <a:avLst/>
            </a:prstTxWarp>
          </a:bodyPr>
          <a:lstStyle>
            <a:lvl1pPr algn="r" defTabSz="990386" eaLnBrk="1" hangingPunct="1">
              <a:defRPr sz="13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723438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34" tIns="49517" rIns="99034" bIns="49517" numCol="1" anchor="b" anchorCtr="0" compatLnSpc="1">
            <a:prstTxWarp prst="textNoShape">
              <a:avLst/>
            </a:prstTxWarp>
          </a:bodyPr>
          <a:lstStyle>
            <a:lvl1pPr defTabSz="990386" eaLnBrk="1" hangingPunct="1">
              <a:defRPr sz="13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19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22725" y="9723438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34" tIns="49517" rIns="99034" bIns="49517" numCol="1" anchor="b" anchorCtr="0" compatLnSpc="1">
            <a:prstTxWarp prst="textNoShape">
              <a:avLst/>
            </a:prstTxWarp>
          </a:bodyPr>
          <a:lstStyle>
            <a:lvl1pPr algn="r" defTabSz="989013" eaLnBrk="1" hangingPunct="1">
              <a:defRPr sz="13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FCDA5EA6-BEF9-4328-AFB4-A161C4625074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1337642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480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7" tIns="45714" rIns="91427" bIns="45714" numCol="1" anchor="t" anchorCtr="0" compatLnSpc="1">
            <a:prstTxWarp prst="textNoShape">
              <a:avLst/>
            </a:prstTxWarp>
          </a:bodyPr>
          <a:lstStyle>
            <a:lvl1pPr defTabSz="914075" eaLnBrk="1" hangingPunct="1">
              <a:defRPr sz="11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38600" y="0"/>
            <a:ext cx="30480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7" tIns="45714" rIns="91427" bIns="45714" numCol="1" anchor="t" anchorCtr="0" compatLnSpc="1">
            <a:prstTxWarp prst="textNoShape">
              <a:avLst/>
            </a:prstTxWarp>
          </a:bodyPr>
          <a:lstStyle>
            <a:lvl1pPr algn="r" defTabSz="914075" eaLnBrk="1" hangingPunct="1">
              <a:defRPr sz="11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041400" y="762000"/>
            <a:ext cx="5081588" cy="3810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741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876800"/>
            <a:ext cx="52578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7" tIns="45714" rIns="91427" bIns="4571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 smtClean="0"/>
              <a:t>マスタ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</a:p>
        </p:txBody>
      </p:sp>
      <p:sp>
        <p:nvSpPr>
          <p:cNvPr id="1741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53600"/>
            <a:ext cx="3048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7" tIns="45714" rIns="91427" bIns="45714" numCol="1" anchor="b" anchorCtr="0" compatLnSpc="1">
            <a:prstTxWarp prst="textNoShape">
              <a:avLst/>
            </a:prstTxWarp>
          </a:bodyPr>
          <a:lstStyle>
            <a:lvl1pPr defTabSz="914075" eaLnBrk="1" hangingPunct="1">
              <a:defRPr sz="11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741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38600" y="9753600"/>
            <a:ext cx="3048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7" tIns="45714" rIns="91427" bIns="45714" numCol="1" anchor="b" anchorCtr="0" compatLnSpc="1">
            <a:prstTxWarp prst="textNoShape">
              <a:avLst/>
            </a:prstTxWarp>
          </a:bodyPr>
          <a:lstStyle>
            <a:lvl1pPr algn="r" defTabSz="912813" eaLnBrk="1" hangingPunct="1">
              <a:defRPr sz="11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1A2027F0-2866-4E7C-BA9C-858399A1F13A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00608674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ＭＳ Ｐ明朝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ＭＳ Ｐ明朝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ＭＳ Ｐ明朝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ＭＳ Ｐ明朝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ＭＳ Ｐ明朝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 サブタイトルの書式設定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4157843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1529170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858000" y="0"/>
            <a:ext cx="2286000" cy="6400800"/>
          </a:xfrm>
        </p:spPr>
        <p:txBody>
          <a:bodyPr vert="eaVert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0" y="0"/>
            <a:ext cx="6705600" cy="6400800"/>
          </a:xfr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64616469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タイトルと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14400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表プレースホルダ 2"/>
          <p:cNvSpPr>
            <a:spLocks noGrp="1"/>
          </p:cNvSpPr>
          <p:nvPr>
            <p:ph type="tbl" idx="1"/>
          </p:nvPr>
        </p:nvSpPr>
        <p:spPr>
          <a:xfrm>
            <a:off x="304800" y="1066800"/>
            <a:ext cx="8610600" cy="5334000"/>
          </a:xfrm>
        </p:spPr>
        <p:txBody>
          <a:bodyPr/>
          <a:lstStyle/>
          <a:p>
            <a:pPr lvl="0"/>
            <a:endParaRPr lang="ja-JP" altLang="en-US" noProof="0" smtClean="0"/>
          </a:p>
        </p:txBody>
      </p:sp>
    </p:spTree>
    <p:extLst>
      <p:ext uri="{BB962C8B-B14F-4D97-AF65-F5344CB8AC3E}">
        <p14:creationId xmlns:p14="http://schemas.microsoft.com/office/powerpoint/2010/main" val="208800873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タイトル、テキスト、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14400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sz="half" idx="1"/>
          </p:nvPr>
        </p:nvSpPr>
        <p:spPr>
          <a:xfrm>
            <a:off x="304800" y="1066800"/>
            <a:ext cx="4229100" cy="5334000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86300" y="1066800"/>
            <a:ext cx="4229100" cy="5334000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6034616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dirty="0" smtClean="0"/>
              <a:t>マスタ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  <a:p>
            <a:pPr lvl="2"/>
            <a:r>
              <a:rPr lang="ja-JP" altLang="en-US" dirty="0" smtClean="0"/>
              <a:t>第 </a:t>
            </a:r>
            <a:r>
              <a:rPr lang="en-US" altLang="ja-JP" dirty="0" smtClean="0"/>
              <a:t>3 </a:t>
            </a:r>
            <a:r>
              <a:rPr lang="ja-JP" altLang="en-US" dirty="0" smtClean="0"/>
              <a:t>レベル</a:t>
            </a:r>
          </a:p>
          <a:p>
            <a:pPr lvl="3"/>
            <a:r>
              <a:rPr lang="ja-JP" altLang="en-US" dirty="0" smtClean="0"/>
              <a:t>第 </a:t>
            </a:r>
            <a:r>
              <a:rPr lang="en-US" altLang="ja-JP" dirty="0" smtClean="0"/>
              <a:t>4 </a:t>
            </a:r>
            <a:r>
              <a:rPr lang="ja-JP" altLang="en-US" dirty="0" smtClean="0"/>
              <a:t>レベル</a:t>
            </a:r>
          </a:p>
          <a:p>
            <a:pPr lvl="4"/>
            <a:r>
              <a:rPr lang="ja-JP" altLang="en-US" dirty="0" smtClean="0"/>
              <a:t>第 </a:t>
            </a:r>
            <a:r>
              <a:rPr lang="en-US" altLang="ja-JP" dirty="0" smtClean="0"/>
              <a:t>5 </a:t>
            </a:r>
            <a:r>
              <a:rPr lang="ja-JP" altLang="en-US" dirty="0" smtClean="0"/>
              <a:t>レベル</a:t>
            </a:r>
            <a:endParaRPr lang="ja-JP" altLang="en-US" dirty="0"/>
          </a:p>
        </p:txBody>
      </p:sp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5167923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0821151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304800" y="1066800"/>
            <a:ext cx="4229100" cy="533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86300" y="1066800"/>
            <a:ext cx="4229100" cy="533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6081189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3263301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9368548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031439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2119081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 smtClean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9847464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7"/>
          <p:cNvPicPr>
            <a:picLocks noChangeAspect="1" noChangeArrowheads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91440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1066800"/>
            <a:ext cx="8610600" cy="533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285750" y="6445250"/>
            <a:ext cx="871537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bg1"/>
                </a:solidFill>
                <a:latin typeface="Arial Unicode MS" panose="020B0604020202020204" pitchFamily="50" charset="-128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 sz="2400">
                <a:solidFill>
                  <a:schemeClr val="bg1"/>
                </a:solidFill>
                <a:latin typeface="Arial Unicode MS" panose="020B0604020202020204" pitchFamily="50" charset="-128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 sz="2400">
                <a:solidFill>
                  <a:schemeClr val="bg1"/>
                </a:solidFill>
                <a:latin typeface="Arial Unicode MS" panose="020B0604020202020204" pitchFamily="50" charset="-128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 sz="2400">
                <a:solidFill>
                  <a:schemeClr val="bg1"/>
                </a:solidFill>
                <a:latin typeface="Arial Unicode MS" panose="020B0604020202020204" pitchFamily="50" charset="-128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 sz="2400">
                <a:solidFill>
                  <a:schemeClr val="bg1"/>
                </a:solidFill>
                <a:latin typeface="Arial Unicode MS" panose="020B0604020202020204" pitchFamily="50" charset="-128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 Unicode MS" panose="020B0604020202020204" pitchFamily="50" charset="-128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 Unicode MS" panose="020B0604020202020204" pitchFamily="50" charset="-128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 Unicode MS" panose="020B0604020202020204" pitchFamily="50" charset="-128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 Unicode MS" panose="020B0604020202020204" pitchFamily="50" charset="-128"/>
                <a:ea typeface="ＭＳ Ｐゴシック" panose="020B0600070205080204" pitchFamily="50" charset="-128"/>
              </a:defRPr>
            </a:lvl9pPr>
          </a:lstStyle>
          <a:p>
            <a:pPr algn="r" eaLnBrk="1" hangingPunct="1">
              <a:spcBef>
                <a:spcPct val="50000"/>
              </a:spcBef>
              <a:defRPr/>
            </a:pPr>
            <a:r>
              <a:rPr lang="en-US" altLang="ja-JP" sz="1600" dirty="0" smtClean="0">
                <a:solidFill>
                  <a:schemeClr val="hlink"/>
                </a:solidFill>
              </a:rPr>
              <a:t>Taikan Suehara, CALICE</a:t>
            </a:r>
            <a:r>
              <a:rPr lang="en-US" altLang="ja-JP" sz="1600" baseline="0" dirty="0" smtClean="0">
                <a:solidFill>
                  <a:schemeClr val="hlink"/>
                </a:solidFill>
              </a:rPr>
              <a:t> DAQ TF</a:t>
            </a:r>
            <a:r>
              <a:rPr lang="en-US" altLang="ja-JP" sz="1600" dirty="0" smtClean="0">
                <a:solidFill>
                  <a:schemeClr val="hlink"/>
                </a:solidFill>
              </a:rPr>
              <a:t>, </a:t>
            </a:r>
            <a:r>
              <a:rPr lang="en-US" altLang="ja-JP" sz="1600" dirty="0" smtClean="0">
                <a:solidFill>
                  <a:schemeClr val="hlink"/>
                </a:solidFill>
              </a:rPr>
              <a:t>7 Apr. </a:t>
            </a:r>
            <a:r>
              <a:rPr lang="en-US" altLang="ja-JP" sz="1600" dirty="0" smtClean="0">
                <a:solidFill>
                  <a:schemeClr val="hlink"/>
                </a:solidFill>
              </a:rPr>
              <a:t>2015  </a:t>
            </a:r>
            <a:r>
              <a:rPr lang="en-US" altLang="ja-JP" sz="1600" dirty="0" smtClean="0"/>
              <a:t>page </a:t>
            </a:r>
            <a:fld id="{88E4540A-566B-49BD-A184-DCDC4AFAC370}" type="slidenum">
              <a:rPr lang="en-US" altLang="ja-JP" sz="1800" smtClean="0"/>
              <a:pPr algn="r" eaLnBrk="1" hangingPunct="1">
                <a:spcBef>
                  <a:spcPct val="50000"/>
                </a:spcBef>
                <a:defRPr/>
              </a:pPr>
              <a:t>‹#›</a:t>
            </a:fld>
            <a:endParaRPr lang="en-US" altLang="ja-JP" dirty="0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rgbClr val="FFFF00"/>
          </a:solidFill>
          <a:effectLst>
            <a:outerShdw blurRad="38100" dist="38100" dir="2700000" algn="tl">
              <a:srgbClr val="FFFFFF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rgbClr val="FFFF00"/>
          </a:solidFill>
          <a:effectLst>
            <a:outerShdw blurRad="38100" dist="38100" dir="2700000" algn="tl">
              <a:srgbClr val="FFFFFF"/>
            </a:outerShdw>
          </a:effectLst>
          <a:latin typeface="Arial Unicode MS" pitchFamily="50" charset="-128"/>
          <a:ea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rgbClr val="FFFF00"/>
          </a:solidFill>
          <a:effectLst>
            <a:outerShdw blurRad="38100" dist="38100" dir="2700000" algn="tl">
              <a:srgbClr val="FFFFFF"/>
            </a:outerShdw>
          </a:effectLst>
          <a:latin typeface="Arial Unicode MS" pitchFamily="50" charset="-128"/>
          <a:ea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rgbClr val="FFFF00"/>
          </a:solidFill>
          <a:effectLst>
            <a:outerShdw blurRad="38100" dist="38100" dir="2700000" algn="tl">
              <a:srgbClr val="FFFFFF"/>
            </a:outerShdw>
          </a:effectLst>
          <a:latin typeface="Arial Unicode MS" pitchFamily="50" charset="-128"/>
          <a:ea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rgbClr val="FFFF00"/>
          </a:solidFill>
          <a:effectLst>
            <a:outerShdw blurRad="38100" dist="38100" dir="2700000" algn="tl">
              <a:srgbClr val="FFFFFF"/>
            </a:outerShdw>
          </a:effectLst>
          <a:latin typeface="Arial Unicode MS" pitchFamily="50" charset="-128"/>
          <a:ea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rgbClr val="FFFF00"/>
          </a:solidFill>
          <a:effectLst>
            <a:outerShdw blurRad="38100" dist="38100" dir="2700000" algn="tl">
              <a:srgbClr val="FFFFFF"/>
            </a:outerShdw>
          </a:effectLst>
          <a:latin typeface="Arial Unicode MS" pitchFamily="50" charset="-128"/>
          <a:ea typeface="ＭＳ Ｐゴシック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rgbClr val="FFFF00"/>
          </a:solidFill>
          <a:effectLst>
            <a:outerShdw blurRad="38100" dist="38100" dir="2700000" algn="tl">
              <a:srgbClr val="FFFFFF"/>
            </a:outerShdw>
          </a:effectLst>
          <a:latin typeface="Arial Unicode MS" pitchFamily="50" charset="-128"/>
          <a:ea typeface="ＭＳ Ｐゴシック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rgbClr val="FFFF00"/>
          </a:solidFill>
          <a:effectLst>
            <a:outerShdw blurRad="38100" dist="38100" dir="2700000" algn="tl">
              <a:srgbClr val="FFFFFF"/>
            </a:outerShdw>
          </a:effectLst>
          <a:latin typeface="Arial Unicode MS" pitchFamily="50" charset="-128"/>
          <a:ea typeface="ＭＳ Ｐゴシック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rgbClr val="FFFF00"/>
          </a:solidFill>
          <a:effectLst>
            <a:outerShdw blurRad="38100" dist="38100" dir="2700000" algn="tl">
              <a:srgbClr val="FFFFFF"/>
            </a:outerShdw>
          </a:effectLst>
          <a:latin typeface="Arial Unicode MS" pitchFamily="50" charset="-128"/>
          <a:ea typeface="ＭＳ Ｐゴシック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bg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bg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bg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bg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bg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bg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bg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bg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25475" y="790575"/>
            <a:ext cx="7772400" cy="3124200"/>
          </a:xfrm>
        </p:spPr>
        <p:txBody>
          <a:bodyPr/>
          <a:lstStyle/>
          <a:p>
            <a:pPr>
              <a:defRPr/>
            </a:pPr>
            <a:r>
              <a:rPr lang="en-US" altLang="ja-JP" dirty="0" smtClean="0"/>
              <a:t>CALICE DAQ</a:t>
            </a:r>
            <a:br>
              <a:rPr lang="en-US" altLang="ja-JP" dirty="0" smtClean="0"/>
            </a:br>
            <a:r>
              <a:rPr lang="en-US" altLang="ja-JP" dirty="0" smtClean="0"/>
              <a:t>TF meeting</a:t>
            </a:r>
            <a:endParaRPr lang="ja-JP" altLang="en-US" dirty="0"/>
          </a:p>
        </p:txBody>
      </p:sp>
      <p:sp>
        <p:nvSpPr>
          <p:cNvPr id="4099" name="サブタイトル 2"/>
          <p:cNvSpPr>
            <a:spLocks noGrp="1"/>
          </p:cNvSpPr>
          <p:nvPr>
            <p:ph type="subTitle" idx="1"/>
          </p:nvPr>
        </p:nvSpPr>
        <p:spPr>
          <a:xfrm>
            <a:off x="0" y="3922161"/>
            <a:ext cx="9144000" cy="2232025"/>
          </a:xfrm>
        </p:spPr>
        <p:txBody>
          <a:bodyPr/>
          <a:lstStyle/>
          <a:p>
            <a:r>
              <a:rPr lang="en-US" altLang="ja-JP" dirty="0" smtClean="0"/>
              <a:t>Taikan Suehara</a:t>
            </a:r>
            <a:endParaRPr lang="en-US" altLang="ja-JP" sz="2800" dirty="0" smtClean="0"/>
          </a:p>
          <a:p>
            <a:r>
              <a:rPr lang="en-US" altLang="ja-JP" dirty="0"/>
              <a:t>(Kyushu University, Japan)</a:t>
            </a:r>
            <a:endParaRPr lang="en-US" altLang="ja-JP" dirty="0" smtClean="0"/>
          </a:p>
        </p:txBody>
      </p:sp>
      <p:sp>
        <p:nvSpPr>
          <p:cNvPr id="9" name="正方形/長方形 8"/>
          <p:cNvSpPr/>
          <p:nvPr/>
        </p:nvSpPr>
        <p:spPr bwMode="auto">
          <a:xfrm>
            <a:off x="7780338" y="115888"/>
            <a:ext cx="1235075" cy="1292225"/>
          </a:xfrm>
          <a:prstGeom prst="rect">
            <a:avLst/>
          </a:prstGeom>
          <a:gradFill>
            <a:gsLst>
              <a:gs pos="0">
                <a:schemeClr val="bg1"/>
              </a:gs>
              <a:gs pos="89000">
                <a:schemeClr val="bg1"/>
              </a:gs>
              <a:gs pos="100000">
                <a:schemeClr val="tx1"/>
              </a:gs>
            </a:gsLst>
            <a:path path="rect">
              <a:fillToRect l="50000" t="50000" r="50000" b="50000"/>
            </a:path>
          </a:gra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hangingPunct="1">
              <a:defRPr/>
            </a:pPr>
            <a:endParaRPr lang="ja-JP" altLang="en-US">
              <a:ea typeface="ＭＳ Ｐゴシック" charset="-128"/>
            </a:endParaRPr>
          </a:p>
        </p:txBody>
      </p:sp>
      <p:pic>
        <p:nvPicPr>
          <p:cNvPr id="4101" name="Picture 106" descr="http://www.kyushu-u.ac.jp/university/logo/images/logo1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38" y="241300"/>
            <a:ext cx="1057275" cy="1098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 smtClean="0"/>
              <a:t>Status</a:t>
            </a:r>
          </a:p>
          <a:p>
            <a:pPr lvl="1"/>
            <a:r>
              <a:rPr lang="en-US" altLang="ja-JP" dirty="0" smtClean="0"/>
              <a:t>Si: being checked, oscillating</a:t>
            </a:r>
          </a:p>
          <a:p>
            <a:pPr lvl="1"/>
            <a:r>
              <a:rPr lang="en-US" altLang="ja-JP" dirty="0" err="1" smtClean="0"/>
              <a:t>Sc</a:t>
            </a:r>
            <a:r>
              <a:rPr lang="en-US" altLang="ja-JP" dirty="0" smtClean="0"/>
              <a:t>: OK, not oscillating</a:t>
            </a:r>
          </a:p>
          <a:p>
            <a:pPr lvl="1"/>
            <a:r>
              <a:rPr lang="en-US" altLang="ja-JP" dirty="0" smtClean="0"/>
              <a:t>SDHCAL: </a:t>
            </a:r>
          </a:p>
          <a:p>
            <a:r>
              <a:rPr lang="en-US" altLang="ja-JP" dirty="0" smtClean="0"/>
              <a:t>Master CCC will collect busy from all</a:t>
            </a:r>
            <a:br>
              <a:rPr lang="en-US" altLang="ja-JP" dirty="0" smtClean="0"/>
            </a:br>
            <a:r>
              <a:rPr lang="en-US" altLang="ja-JP" dirty="0" smtClean="0"/>
              <a:t>to veto the spill (stop/start next AC)</a:t>
            </a:r>
          </a:p>
          <a:p>
            <a:pPr lvl="1"/>
            <a:r>
              <a:rPr lang="en-US" altLang="ja-JP" dirty="0" smtClean="0"/>
              <a:t>We may want to add busy from PC as well</a:t>
            </a:r>
          </a:p>
          <a:p>
            <a:pPr lvl="1"/>
            <a:r>
              <a:rPr lang="en-US" altLang="ja-JP" dirty="0" smtClean="0"/>
              <a:t>Can individual CCC give busy to master?</a:t>
            </a:r>
            <a:br>
              <a:rPr lang="en-US" altLang="ja-JP" dirty="0" smtClean="0"/>
            </a:br>
            <a:r>
              <a:rPr lang="en-US" altLang="ja-JP" dirty="0" smtClean="0"/>
              <a:t>Si: OK in spec., </a:t>
            </a:r>
            <a:r>
              <a:rPr lang="en-US" altLang="ja-JP" dirty="0" err="1" smtClean="0"/>
              <a:t>Sc</a:t>
            </a:r>
            <a:r>
              <a:rPr lang="en-US" altLang="ja-JP" dirty="0" smtClean="0"/>
              <a:t>: SDHCAL: </a:t>
            </a:r>
          </a:p>
          <a:p>
            <a:r>
              <a:rPr lang="en-US" altLang="ja-JP" dirty="0" smtClean="0"/>
              <a:t>Oscillating or not oscillating or accept both </a:t>
            </a:r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7</a:t>
            </a:r>
            <a:r>
              <a:rPr kumimoji="1" lang="en-US" altLang="ja-JP" dirty="0" smtClean="0"/>
              <a:t>: busy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68474544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 smtClean="0"/>
              <a:t>SDHCAL in this April-May</a:t>
            </a:r>
          </a:p>
          <a:p>
            <a:pPr lvl="1"/>
            <a:r>
              <a:rPr lang="en-US" altLang="ja-JP" dirty="0" smtClean="0"/>
              <a:t>Si may attend, but low probability now</a:t>
            </a:r>
          </a:p>
          <a:p>
            <a:pPr lvl="1"/>
            <a:r>
              <a:rPr lang="en-US" altLang="ja-JP" dirty="0" smtClean="0"/>
              <a:t>More in Autumn??</a:t>
            </a:r>
          </a:p>
          <a:p>
            <a:r>
              <a:rPr lang="en-US" altLang="ja-JP" dirty="0" err="1" smtClean="0"/>
              <a:t>ScCAL</a:t>
            </a:r>
            <a:r>
              <a:rPr lang="en-US" altLang="ja-JP" dirty="0" smtClean="0"/>
              <a:t> in July and August</a:t>
            </a:r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8</a:t>
            </a:r>
            <a:r>
              <a:rPr kumimoji="1" lang="en-US" altLang="ja-JP" dirty="0" smtClean="0"/>
              <a:t>: TB plan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5278419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9</a:t>
            </a:r>
            <a:r>
              <a:rPr kumimoji="1" lang="en-US" altLang="ja-JP" smtClean="0"/>
              <a:t>. </a:t>
            </a:r>
            <a:r>
              <a:rPr kumimoji="1" lang="en-US" altLang="ja-JP" dirty="0" smtClean="0"/>
              <a:t>AOB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5553807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altLang="ja-JP" dirty="0" smtClean="0"/>
              <a:t>News from each technology</a:t>
            </a:r>
          </a:p>
          <a:p>
            <a:pPr marL="514350" indent="-514350">
              <a:buFont typeface="+mj-lt"/>
              <a:buAutoNum type="arabicPeriod"/>
            </a:pPr>
            <a:r>
              <a:rPr lang="en-US" altLang="ja-JP" dirty="0" smtClean="0">
                <a:solidFill>
                  <a:schemeClr val="accent3">
                    <a:lumMod val="65000"/>
                  </a:schemeClr>
                </a:solidFill>
              </a:rPr>
              <a:t>Master </a:t>
            </a:r>
            <a:r>
              <a:rPr lang="en-US" altLang="ja-JP" dirty="0" smtClean="0">
                <a:solidFill>
                  <a:schemeClr val="accent3">
                    <a:lumMod val="65000"/>
                  </a:schemeClr>
                </a:solidFill>
              </a:rPr>
              <a:t>clock (concluded)</a:t>
            </a:r>
            <a:endParaRPr lang="en-US" altLang="ja-JP" dirty="0" smtClean="0">
              <a:solidFill>
                <a:schemeClr val="accent3">
                  <a:lumMod val="65000"/>
                </a:schemeClr>
              </a:solidFill>
            </a:endParaRPr>
          </a:p>
          <a:p>
            <a:pPr marL="514350" indent="-514350">
              <a:buFont typeface="+mj-lt"/>
              <a:buAutoNum type="arabicPeriod"/>
            </a:pPr>
            <a:r>
              <a:rPr kumimoji="1" lang="en-US" altLang="ja-JP" dirty="0" smtClean="0"/>
              <a:t>Run/Spill structure</a:t>
            </a:r>
          </a:p>
          <a:p>
            <a:pPr marL="514350" indent="-514350">
              <a:buFont typeface="+mj-lt"/>
              <a:buAutoNum type="arabicPeriod"/>
            </a:pPr>
            <a:r>
              <a:rPr kumimoji="1" lang="en-US" altLang="ja-JP" dirty="0" smtClean="0"/>
              <a:t>Acquisition cycle</a:t>
            </a:r>
          </a:p>
          <a:p>
            <a:pPr marL="514350" indent="-514350">
              <a:buFont typeface="+mj-lt"/>
              <a:buAutoNum type="arabicPeriod"/>
            </a:pPr>
            <a:r>
              <a:rPr lang="en-US" altLang="ja-JP" dirty="0" smtClean="0"/>
              <a:t>BX synchronization</a:t>
            </a:r>
          </a:p>
          <a:p>
            <a:pPr marL="514350" indent="-514350">
              <a:buFont typeface="+mj-lt"/>
              <a:buAutoNum type="arabicPeriod"/>
            </a:pPr>
            <a:r>
              <a:rPr kumimoji="1" lang="en-US" altLang="ja-JP" dirty="0" smtClean="0"/>
              <a:t>HDMI connection</a:t>
            </a:r>
          </a:p>
          <a:p>
            <a:pPr marL="514350" indent="-514350">
              <a:buFont typeface="+mj-lt"/>
              <a:buAutoNum type="arabicPeriod"/>
            </a:pPr>
            <a:r>
              <a:rPr lang="en-US" altLang="ja-JP" dirty="0" smtClean="0"/>
              <a:t>busy</a:t>
            </a:r>
          </a:p>
          <a:p>
            <a:pPr marL="514350" indent="-514350">
              <a:buFont typeface="+mj-lt"/>
              <a:buAutoNum type="arabicPeriod"/>
            </a:pPr>
            <a:r>
              <a:rPr kumimoji="1" lang="en-US" altLang="ja-JP" dirty="0" smtClean="0"/>
              <a:t>TB plan</a:t>
            </a:r>
          </a:p>
          <a:p>
            <a:pPr marL="514350" indent="-514350">
              <a:buFont typeface="+mj-lt"/>
              <a:buAutoNum type="arabicPeriod"/>
            </a:pPr>
            <a:r>
              <a:rPr lang="en-US" altLang="ja-JP" dirty="0" smtClean="0"/>
              <a:t>AOB</a:t>
            </a:r>
            <a:endParaRPr kumimoji="1" lang="ja-JP" altLang="en-US" dirty="0"/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Topics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2163950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>
          <a:xfrm>
            <a:off x="0" y="908720"/>
            <a:ext cx="9144000" cy="5334000"/>
          </a:xfrm>
        </p:spPr>
        <p:txBody>
          <a:bodyPr/>
          <a:lstStyle/>
          <a:p>
            <a:r>
              <a:rPr lang="en-US" altLang="ja-JP" sz="2800" dirty="0" smtClean="0">
                <a:solidFill>
                  <a:srgbClr val="FFFF00"/>
                </a:solidFill>
              </a:rPr>
              <a:t>Common master clock frequency</a:t>
            </a:r>
          </a:p>
          <a:p>
            <a:pPr lvl="1"/>
            <a:r>
              <a:rPr lang="en-US" altLang="ja-JP" sz="2400" dirty="0" smtClean="0">
                <a:solidFill>
                  <a:srgbClr val="FFFF00"/>
                </a:solidFill>
              </a:rPr>
              <a:t>To assure simultaneous BX counting</a:t>
            </a:r>
          </a:p>
          <a:p>
            <a:r>
              <a:rPr kumimoji="1" lang="en-US" altLang="ja-JP" sz="2800" dirty="0" smtClean="0">
                <a:solidFill>
                  <a:srgbClr val="FFFF00"/>
                </a:solidFill>
              </a:rPr>
              <a:t>Common BX clock frequency</a:t>
            </a:r>
          </a:p>
          <a:p>
            <a:r>
              <a:rPr lang="en-US" altLang="ja-JP" sz="2800" dirty="0">
                <a:solidFill>
                  <a:srgbClr val="FFFF00"/>
                </a:solidFill>
              </a:rPr>
              <a:t>BUSY treatment</a:t>
            </a:r>
          </a:p>
          <a:p>
            <a:r>
              <a:rPr lang="en-US" altLang="ja-JP" sz="2800" dirty="0" smtClean="0">
                <a:solidFill>
                  <a:srgbClr val="FFFF00"/>
                </a:solidFill>
                <a:sym typeface="Wingdings" panose="05000000000000000000" pitchFamily="2" charset="2"/>
              </a:rPr>
              <a:t> </a:t>
            </a:r>
            <a:r>
              <a:rPr lang="en-US" altLang="ja-JP" sz="2800" dirty="0" smtClean="0">
                <a:solidFill>
                  <a:srgbClr val="FFFF00"/>
                </a:solidFill>
              </a:rPr>
              <a:t>Common CCC? or just clock synchronization?</a:t>
            </a:r>
            <a:endParaRPr lang="en-US" altLang="ja-JP" sz="2800" dirty="0">
              <a:solidFill>
                <a:srgbClr val="FFFF00"/>
              </a:solidFill>
            </a:endParaRPr>
          </a:p>
          <a:p>
            <a:r>
              <a:rPr lang="en-US" altLang="ja-JP" sz="2800" dirty="0" smtClean="0"/>
              <a:t>High level DAQ software (EUDAQ?)</a:t>
            </a:r>
          </a:p>
          <a:p>
            <a:pPr lvl="1"/>
            <a:r>
              <a:rPr lang="en-US" altLang="ja-JP" sz="2400" dirty="0" smtClean="0"/>
              <a:t>Run control, event building, run number, monitoring,…</a:t>
            </a:r>
          </a:p>
          <a:p>
            <a:r>
              <a:rPr lang="en-US" altLang="ja-JP" sz="2800" dirty="0" smtClean="0"/>
              <a:t>Common data format (LCIO class)</a:t>
            </a:r>
          </a:p>
          <a:p>
            <a:endParaRPr lang="en-US" altLang="ja-JP" sz="2800" dirty="0" smtClean="0"/>
          </a:p>
          <a:p>
            <a:r>
              <a:rPr lang="en-US" altLang="ja-JP" sz="2800" dirty="0" smtClean="0"/>
              <a:t>Partial or optional sharing of firmware and software</a:t>
            </a:r>
          </a:p>
          <a:p>
            <a:r>
              <a:rPr lang="en-US" altLang="ja-JP" sz="2800" dirty="0" smtClean="0"/>
              <a:t>etc.</a:t>
            </a:r>
          </a:p>
          <a:p>
            <a:endParaRPr lang="en-US" altLang="ja-JP" sz="2800" dirty="0" smtClean="0"/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Things to discuss (shown in kickoff)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156109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>
          <a:xfrm>
            <a:off x="0" y="1066800"/>
            <a:ext cx="9144000" cy="5334000"/>
          </a:xfrm>
        </p:spPr>
        <p:txBody>
          <a:bodyPr/>
          <a:lstStyle/>
          <a:p>
            <a:r>
              <a:rPr kumimoji="1" lang="en-US" altLang="ja-JP" dirty="0" smtClean="0"/>
              <a:t>Master CCC provides clock to each system</a:t>
            </a:r>
          </a:p>
          <a:p>
            <a:r>
              <a:rPr lang="en-US" altLang="ja-JP" dirty="0" smtClean="0"/>
              <a:t>5 MHz base clock (considered BX)</a:t>
            </a:r>
            <a:endParaRPr lang="en-US" altLang="ja-JP" dirty="0"/>
          </a:p>
          <a:p>
            <a:r>
              <a:rPr lang="en-US" altLang="ja-JP" dirty="0" smtClean="0"/>
              <a:t>Interface</a:t>
            </a:r>
          </a:p>
          <a:p>
            <a:pPr lvl="1"/>
            <a:r>
              <a:rPr kumimoji="1" lang="en-US" altLang="ja-JP" dirty="0" smtClean="0"/>
              <a:t>Si: LEMO, have to be converted to 50 MHz</a:t>
            </a:r>
          </a:p>
          <a:p>
            <a:pPr lvl="1"/>
            <a:r>
              <a:rPr lang="en-US" altLang="ja-JP" dirty="0" err="1" smtClean="0"/>
              <a:t>Sc</a:t>
            </a:r>
            <a:r>
              <a:rPr lang="en-US" altLang="ja-JP" dirty="0" smtClean="0"/>
              <a:t>: LEMO or HDMI, 5 MHz OK</a:t>
            </a:r>
          </a:p>
          <a:p>
            <a:pPr lvl="1"/>
            <a:r>
              <a:rPr kumimoji="1" lang="en-US" altLang="ja-JP" dirty="0" smtClean="0"/>
              <a:t>SDHCAL: HDMI, 5 MHz OK</a:t>
            </a:r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2</a:t>
            </a:r>
            <a:r>
              <a:rPr kumimoji="1" lang="en-US" altLang="ja-JP" dirty="0" smtClean="0"/>
              <a:t>. Master </a:t>
            </a:r>
            <a:r>
              <a:rPr kumimoji="1" lang="en-US" altLang="ja-JP" dirty="0" smtClean="0"/>
              <a:t>clock (concluded)</a:t>
            </a:r>
            <a:endParaRPr kumimoji="1" lang="ja-JP" altLang="en-US" dirty="0"/>
          </a:p>
        </p:txBody>
      </p:sp>
      <p:graphicFrame>
        <p:nvGraphicFramePr>
          <p:cNvPr id="4" name="図表 3"/>
          <p:cNvGraphicFramePr/>
          <p:nvPr>
            <p:extLst>
              <p:ext uri="{D42A27DB-BD31-4B8C-83A1-F6EECF244321}">
                <p14:modId xmlns:p14="http://schemas.microsoft.com/office/powerpoint/2010/main" val="3920794615"/>
              </p:ext>
            </p:extLst>
          </p:nvPr>
        </p:nvGraphicFramePr>
        <p:xfrm>
          <a:off x="5327576" y="5301208"/>
          <a:ext cx="3816424" cy="16877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9702224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 smtClean="0"/>
              <a:t>Definition of run</a:t>
            </a:r>
          </a:p>
          <a:p>
            <a:pPr lvl="1"/>
            <a:r>
              <a:rPr lang="en-US" altLang="ja-JP" dirty="0" smtClean="0"/>
              <a:t>Set of acquisition with ‘same’ condition</a:t>
            </a:r>
          </a:p>
          <a:p>
            <a:pPr lvl="1"/>
            <a:r>
              <a:rPr kumimoji="1" lang="en-US" altLang="ja-JP" dirty="0" smtClean="0"/>
              <a:t>Should be maximum O(1 hour) or O(1 day)?</a:t>
            </a:r>
          </a:p>
          <a:p>
            <a:r>
              <a:rPr kumimoji="1" lang="en-US" altLang="ja-JP" dirty="0" smtClean="0"/>
              <a:t>Run number (proposal)</a:t>
            </a:r>
          </a:p>
          <a:p>
            <a:pPr lvl="1"/>
            <a:r>
              <a:rPr lang="en-US" altLang="ja-JP" dirty="0" smtClean="0"/>
              <a:t>XXXYYYYY, XXX is the common TB number</a:t>
            </a:r>
          </a:p>
          <a:p>
            <a:r>
              <a:rPr lang="en-US" altLang="ja-JP" dirty="0" smtClean="0"/>
              <a:t>Spill (from accelerator)</a:t>
            </a:r>
          </a:p>
          <a:p>
            <a:pPr lvl="1"/>
            <a:r>
              <a:rPr lang="en-US" altLang="ja-JP" dirty="0" smtClean="0"/>
              <a:t>in ILC: spill = ‘acquisition cycle’</a:t>
            </a:r>
          </a:p>
          <a:p>
            <a:pPr lvl="1"/>
            <a:r>
              <a:rPr lang="en-US" altLang="ja-JP" dirty="0" smtClean="0"/>
              <a:t>in TB: spill corresponds to multiple AC</a:t>
            </a:r>
          </a:p>
          <a:p>
            <a:pPr lvl="1"/>
            <a:r>
              <a:rPr lang="en-US" altLang="ja-JP" dirty="0" smtClean="0"/>
              <a:t>Do we need a spill counter?</a:t>
            </a:r>
            <a:br>
              <a:rPr lang="en-US" altLang="ja-JP" dirty="0" smtClean="0"/>
            </a:br>
            <a:r>
              <a:rPr lang="en-US" altLang="ja-JP" dirty="0" smtClean="0"/>
              <a:t>(CCC may be able to count, offline sharing?)</a:t>
            </a:r>
          </a:p>
          <a:p>
            <a:endParaRPr lang="en-US" altLang="ja-JP" dirty="0" smtClean="0"/>
          </a:p>
          <a:p>
            <a:endParaRPr kumimoji="1" lang="ja-JP" altLang="en-US" dirty="0"/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3</a:t>
            </a:r>
            <a:r>
              <a:rPr kumimoji="1" lang="en-US" altLang="ja-JP" dirty="0" smtClean="0"/>
              <a:t>. </a:t>
            </a:r>
            <a:r>
              <a:rPr lang="en-US" altLang="ja-JP" dirty="0" smtClean="0"/>
              <a:t>Run/Spill structure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403614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/>
              <a:t>‘Acquisition Cycle’ or ‘Readout Cycle’</a:t>
            </a:r>
          </a:p>
          <a:p>
            <a:pPr lvl="1"/>
            <a:r>
              <a:rPr lang="en-US" altLang="ja-JP" dirty="0" smtClean="0"/>
              <a:t>Term (AC or RC)</a:t>
            </a:r>
            <a:endParaRPr lang="en-US" altLang="ja-JP" dirty="0"/>
          </a:p>
          <a:p>
            <a:pPr lvl="1"/>
            <a:r>
              <a:rPr lang="en-US" altLang="ja-JP" dirty="0"/>
              <a:t>Count – 0 from the beginning of run</a:t>
            </a:r>
            <a:br>
              <a:rPr lang="en-US" altLang="ja-JP" dirty="0"/>
            </a:br>
            <a:r>
              <a:rPr lang="en-US" altLang="ja-JP" dirty="0"/>
              <a:t>(or beginning of TB</a:t>
            </a:r>
            <a:r>
              <a:rPr lang="en-US" altLang="ja-JP" dirty="0" smtClean="0"/>
              <a:t>?)</a:t>
            </a:r>
          </a:p>
          <a:p>
            <a:r>
              <a:rPr lang="en-US" altLang="ja-JP" dirty="0" smtClean="0"/>
              <a:t>Confirm consistent numbering</a:t>
            </a:r>
          </a:p>
          <a:p>
            <a:pPr lvl="1"/>
            <a:r>
              <a:rPr lang="en-US" altLang="ja-JP" dirty="0" smtClean="0"/>
              <a:t>Timestamp in PC? (easy but not accurate)</a:t>
            </a:r>
          </a:p>
          <a:p>
            <a:pPr lvl="1"/>
            <a:r>
              <a:rPr lang="en-US" altLang="ja-JP" dirty="0" smtClean="0"/>
              <a:t>Other ideas?</a:t>
            </a:r>
            <a:endParaRPr lang="en-US" altLang="ja-JP" dirty="0"/>
          </a:p>
          <a:p>
            <a:endParaRPr kumimoji="1" lang="ja-JP" altLang="en-US" dirty="0"/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4</a:t>
            </a:r>
            <a:r>
              <a:rPr lang="en-US" altLang="ja-JP" dirty="0" smtClean="0"/>
              <a:t>. Acquisition cycle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83601904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 smtClean="0"/>
              <a:t>Frequency</a:t>
            </a:r>
          </a:p>
          <a:p>
            <a:pPr lvl="1"/>
            <a:r>
              <a:rPr lang="en-US" altLang="ja-JP" dirty="0" smtClean="0"/>
              <a:t>Si: 2.5 MHz (can be changed in TB mode???)</a:t>
            </a:r>
          </a:p>
          <a:p>
            <a:pPr lvl="1"/>
            <a:r>
              <a:rPr kumimoji="1" lang="en-US" altLang="ja-JP" dirty="0" err="1" smtClean="0"/>
              <a:t>Sc</a:t>
            </a:r>
            <a:r>
              <a:rPr kumimoji="1" lang="en-US" altLang="ja-JP" dirty="0" smtClean="0"/>
              <a:t>: 250 kHz in TB mode</a:t>
            </a:r>
          </a:p>
          <a:p>
            <a:pPr lvl="1"/>
            <a:r>
              <a:rPr kumimoji="1" lang="en-US" altLang="ja-JP" dirty="0" smtClean="0"/>
              <a:t>SDHCAL: 5 MHz</a:t>
            </a:r>
          </a:p>
          <a:p>
            <a:r>
              <a:rPr kumimoji="1" lang="en-US" altLang="ja-JP" dirty="0" smtClean="0"/>
              <a:t>Dead time exists from ‘</a:t>
            </a:r>
            <a:r>
              <a:rPr kumimoji="1" lang="en-US" altLang="ja-JP" dirty="0" err="1" smtClean="0"/>
              <a:t>start_acq</a:t>
            </a:r>
            <a:r>
              <a:rPr kumimoji="1" lang="en-US" altLang="ja-JP" dirty="0" smtClean="0"/>
              <a:t>’ to real BX0</a:t>
            </a:r>
          </a:p>
          <a:p>
            <a:pPr lvl="1"/>
            <a:r>
              <a:rPr lang="en-US" altLang="ja-JP" dirty="0" smtClean="0"/>
              <a:t>Si – about 452 </a:t>
            </a:r>
            <a:r>
              <a:rPr lang="en-US" altLang="ja-JP" dirty="0" err="1" smtClean="0"/>
              <a:t>usec</a:t>
            </a:r>
            <a:r>
              <a:rPr lang="en-US" altLang="ja-JP" dirty="0" smtClean="0"/>
              <a:t>, can be changed by DIF FW</a:t>
            </a:r>
          </a:p>
          <a:p>
            <a:pPr lvl="1"/>
            <a:r>
              <a:rPr lang="en-US" altLang="ja-JP" dirty="0" err="1" smtClean="0"/>
              <a:t>Sc</a:t>
            </a:r>
            <a:r>
              <a:rPr lang="en-US" altLang="ja-JP" dirty="0" smtClean="0"/>
              <a:t> – about 12 </a:t>
            </a:r>
            <a:r>
              <a:rPr lang="en-US" altLang="ja-JP" dirty="0" err="1" smtClean="0"/>
              <a:t>usec</a:t>
            </a:r>
            <a:r>
              <a:rPr lang="en-US" altLang="ja-JP" dirty="0" smtClean="0"/>
              <a:t> in CC</a:t>
            </a:r>
            <a:endParaRPr lang="en-US" altLang="ja-JP" dirty="0"/>
          </a:p>
          <a:p>
            <a:pPr lvl="1"/>
            <a:r>
              <a:rPr lang="en-US" altLang="ja-JP" dirty="0" smtClean="0"/>
              <a:t>SDHCAL</a:t>
            </a:r>
          </a:p>
          <a:p>
            <a:pPr lvl="1"/>
            <a:r>
              <a:rPr lang="en-US" altLang="ja-JP" dirty="0" smtClean="0"/>
              <a:t>Si-</a:t>
            </a:r>
            <a:r>
              <a:rPr lang="en-US" altLang="ja-JP" dirty="0" err="1" smtClean="0"/>
              <a:t>Sc</a:t>
            </a:r>
            <a:r>
              <a:rPr lang="en-US" altLang="ja-JP" dirty="0" smtClean="0"/>
              <a:t> difference calibrated by data analysis</a:t>
            </a:r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5</a:t>
            </a:r>
            <a:r>
              <a:rPr kumimoji="1" lang="en-US" altLang="ja-JP" dirty="0" smtClean="0"/>
              <a:t>. BX synchronization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97037388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 smtClean="0"/>
              <a:t>Do we need real ‘synchronization’?</a:t>
            </a:r>
            <a:endParaRPr lang="en-US" altLang="ja-JP" dirty="0" smtClean="0"/>
          </a:p>
          <a:p>
            <a:r>
              <a:rPr kumimoji="1" lang="en-US" altLang="ja-JP" dirty="0" smtClean="0"/>
              <a:t>An idea</a:t>
            </a:r>
          </a:p>
          <a:p>
            <a:pPr lvl="1"/>
            <a:r>
              <a:rPr lang="en-US" altLang="ja-JP" dirty="0" smtClean="0"/>
              <a:t>‘Pre-spill’ comes via FAST command</a:t>
            </a:r>
          </a:p>
          <a:p>
            <a:pPr lvl="2"/>
            <a:r>
              <a:rPr kumimoji="1" lang="en-US" altLang="ja-JP" dirty="0" smtClean="0"/>
              <a:t>To prepare power pulsing etc.</a:t>
            </a:r>
          </a:p>
          <a:p>
            <a:pPr lvl="1"/>
            <a:r>
              <a:rPr kumimoji="1" lang="en-US" altLang="ja-JP" dirty="0" smtClean="0"/>
              <a:t>Spill by another FAST command or Analog line</a:t>
            </a:r>
          </a:p>
          <a:p>
            <a:pPr lvl="2"/>
            <a:r>
              <a:rPr lang="en-US" altLang="ja-JP" dirty="0" smtClean="0"/>
              <a:t>‘Ext trigger’ line??</a:t>
            </a:r>
          </a:p>
          <a:p>
            <a:pPr lvl="1"/>
            <a:r>
              <a:rPr kumimoji="1" lang="en-US" altLang="ja-JP" dirty="0" smtClean="0"/>
              <a:t>Anyhow, need FW of every system</a:t>
            </a:r>
          </a:p>
          <a:p>
            <a:pPr lvl="2"/>
            <a:r>
              <a:rPr lang="en-US" altLang="ja-JP" dirty="0" smtClean="0"/>
              <a:t>Not easy??</a:t>
            </a:r>
            <a:endParaRPr kumimoji="1" lang="en-US" altLang="ja-JP" dirty="0" smtClean="0"/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5</a:t>
            </a:r>
            <a:r>
              <a:rPr kumimoji="1" lang="en-US" altLang="ja-JP" dirty="0" smtClean="0"/>
              <a:t>. BX sync. (cont.)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06023547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 smtClean="0"/>
              <a:t>Just confirm</a:t>
            </a:r>
          </a:p>
          <a:p>
            <a:pPr lvl="1"/>
            <a:r>
              <a:rPr lang="en-US" altLang="ja-JP" dirty="0" smtClean="0"/>
              <a:t>clock (CCC</a:t>
            </a:r>
            <a:r>
              <a:rPr lang="en-US" altLang="ja-JP" dirty="0" smtClean="0">
                <a:sym typeface="Wingdings" panose="05000000000000000000" pitchFamily="2" charset="2"/>
              </a:rPr>
              <a:t>DIF):</a:t>
            </a:r>
            <a:r>
              <a:rPr lang="en-US" altLang="ja-JP" dirty="0" smtClean="0"/>
              <a:t> pin1: +, pin3: -</a:t>
            </a:r>
          </a:p>
          <a:p>
            <a:pPr lvl="1"/>
            <a:r>
              <a:rPr lang="en-US" altLang="ja-JP" dirty="0" err="1" smtClean="0"/>
              <a:t>ext_trig</a:t>
            </a:r>
            <a:r>
              <a:rPr lang="en-US" altLang="ja-JP" dirty="0" smtClean="0"/>
              <a:t> (CCC</a:t>
            </a:r>
            <a:r>
              <a:rPr lang="en-US" altLang="ja-JP" dirty="0" smtClean="0">
                <a:sym typeface="Wingdings" panose="05000000000000000000" pitchFamily="2" charset="2"/>
              </a:rPr>
              <a:t>DIF)</a:t>
            </a:r>
            <a:r>
              <a:rPr lang="en-US" altLang="ja-JP" dirty="0" smtClean="0"/>
              <a:t>: pin15: +, pin16: -</a:t>
            </a:r>
          </a:p>
          <a:p>
            <a:pPr lvl="1"/>
            <a:r>
              <a:rPr kumimoji="1" lang="en-US" altLang="ja-JP" dirty="0" smtClean="0"/>
              <a:t>command (CCC</a:t>
            </a:r>
            <a:r>
              <a:rPr kumimoji="1" lang="en-US" altLang="ja-JP" dirty="0" smtClean="0">
                <a:sym typeface="Wingdings" panose="05000000000000000000" pitchFamily="2" charset="2"/>
              </a:rPr>
              <a:t>DIF) pin4: +, pin6: -</a:t>
            </a:r>
          </a:p>
          <a:p>
            <a:pPr lvl="1"/>
            <a:r>
              <a:rPr lang="en-US" altLang="ja-JP" dirty="0" smtClean="0">
                <a:sym typeface="Wingdings" panose="05000000000000000000" pitchFamily="2" charset="2"/>
              </a:rPr>
              <a:t>busy (DIFCCC) pin7: +, pin9: -</a:t>
            </a:r>
          </a:p>
          <a:p>
            <a:pPr lvl="1"/>
            <a:r>
              <a:rPr kumimoji="1" lang="en-US" altLang="ja-JP" dirty="0" smtClean="0">
                <a:sym typeface="Wingdings" panose="05000000000000000000" pitchFamily="2" charset="2"/>
              </a:rPr>
              <a:t>data (DIFLDA) pin10: +, pin12: -</a:t>
            </a:r>
          </a:p>
          <a:p>
            <a:r>
              <a:rPr lang="en-US" altLang="ja-JP" dirty="0" smtClean="0">
                <a:sym typeface="Wingdings" panose="05000000000000000000" pitchFamily="2" charset="2"/>
              </a:rPr>
              <a:t>8b/10b encoding</a:t>
            </a:r>
          </a:p>
          <a:p>
            <a:pPr lvl="1"/>
            <a:r>
              <a:rPr kumimoji="1" lang="en-US" altLang="ja-JP" dirty="0" smtClean="0">
                <a:sym typeface="Wingdings" panose="05000000000000000000" pitchFamily="2" charset="2"/>
              </a:rPr>
              <a:t>Si/SDHCAL: Yes</a:t>
            </a:r>
          </a:p>
          <a:p>
            <a:pPr lvl="1"/>
            <a:r>
              <a:rPr lang="en-US" altLang="ja-JP" dirty="0" err="1" smtClean="0">
                <a:sym typeface="Wingdings" panose="05000000000000000000" pitchFamily="2" charset="2"/>
              </a:rPr>
              <a:t>Sc</a:t>
            </a:r>
            <a:r>
              <a:rPr lang="en-US" altLang="ja-JP" dirty="0" smtClean="0">
                <a:sym typeface="Wingdings" panose="05000000000000000000" pitchFamily="2" charset="2"/>
              </a:rPr>
              <a:t>: No (will be implemented?)</a:t>
            </a:r>
            <a:endParaRPr kumimoji="1" lang="ja-JP" altLang="en-US" dirty="0"/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6</a:t>
            </a:r>
            <a:r>
              <a:rPr kumimoji="1" lang="en-US" altLang="ja-JP" dirty="0" smtClean="0"/>
              <a:t>. HDMI connection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549384517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標準デザイン">
      <a:majorFont>
        <a:latin typeface="Arial Unicode MS"/>
        <a:ea typeface="ＭＳ Ｐゴシック"/>
        <a:cs typeface=""/>
      </a:majorFont>
      <a:minorFont>
        <a:latin typeface="Arial Unicode MS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 Unicode MS" pitchFamily="50" charset="-128"/>
            <a:ea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 Unicode MS" pitchFamily="50" charset="-128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121670</TotalTime>
  <Words>501</Words>
  <Application>Microsoft Office PowerPoint</Application>
  <PresentationFormat>画面に合わせる (4:3)</PresentationFormat>
  <Paragraphs>97</Paragraphs>
  <Slides>12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12</vt:i4>
      </vt:variant>
    </vt:vector>
  </HeadingPairs>
  <TitlesOfParts>
    <vt:vector size="18" baseType="lpstr">
      <vt:lpstr>Arial Unicode MS</vt:lpstr>
      <vt:lpstr>ＭＳ Ｐゴシック</vt:lpstr>
      <vt:lpstr>ＭＳ Ｐ明朝</vt:lpstr>
      <vt:lpstr>Times New Roman</vt:lpstr>
      <vt:lpstr>Wingdings</vt:lpstr>
      <vt:lpstr>標準デザイン</vt:lpstr>
      <vt:lpstr>CALICE DAQ TF meeting</vt:lpstr>
      <vt:lpstr>Topics</vt:lpstr>
      <vt:lpstr>Things to discuss (shown in kickoff)</vt:lpstr>
      <vt:lpstr>2. Master clock (concluded)</vt:lpstr>
      <vt:lpstr>3. Run/Spill structure</vt:lpstr>
      <vt:lpstr>4. Acquisition cycle</vt:lpstr>
      <vt:lpstr>5. BX synchronization</vt:lpstr>
      <vt:lpstr>5. BX sync. (cont.)</vt:lpstr>
      <vt:lpstr>6. HDMI connection</vt:lpstr>
      <vt:lpstr>7: busy</vt:lpstr>
      <vt:lpstr>8: TB plan</vt:lpstr>
      <vt:lpstr>9. AOB</vt:lpstr>
    </vt:vector>
  </TitlesOfParts>
  <Company>The University of Tokyo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Shintake monitor in ATF2: status, performance and prospects</dc:title>
  <dc:creator>Taikan SUEHARA</dc:creator>
  <cp:lastModifiedBy>末原大幹</cp:lastModifiedBy>
  <cp:revision>1939</cp:revision>
  <dcterms:created xsi:type="dcterms:W3CDTF">2005-02-15T18:17:03Z</dcterms:created>
  <dcterms:modified xsi:type="dcterms:W3CDTF">2015-04-07T04:41:43Z</dcterms:modified>
</cp:coreProperties>
</file>