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0" r:id="rId5"/>
    <p:sldId id="262" r:id="rId6"/>
    <p:sldId id="259" r:id="rId7"/>
    <p:sldId id="258" r:id="rId8"/>
    <p:sldId id="264" r:id="rId9"/>
    <p:sldId id="265" r:id="rId10"/>
    <p:sldId id="266" r:id="rId11"/>
    <p:sldId id="263" r:id="rId12"/>
    <p:sldId id="268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3"/>
    <p:restoredTop sz="94669"/>
  </p:normalViewPr>
  <p:slideViewPr>
    <p:cSldViewPr snapToGrid="0" snapToObjects="1">
      <p:cViewPr varScale="1">
        <p:scale>
          <a:sx n="122" d="100"/>
          <a:sy n="122" d="100"/>
        </p:scale>
        <p:origin x="19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844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984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22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849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586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242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551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362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215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901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671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77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699023"/>
            <a:ext cx="6858000" cy="900317"/>
          </a:xfrm>
        </p:spPr>
        <p:txBody>
          <a:bodyPr>
            <a:normAutofit/>
          </a:bodyPr>
          <a:lstStyle/>
          <a:p>
            <a:r>
              <a:rPr lang="en-US" altLang="ja-JP" sz="3000" b="1" dirty="0"/>
              <a:t>Summary of SRF WG @ALCW2015</a:t>
            </a:r>
            <a:endParaRPr lang="ja-JP" altLang="en-US" sz="3000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4302016"/>
            <a:ext cx="6858000" cy="498584"/>
          </a:xfrm>
        </p:spPr>
        <p:txBody>
          <a:bodyPr/>
          <a:lstStyle/>
          <a:p>
            <a:r>
              <a:rPr kumimoji="1" lang="en-US" altLang="ja-JP" dirty="0" smtClean="0"/>
              <a:t>H. </a:t>
            </a:r>
            <a:r>
              <a:rPr kumimoji="1" lang="en-US" altLang="ja-JP" dirty="0" err="1" smtClean="0"/>
              <a:t>Hayano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041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mik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880" y="857250"/>
            <a:ext cx="7072937" cy="51435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0" y="0"/>
            <a:ext cx="3775970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M. </a:t>
            </a:r>
            <a:r>
              <a:rPr kumimoji="1" lang="en-US" altLang="ja-JP" b="1" dirty="0" err="1"/>
              <a:t>Masuzawa</a:t>
            </a:r>
            <a:r>
              <a:rPr kumimoji="1" lang="en-US" altLang="ja-JP" b="1" dirty="0"/>
              <a:t>:  Magnetic shield study</a:t>
            </a:r>
            <a:endParaRPr kumimoji="1" lang="ja-JP" altLang="en-US" b="1" dirty="0"/>
          </a:p>
        </p:txBody>
      </p:sp>
      <p:sp>
        <p:nvSpPr>
          <p:cNvPr id="4" name="円/楕円 3"/>
          <p:cNvSpPr/>
          <p:nvPr/>
        </p:nvSpPr>
        <p:spPr>
          <a:xfrm>
            <a:off x="5155324" y="2394390"/>
            <a:ext cx="3074276" cy="3389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350"/>
          </a:p>
        </p:txBody>
      </p:sp>
      <p:sp>
        <p:nvSpPr>
          <p:cNvPr id="5" name="円/楕円 4"/>
          <p:cNvSpPr/>
          <p:nvPr/>
        </p:nvSpPr>
        <p:spPr>
          <a:xfrm>
            <a:off x="3425059" y="4028091"/>
            <a:ext cx="3074276" cy="3389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350"/>
          </a:p>
        </p:txBody>
      </p:sp>
    </p:spTree>
    <p:extLst>
      <p:ext uri="{BB962C8B-B14F-4D97-AF65-F5344CB8AC3E}">
        <p14:creationId xmlns:p14="http://schemas.microsoft.com/office/powerpoint/2010/main" val="1820432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kir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23" y="591363"/>
            <a:ext cx="8024538" cy="571484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0" y="0"/>
            <a:ext cx="4087850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Y. Yamamoto:  </a:t>
            </a:r>
            <a:r>
              <a:rPr kumimoji="1" lang="en-US" altLang="ja-JP" b="1" dirty="0"/>
              <a:t>Φ</a:t>
            </a:r>
            <a:r>
              <a:rPr kumimoji="1" lang="en-US" altLang="ja-JP" b="1" dirty="0"/>
              <a:t>40 KEK coupler test plan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718500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olivi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41" y="515008"/>
            <a:ext cx="8485479" cy="6342992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0" y="0"/>
            <a:ext cx="4689489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O. </a:t>
            </a:r>
            <a:r>
              <a:rPr kumimoji="1" lang="en-US" altLang="ja-JP" b="1" dirty="0" err="1"/>
              <a:t>Napoly</a:t>
            </a:r>
            <a:r>
              <a:rPr kumimoji="1" lang="en-US" altLang="ja-JP" b="1" dirty="0"/>
              <a:t>:  </a:t>
            </a:r>
            <a:r>
              <a:rPr kumimoji="1" lang="en-US" altLang="ja-JP" b="1" dirty="0"/>
              <a:t>XFEL </a:t>
            </a:r>
            <a:r>
              <a:rPr kumimoji="1" lang="en-US" altLang="ja-JP" b="1" dirty="0" err="1"/>
              <a:t>Cryomodule</a:t>
            </a:r>
            <a:r>
              <a:rPr kumimoji="1" lang="en-US" altLang="ja-JP" b="1" dirty="0"/>
              <a:t> production status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529695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navituki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06" y="369332"/>
            <a:ext cx="8215683" cy="6172905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0" y="0"/>
            <a:ext cx="358867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A. </a:t>
            </a:r>
            <a:r>
              <a:rPr kumimoji="1" lang="en-US" altLang="ja-JP" b="1" dirty="0" err="1"/>
              <a:t>Navitski</a:t>
            </a:r>
            <a:r>
              <a:rPr kumimoji="1" lang="en-US" altLang="ja-JP" b="1" dirty="0"/>
              <a:t>:  </a:t>
            </a:r>
            <a:r>
              <a:rPr kumimoji="1" lang="en-US" altLang="ja-JP" b="1" dirty="0"/>
              <a:t>ILC </a:t>
            </a:r>
            <a:r>
              <a:rPr kumimoji="1" lang="en-US" altLang="ja-JP" b="1" dirty="0" err="1"/>
              <a:t>HiGrade</a:t>
            </a:r>
            <a:r>
              <a:rPr kumimoji="1" lang="en-US" altLang="ja-JP" b="1" dirty="0"/>
              <a:t> cavity R&amp;D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808694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himizu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69332"/>
            <a:ext cx="8077574" cy="5684627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0" y="0"/>
            <a:ext cx="3774944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H. Shimizu: KEK single-cell cavity R&amp;D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656329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079532" y="4582511"/>
            <a:ext cx="44653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End</a:t>
            </a:r>
          </a:p>
          <a:p>
            <a:endParaRPr kumimoji="1" lang="en-US" altLang="ja-JP" dirty="0"/>
          </a:p>
          <a:p>
            <a:r>
              <a:rPr kumimoji="1" lang="en-US" altLang="ja-JP" dirty="0" smtClean="0"/>
              <a:t>(Sebastian’s presentation file is not uploaded)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366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RF-WG-agend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6" y="504497"/>
            <a:ext cx="9115296" cy="5086351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082159" y="5723751"/>
            <a:ext cx="37785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13 talks (7: at present,  6: remote)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5761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hay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262" y="641131"/>
            <a:ext cx="7637680" cy="5854262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0" y="0"/>
            <a:ext cx="308437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H. </a:t>
            </a:r>
            <a:r>
              <a:rPr kumimoji="1" lang="en-US" altLang="ja-JP" b="1" dirty="0" err="1"/>
              <a:t>Hayano</a:t>
            </a:r>
            <a:r>
              <a:rPr kumimoji="1" lang="en-US" altLang="ja-JP" b="1" dirty="0"/>
              <a:t>: Green-ILC  updates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78766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ganapat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051" y="777766"/>
            <a:ext cx="6923863" cy="522298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0" y="0"/>
            <a:ext cx="3434402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G. </a:t>
            </a:r>
            <a:r>
              <a:rPr kumimoji="1" lang="en-US" altLang="ja-JP" b="1" dirty="0" err="1"/>
              <a:t>Myneni</a:t>
            </a:r>
            <a:r>
              <a:rPr kumimoji="1" lang="en-US" altLang="ja-JP" b="1" dirty="0"/>
              <a:t>:  Environmental effects</a:t>
            </a:r>
            <a:endParaRPr kumimoji="1" lang="ja-JP" altLang="en-US" b="1" dirty="0"/>
          </a:p>
        </p:txBody>
      </p:sp>
      <p:sp>
        <p:nvSpPr>
          <p:cNvPr id="4" name="円/楕円 3"/>
          <p:cNvSpPr/>
          <p:nvPr/>
        </p:nvSpPr>
        <p:spPr>
          <a:xfrm>
            <a:off x="1455683" y="1416927"/>
            <a:ext cx="5029200" cy="3908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350"/>
          </a:p>
        </p:txBody>
      </p:sp>
      <p:sp>
        <p:nvSpPr>
          <p:cNvPr id="5" name="円/楕円 4"/>
          <p:cNvSpPr/>
          <p:nvPr/>
        </p:nvSpPr>
        <p:spPr>
          <a:xfrm>
            <a:off x="1162051" y="3892114"/>
            <a:ext cx="2022583" cy="3908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350"/>
          </a:p>
        </p:txBody>
      </p:sp>
    </p:spTree>
    <p:extLst>
      <p:ext uri="{BB962C8B-B14F-4D97-AF65-F5344CB8AC3E}">
        <p14:creationId xmlns:p14="http://schemas.microsoft.com/office/powerpoint/2010/main" val="50794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Rongl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32" y="375244"/>
            <a:ext cx="8620790" cy="648275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0" y="5912"/>
            <a:ext cx="350743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R. </a:t>
            </a:r>
            <a:r>
              <a:rPr kumimoji="1" lang="en-US" altLang="ja-JP" b="1" dirty="0" err="1"/>
              <a:t>Geng</a:t>
            </a:r>
            <a:r>
              <a:rPr kumimoji="1" lang="en-US" altLang="ja-JP" b="1" dirty="0"/>
              <a:t> :  High efficiency HG cavity</a:t>
            </a:r>
            <a:endParaRPr kumimoji="1" lang="ja-JP" altLang="en-US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5613" y="1975944"/>
            <a:ext cx="1183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1.4K result</a:t>
            </a:r>
            <a:endParaRPr kumimoji="1" lang="ja-JP" altLang="en-US" dirty="0"/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756745" y="2375338"/>
            <a:ext cx="996972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832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Elvin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7" y="142407"/>
            <a:ext cx="9061113" cy="6715593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0" y="-4598"/>
            <a:ext cx="3951146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E. Harms:  ASTA Injector commissioning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16047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LCLS-tuner-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3605"/>
            <a:ext cx="8140587" cy="5094395"/>
          </a:xfrm>
          <a:prstGeom prst="rect">
            <a:avLst/>
          </a:prstGeom>
        </p:spPr>
      </p:pic>
      <p:pic>
        <p:nvPicPr>
          <p:cNvPr id="4" name="図 3" descr="lcls-tuner-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593" y="0"/>
            <a:ext cx="4440164" cy="3012426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7866994" y="2552693"/>
            <a:ext cx="12397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/>
              <a:t>Tuner Version2</a:t>
            </a:r>
            <a:endParaRPr kumimoji="1" lang="ja-JP" altLang="en-US" sz="135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0" y="0"/>
            <a:ext cx="2914324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Y. </a:t>
            </a:r>
            <a:r>
              <a:rPr kumimoji="1" lang="en-US" altLang="ja-JP" b="1" dirty="0" err="1"/>
              <a:t>Pischalnikov</a:t>
            </a:r>
            <a:r>
              <a:rPr kumimoji="1" lang="en-US" altLang="ja-JP" b="1" dirty="0"/>
              <a:t>:  LCLS II tuner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57803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fumi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87" y="493986"/>
            <a:ext cx="8083195" cy="600140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0" y="0"/>
            <a:ext cx="291188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F. </a:t>
            </a:r>
            <a:r>
              <a:rPr kumimoji="1" lang="en-US" altLang="ja-JP" b="1" dirty="0" err="1"/>
              <a:t>Furuta</a:t>
            </a:r>
            <a:r>
              <a:rPr kumimoji="1" lang="en-US" altLang="ja-JP" b="1" dirty="0"/>
              <a:t>:  Cornell VEP status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385952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vija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38" y="738940"/>
            <a:ext cx="7519280" cy="5630329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0" y="0"/>
            <a:ext cx="418973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V. </a:t>
            </a:r>
            <a:r>
              <a:rPr kumimoji="1" lang="en-US" altLang="ja-JP" b="1" dirty="0" err="1"/>
              <a:t>Chouhan</a:t>
            </a:r>
            <a:r>
              <a:rPr kumimoji="1" lang="en-US" altLang="ja-JP" b="1" dirty="0"/>
              <a:t>:  KEK-Marui VEP development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61541996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122</Words>
  <Application>Microsoft Macintosh PowerPoint</Application>
  <PresentationFormat>画面に合わせる (4:3)</PresentationFormat>
  <Paragraphs>20</Paragraphs>
  <Slides>15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0" baseType="lpstr">
      <vt:lpstr>Calibri</vt:lpstr>
      <vt:lpstr>Calibri Light</vt:lpstr>
      <vt:lpstr>ＭＳ Ｐゴシック</vt:lpstr>
      <vt:lpstr>Arial</vt:lpstr>
      <vt:lpstr>ホワイト</vt:lpstr>
      <vt:lpstr>Summary of SRF WG @ALCW2015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SRF WG @ALCW2015</dc:title>
  <dc:creator>Microsoft Office ユーザー</dc:creator>
  <cp:lastModifiedBy>Microsoft Office ユーザー</cp:lastModifiedBy>
  <cp:revision>13</cp:revision>
  <dcterms:created xsi:type="dcterms:W3CDTF">2015-04-28T11:12:31Z</dcterms:created>
  <dcterms:modified xsi:type="dcterms:W3CDTF">2015-04-28T12:45:59Z</dcterms:modified>
</cp:coreProperties>
</file>