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6" r:id="rId3"/>
    <p:sldId id="318" r:id="rId4"/>
    <p:sldId id="319" r:id="rId5"/>
    <p:sldId id="324" r:id="rId6"/>
    <p:sldId id="320" r:id="rId7"/>
    <p:sldId id="325" r:id="rId8"/>
    <p:sldId id="32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92AAD"/>
    <a:srgbClr val="DED9E8"/>
    <a:srgbClr val="EF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11" autoAdjust="0"/>
    <p:restoredTop sz="91509" autoAdjust="0"/>
  </p:normalViewPr>
  <p:slideViewPr>
    <p:cSldViewPr snapToObjects="1">
      <p:cViewPr>
        <p:scale>
          <a:sx n="100" d="100"/>
          <a:sy n="100" d="100"/>
        </p:scale>
        <p:origin x="-1096" y="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4E335-0CEC-0349-9AD0-F166F8C905B5}" type="datetimeFigureOut">
              <a:rPr lang="en-US" smtClean="0"/>
              <a:t>27/05/15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DC1B6-4CAF-4440-B2C9-FF4585645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764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B86E3-73B1-D243-94A4-667AA841BEF1}" type="datetimeFigureOut">
              <a:rPr lang="en-US" smtClean="0"/>
              <a:t>27/05/15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D4526-F213-6945-A73E-9CC6B360E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3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Thursday, 28 May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0"/>
            <a:ext cx="4504790" cy="347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3032" y="18288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CALIBRATIONS</a:t>
            </a:r>
            <a:endParaRPr lang="en-US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3BPM </a:t>
            </a:r>
            <a:r>
              <a:rPr lang="en-US" dirty="0" smtClean="0"/>
              <a:t>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42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7" name="Title 7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3BPM </a:t>
            </a:r>
            <a:r>
              <a:rPr lang="en-US" sz="3200" dirty="0" smtClean="0"/>
              <a:t>Single Point (59), 0dB(y), 10dB(x), Y with BPF</a:t>
            </a:r>
            <a:endParaRPr lang="en-US" sz="3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501267"/>
              </p:ext>
            </p:extLst>
          </p:nvPr>
        </p:nvGraphicFramePr>
        <p:xfrm>
          <a:off x="611560" y="1829897"/>
          <a:ext cx="8097448" cy="4557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648"/>
                <a:gridCol w="1224136"/>
                <a:gridCol w="1494166"/>
                <a:gridCol w="1494166"/>
                <a:gridCol w="1494166"/>
                <a:gridCol w="1494166"/>
              </a:tblGrid>
              <a:tr h="5360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File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BPM</a:t>
                      </a:r>
                      <a:endParaRPr lang="en-US" sz="1400" b="0" i="0" u="none" strike="noStrike" dirty="0">
                        <a:solidFill>
                          <a:srgbClr val="DED9E8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37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Mean position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85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Jitter</a:t>
                      </a:r>
                      <a:endParaRPr lang="en-US" sz="1400" b="0" i="0" u="none" strike="noStrike" baseline="-25000" dirty="0">
                        <a:solidFill>
                          <a:srgbClr val="DED9E8"/>
                        </a:solidFill>
                        <a:effectLst/>
                        <a:latin typeface="+mn-lt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37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Resolution (geometric)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85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Resolution (fitting)</a:t>
                      </a:r>
                      <a:endParaRPr lang="en-US" sz="1400" b="0" i="0" u="none" strike="noStrike" dirty="0">
                        <a:solidFill>
                          <a:srgbClr val="DED9E8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376B"/>
                    </a:solidFill>
                  </a:tcPr>
                </a:tc>
              </a:tr>
              <a:tr h="343782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resol_1_BPF_10dB_X_0dB_Y_4.9V_4.62V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-1.128 +/- 0.033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0.564 +/- 0.023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0.049 +/- 0.002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0.046 +/- 0.002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3782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BY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4.228 +/- 0.019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0.334 +/- 0.014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0.049 +/- 0.002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0.046 +/- 0.002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3782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9.308 +/- 0.012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0.207 +/- 0.008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0.049 +/- 0.002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0.060 +/- 0.002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3782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resol_2_BPF_10dB_X_0dB_Y_4.9V_4.62V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-2.093 +/- 0.035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0.604 +/- 0.025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0.050 +/- 0.002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0.047 +/- 0.002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43782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BY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3.673 +/- 0.020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0.341 +/- 0.014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0.050 +/- 0.002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0.047 +/- 0.002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43782"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9.307 +/- 0.013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0.221 +/- 0.009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0.050 +/- 0.002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0.064 +/- 0.003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43782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resol_3_BPF_10dB_X_0dB_Y_4.8V_4.62V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AY</a:t>
                      </a:r>
                    </a:p>
                  </a:txBody>
                  <a:tcPr marL="1080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-3.963 +/- 0.033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0.579 +/- 0.024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0.063 +/- 0.003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0.060 +/- 0.002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</a:tr>
              <a:tr h="343782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1.320 +/- 0.019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0.336 +/- 0.014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0.063 +/- 0.003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0.060 +/- 0.002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</a:tr>
              <a:tr h="343782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9.503 +/- 0.013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0.230 +/- 0.009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0.063 +/- 0.003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0.073 +/- 0.003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</a:tr>
              <a:tr h="343782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/>
                          <a:cs typeface="Arial"/>
                        </a:rPr>
                        <a:t>resol_4_BPF_10dB_X_0dB_Y_4.8V_4.62V</a:t>
                      </a: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AY</a:t>
                      </a:r>
                    </a:p>
                  </a:txBody>
                  <a:tcPr marL="1080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-2.399 +/- 0.033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0.579 +/- 0.024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0.054 +/- 0.002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0.051 +/- 0.002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</a:tr>
              <a:tr h="343782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2.244 +/- 0.019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0.324 +/- 0.013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0.054 +/- 0.002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0.051 +/- 0.002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</a:tr>
              <a:tr h="161773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9.555 +/- 0.016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0.276 +/- 0.011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0.054 +/- 0.002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0.069 +/- 0.003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4044" y="1340768"/>
            <a:ext cx="7848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Cedrat</a:t>
            </a:r>
            <a:r>
              <a:rPr lang="en-US" sz="1600" dirty="0"/>
              <a:t>(2.8V, 4.75 (-0.03,0.055,-3.5)), PI(3V, 4.5 (0.05,0.05,0.05))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798853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7" name="Title 7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3BPM </a:t>
            </a:r>
            <a:r>
              <a:rPr lang="en-US" sz="3200" dirty="0" smtClean="0"/>
              <a:t>Single Point (59), 0dB(y), 10dB(x), X with BPF</a:t>
            </a:r>
            <a:endParaRPr lang="en-US" sz="3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223725"/>
              </p:ext>
            </p:extLst>
          </p:nvPr>
        </p:nvGraphicFramePr>
        <p:xfrm>
          <a:off x="611560" y="1829897"/>
          <a:ext cx="8097448" cy="4557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648"/>
                <a:gridCol w="1224136"/>
                <a:gridCol w="1494166"/>
                <a:gridCol w="1494166"/>
                <a:gridCol w="1494166"/>
                <a:gridCol w="1494166"/>
              </a:tblGrid>
              <a:tr h="5360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File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BPM</a:t>
                      </a:r>
                      <a:endParaRPr lang="en-US" sz="1400" b="0" i="0" u="none" strike="noStrike" dirty="0">
                        <a:solidFill>
                          <a:srgbClr val="DED9E8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37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Mean position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85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Jitter</a:t>
                      </a:r>
                      <a:endParaRPr lang="en-US" sz="1400" b="0" i="0" u="none" strike="noStrike" baseline="-25000" dirty="0">
                        <a:solidFill>
                          <a:srgbClr val="DED9E8"/>
                        </a:solidFill>
                        <a:effectLst/>
                        <a:latin typeface="+mn-lt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37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Resolution (geometric)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85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Resolution (fitting)</a:t>
                      </a:r>
                      <a:endParaRPr lang="en-US" sz="1400" b="0" i="0" u="none" strike="noStrike" dirty="0">
                        <a:solidFill>
                          <a:srgbClr val="DED9E8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376B"/>
                    </a:solidFill>
                  </a:tcPr>
                </a:tc>
              </a:tr>
              <a:tr h="343782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resol_1_BPF_10dB_X_0dB_Y_4.9V_4.62V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-49.775 +/- 0.114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1.982 +/- 0.081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0.654 +/- 0.027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0.683 +/- 0.028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3782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BY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-10.376 +/- 0.093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1.609 +/- 0.066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0.654 +/- 0.027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0.654 +/- 0.027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3782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14.374 +/- 0.077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1.335 +/- 0.054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0.654 +/- 0.027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0.933 +/- 0.038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3782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resol_2_BPF_10dB_X_0dB_Y_4.9V_4.62V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-49.162 +/- 0.113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1.963 +/- 0.080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0.670 +/- 0.027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0.700 +/- 0.029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43782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BY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-9.682 +/- 0.085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1.467 +/- 0.060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0.670 +/- 0.027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0.677 +/- 0.028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43782"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15.602 +/- 0.070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1.216 +/- 0.050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0.670 +/- 0.027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0.858 +/- 0.035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43782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resol_3_BPF_10dB_X_0dB_Y_4.8V_4.62V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AY</a:t>
                      </a:r>
                    </a:p>
                  </a:txBody>
                  <a:tcPr marL="1080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-48.574 +/- 0.098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1.705 +/- 0.070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0.695 +/- 0.028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0.756 +/- 0.031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</a:tr>
              <a:tr h="343782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-9.665 +/- 0.075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1.293 +/- 0.053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0.695 +/- 0.028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0.719 +/- 0.029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</a:tr>
              <a:tr h="343782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16.122 +/- 0.072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1.253 +/- 0.051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0.695 +/- 0.028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0.969 +/- 0.040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</a:tr>
              <a:tr h="343782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/>
                          <a:cs typeface="Arial"/>
                        </a:rPr>
                        <a:t>resol_4_BPF_10dB_X_0dB_Y_4.8V_4.62V</a:t>
                      </a: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AY</a:t>
                      </a:r>
                    </a:p>
                  </a:txBody>
                  <a:tcPr marL="1080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-49.132 +/- 0.110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1.906 +/- 0.078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0.693 +/- 0.028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0.729 +/- 0.030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</a:tr>
              <a:tr h="343782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-10.044 +/- 0.091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1.580 +/- 0.065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0.693 +/- 0.028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0.695 +/- 0.028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</a:tr>
              <a:tr h="161773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16.398 +/- 0.079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1.369 +/- 0.056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0.693 +/- 0.028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0.958 +/- 0.039 </a:t>
                      </a:r>
                    </a:p>
                  </a:txBody>
                  <a:tcPr marL="12700" marR="12700" marT="12700" marB="0" anchor="ctr">
                    <a:solidFill>
                      <a:srgbClr val="EBE7F2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4044" y="1340768"/>
            <a:ext cx="7848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Cedrat</a:t>
            </a:r>
            <a:r>
              <a:rPr lang="en-US" sz="1600" dirty="0"/>
              <a:t>(2.8V, 4.75 (-0.03,0.055,-3.5)), PI(3V, 4.5 (0.05,0.05,0.05))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283778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7" name="Title 7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3BPM </a:t>
            </a:r>
            <a:r>
              <a:rPr lang="en-US" sz="3200" dirty="0" smtClean="0"/>
              <a:t>Integration window changes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04044" y="1196752"/>
            <a:ext cx="784887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IPA_Y_0dB_BPF_cal, IPB_Y_0dB_BPF_cal, IPC_Y_0dB_BPF_cal</a:t>
            </a:r>
            <a:endParaRPr lang="en-US" sz="1600" dirty="0"/>
          </a:p>
          <a:p>
            <a:endParaRPr lang="en-US" sz="1600" dirty="0"/>
          </a:p>
        </p:txBody>
      </p:sp>
      <p:pic>
        <p:nvPicPr>
          <p:cNvPr id="3" name="Picture 2" descr="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7" t="5035" r="36666" b="64755"/>
          <a:stretch/>
        </p:blipFill>
        <p:spPr>
          <a:xfrm>
            <a:off x="1015032" y="1772816"/>
            <a:ext cx="5187156" cy="1600200"/>
          </a:xfrm>
          <a:prstGeom prst="rect">
            <a:avLst/>
          </a:prstGeom>
        </p:spPr>
      </p:pic>
      <p:pic>
        <p:nvPicPr>
          <p:cNvPr id="7" name="Picture 6" descr="B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4" t="5137" r="36667" b="64775"/>
          <a:stretch/>
        </p:blipFill>
        <p:spPr>
          <a:xfrm>
            <a:off x="1186284" y="3373016"/>
            <a:ext cx="5041900" cy="1562100"/>
          </a:xfrm>
          <a:prstGeom prst="rect">
            <a:avLst/>
          </a:prstGeom>
        </p:spPr>
      </p:pic>
      <p:pic>
        <p:nvPicPr>
          <p:cNvPr id="11" name="Picture 10" descr="C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6" t="5407" r="36806" b="64737"/>
          <a:stretch/>
        </p:blipFill>
        <p:spPr>
          <a:xfrm>
            <a:off x="1025252" y="4935116"/>
            <a:ext cx="5174456" cy="16129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88224" y="2924944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Arial"/>
              </a:rPr>
              <a:t>Pulse starts </a:t>
            </a:r>
            <a:r>
              <a:rPr lang="en-US" dirty="0" smtClean="0">
                <a:cs typeface="Arial"/>
              </a:rPr>
              <a:t>56. </a:t>
            </a:r>
          </a:p>
          <a:p>
            <a:r>
              <a:rPr lang="en-US" dirty="0" smtClean="0">
                <a:cs typeface="Arial"/>
              </a:rPr>
              <a:t>Ends </a:t>
            </a:r>
            <a:r>
              <a:rPr lang="en-US" dirty="0">
                <a:cs typeface="Arial"/>
              </a:rPr>
              <a:t>82.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227687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67544" y="375951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67544" y="544522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888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7" name="Title 7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3BPM </a:t>
            </a:r>
            <a:r>
              <a:rPr lang="en-US" sz="3200" dirty="0" smtClean="0"/>
              <a:t>Integration window changes</a:t>
            </a:r>
            <a:endParaRPr lang="en-US" sz="3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232713"/>
              </p:ext>
            </p:extLst>
          </p:nvPr>
        </p:nvGraphicFramePr>
        <p:xfrm>
          <a:off x="611560" y="1772816"/>
          <a:ext cx="8097448" cy="47348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040664"/>
                <a:gridCol w="1494166"/>
                <a:gridCol w="1494166"/>
                <a:gridCol w="1299596"/>
                <a:gridCol w="1688736"/>
              </a:tblGrid>
              <a:tr h="5760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File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BPM</a:t>
                      </a:r>
                      <a:endParaRPr lang="en-US" sz="1400" b="0" i="0" u="none" strike="noStrike" dirty="0">
                        <a:solidFill>
                          <a:srgbClr val="DED9E8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37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Mean position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85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Jitter</a:t>
                      </a:r>
                      <a:endParaRPr lang="en-US" sz="1400" b="0" i="0" u="none" strike="noStrike" baseline="-25000" dirty="0">
                        <a:solidFill>
                          <a:srgbClr val="DED9E8"/>
                        </a:solidFill>
                        <a:effectLst/>
                        <a:latin typeface="+mn-lt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37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Resolution (geometric)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85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Resolution </a:t>
                      </a:r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/>
                      </a:r>
                      <a:b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(</a:t>
                      </a:r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fitting)</a:t>
                      </a:r>
                      <a:endParaRPr lang="en-US" sz="1400" b="0" i="0" u="none" strike="noStrike" dirty="0">
                        <a:solidFill>
                          <a:srgbClr val="DED9E8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376B"/>
                    </a:solidFill>
                  </a:tcPr>
                </a:tc>
              </a:tr>
              <a:tr h="277253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Singe </a:t>
                      </a:r>
                      <a:br>
                        <a:rPr lang="en-US" sz="1200" dirty="0" smtClean="0">
                          <a:latin typeface="Arial"/>
                          <a:cs typeface="Arial"/>
                        </a:rPr>
                      </a:br>
                      <a:r>
                        <a:rPr lang="en-US" sz="1200" dirty="0" smtClean="0">
                          <a:latin typeface="Arial"/>
                          <a:cs typeface="Arial"/>
                        </a:rPr>
                        <a:t>Sample </a:t>
                      </a:r>
                      <a:br>
                        <a:rPr lang="en-US" sz="1200" dirty="0" smtClean="0">
                          <a:latin typeface="Arial"/>
                          <a:cs typeface="Arial"/>
                        </a:rPr>
                      </a:br>
                      <a:r>
                        <a:rPr lang="en-US" sz="1200" dirty="0" smtClean="0">
                          <a:latin typeface="Arial"/>
                          <a:cs typeface="Arial"/>
                        </a:rPr>
                        <a:t>59 (optimal)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-1.128 +/- 0.033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0.564 +/- 0.023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0.049 +/- 0.002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0.046 +/- 0.002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7253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BY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4.228 +/- 0.019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0.334 +/- 0.014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0.046 +/- 0.002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7253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9.308 +/- 0.012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0.207 +/- 0.008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0.060 +/- 0.002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7253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Integration </a:t>
                      </a:r>
                      <a:br>
                        <a:rPr lang="en-US" sz="1200" dirty="0" smtClean="0">
                          <a:latin typeface="Arial"/>
                          <a:cs typeface="Arial"/>
                        </a:rPr>
                      </a:br>
                      <a:r>
                        <a:rPr lang="en-US" sz="1200" dirty="0" smtClean="0">
                          <a:latin typeface="Arial"/>
                          <a:cs typeface="Arial"/>
                        </a:rPr>
                        <a:t>58 to 59</a:t>
                      </a:r>
                      <a:br>
                        <a:rPr lang="en-US" sz="1200" dirty="0" smtClean="0">
                          <a:latin typeface="Arial"/>
                          <a:cs typeface="Arial"/>
                        </a:rPr>
                      </a:br>
                      <a:r>
                        <a:rPr lang="en-US" sz="1200" dirty="0" smtClean="0">
                          <a:latin typeface="Arial"/>
                          <a:cs typeface="Arial"/>
                        </a:rPr>
                        <a:t>(optimal)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-0.793 +/- 0.032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0.563 +/- 0.023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0.045 +/- 0.002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0.043 +/- 0.002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77253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BY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4.263 +/- 0.019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0.334 +/- 0.014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0.043 +/- 0.002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77253"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9.972 +/- 0.012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0.208 +/- 0.008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0.054 +/- 0.002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77253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Integration</a:t>
                      </a:r>
                      <a:br>
                        <a:rPr lang="en-US" sz="1200" dirty="0" smtClean="0">
                          <a:latin typeface="Arial"/>
                          <a:cs typeface="Arial"/>
                        </a:rPr>
                      </a:br>
                      <a:r>
                        <a:rPr lang="en-US" sz="1200" dirty="0" smtClean="0">
                          <a:latin typeface="Arial"/>
                          <a:cs typeface="Arial"/>
                        </a:rPr>
                        <a:t>41 to 81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-3.044 +/- 0.032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0.561 +/- 0.023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0.145 +/- 0.006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0.134 +/- 0.005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77253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BY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2.846 +/- 0.021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0.366 +/- 0.015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0.128 +/- 0.005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77253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-0.107 +/- 0.015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0.258 +/- 0.011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0.229 +/- 0.009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77253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Integration</a:t>
                      </a:r>
                      <a:br>
                        <a:rPr lang="en-US" sz="1200" dirty="0" smtClean="0">
                          <a:latin typeface="Arial"/>
                          <a:cs typeface="Arial"/>
                        </a:rPr>
                      </a:br>
                      <a:r>
                        <a:rPr lang="en-US" sz="1200" dirty="0" smtClean="0">
                          <a:latin typeface="Arial"/>
                          <a:cs typeface="Arial"/>
                        </a:rPr>
                        <a:t>58 to 67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-1.605 +/- 0.032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0.559 +/- 0.023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0.161 +/- 0.007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0.150 +/- 0.006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77253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BY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3.642 +/- 0.021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0.362 +/- 0.015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0.140 +/- 0.006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77253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3.615 +/- 0.015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0.259 +/- 0.011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0.226 +/- 0.009 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77253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Integration</a:t>
                      </a:r>
                      <a:br>
                        <a:rPr lang="en-US" sz="1200" dirty="0" smtClean="0">
                          <a:latin typeface="Arial"/>
                          <a:cs typeface="Arial"/>
                        </a:rPr>
                      </a:br>
                      <a:r>
                        <a:rPr lang="en-US" sz="1200" dirty="0" smtClean="0">
                          <a:latin typeface="Arial"/>
                          <a:cs typeface="Arial"/>
                        </a:rPr>
                        <a:t>54 to 63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-0.989 +/- 0.032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0.563 +/- 0.023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0.101 +/- 0.004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0.099 +/- 0.004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</a:tr>
              <a:tr h="277253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BY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4.111 +/- 0.020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0.343 +/- 0.014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0.097 +/- 0.004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</a:tr>
              <a:tr h="277253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7.148 +/- 0.013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0.233 +/- 0.010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0.191 +/- 0.008 </a:t>
                      </a:r>
                    </a:p>
                  </a:txBody>
                  <a:tcPr marL="12700" marR="12700" marT="12700" marB="0" anchor="ctr">
                    <a:solidFill>
                      <a:srgbClr val="D7CEE6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4044" y="1196752"/>
            <a:ext cx="7848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cs typeface="Arial"/>
              </a:rPr>
              <a:t>resol_1_BPF_10dB_X_0dB_Y_4.9V_4.62V</a:t>
            </a:r>
            <a:endParaRPr lang="en-US" sz="16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8970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7" name="Title 7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3BPM </a:t>
            </a:r>
            <a:r>
              <a:rPr lang="en-US" sz="3200" dirty="0"/>
              <a:t>i</a:t>
            </a:r>
            <a:r>
              <a:rPr lang="en-US" sz="3200" dirty="0" smtClean="0"/>
              <a:t>ntegration window – geometric resolution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04044" y="1196752"/>
            <a:ext cx="7848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cs typeface="Arial"/>
              </a:rPr>
              <a:t>resol_1_BPF_10dB_X_0dB_Y_4.9V_4.62V</a:t>
            </a:r>
            <a:endParaRPr lang="en-US" sz="1600" dirty="0">
              <a:cs typeface="Arial"/>
            </a:endParaRPr>
          </a:p>
        </p:txBody>
      </p:sp>
      <p:pic>
        <p:nvPicPr>
          <p:cNvPr id="3" name="Picture 2" descr="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2" y="1628800"/>
            <a:ext cx="6979840" cy="51143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40152" y="3122384"/>
            <a:ext cx="29182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Resolution is best</a:t>
            </a:r>
            <a:br>
              <a:rPr lang="en-US" dirty="0" smtClean="0"/>
            </a:br>
            <a:r>
              <a:rPr lang="en-US" dirty="0" smtClean="0"/>
              <a:t>when the upper boundary</a:t>
            </a:r>
            <a:br>
              <a:rPr lang="en-US" dirty="0" smtClean="0"/>
            </a:br>
            <a:r>
              <a:rPr lang="en-US" dirty="0" smtClean="0"/>
              <a:t>is around 60 and when the </a:t>
            </a:r>
            <a:br>
              <a:rPr lang="en-US" dirty="0" smtClean="0"/>
            </a:br>
            <a:r>
              <a:rPr lang="en-US" dirty="0" smtClean="0"/>
              <a:t>lower boundary is inside</a:t>
            </a:r>
            <a:br>
              <a:rPr lang="en-US" dirty="0" smtClean="0"/>
            </a:br>
            <a:r>
              <a:rPr lang="en-US" dirty="0" smtClean="0"/>
              <a:t>the start of the pulse.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107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7" name="Title 7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3BPM </a:t>
            </a:r>
            <a:r>
              <a:rPr lang="en-US" sz="3200" dirty="0" smtClean="0"/>
              <a:t>single sample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04044" y="1196752"/>
            <a:ext cx="7848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cs typeface="Arial"/>
              </a:rPr>
              <a:t>resol_1_BPF_10dB_X_0dB_Y_4.9V_4.62V</a:t>
            </a:r>
            <a:endParaRPr lang="en-US" sz="1600" dirty="0"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24732"/>
            <a:ext cx="5645501" cy="28083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855" y="1628800"/>
            <a:ext cx="3165152" cy="23738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684" y="4002664"/>
            <a:ext cx="3165152" cy="237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193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28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7" name="Title 7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3BPM </a:t>
            </a:r>
            <a:r>
              <a:rPr lang="en-US" sz="3200" dirty="0" smtClean="0"/>
              <a:t>integration – fixed lower boundary 41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04044" y="1196752"/>
            <a:ext cx="7848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cs typeface="Arial"/>
              </a:rPr>
              <a:t>resol_1_BPF_10dB_X_0dB_Y_4.9V_4.62V</a:t>
            </a:r>
            <a:endParaRPr lang="en-US" sz="1600" dirty="0"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4" y="1916832"/>
            <a:ext cx="8811546" cy="446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270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5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9C85C0"/>
      </a:accent1>
      <a:accent2>
        <a:srgbClr val="D092A7"/>
      </a:accent2>
      <a:accent3>
        <a:srgbClr val="0A85BA"/>
      </a:accent3>
      <a:accent4>
        <a:srgbClr val="E7BC29"/>
      </a:accent4>
      <a:accent5>
        <a:srgbClr val="9C85C0"/>
      </a:accent5>
      <a:accent6>
        <a:srgbClr val="809EC2"/>
      </a:accent6>
      <a:hlink>
        <a:srgbClr val="9367AD"/>
      </a:hlink>
      <a:folHlink>
        <a:srgbClr val="7F6F6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17572</TotalTime>
  <Words>1191</Words>
  <Application>Microsoft Macintosh PowerPoint</Application>
  <PresentationFormat>On-screen Show (4:3)</PresentationFormat>
  <Paragraphs>269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Clarity</vt:lpstr>
      <vt:lpstr>CALIBRATIONS</vt:lpstr>
      <vt:lpstr>3BPM Single Point (59), 0dB(y), 10dB(x), Y with BPF</vt:lpstr>
      <vt:lpstr>3BPM Single Point (59), 0dB(y), 10dB(x), X with BPF</vt:lpstr>
      <vt:lpstr>3BPM Integration window changes</vt:lpstr>
      <vt:lpstr>3BPM Integration window changes</vt:lpstr>
      <vt:lpstr>3BPM integration window – geometric resolution</vt:lpstr>
      <vt:lpstr>3BPM single sample</vt:lpstr>
      <vt:lpstr>3BPM integration – fixed lower boundary 41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Talitha Bromwich</dc:creator>
  <cp:lastModifiedBy>Talitha Bromwich</cp:lastModifiedBy>
  <cp:revision>384</cp:revision>
  <dcterms:created xsi:type="dcterms:W3CDTF">2015-03-10T13:54:04Z</dcterms:created>
  <dcterms:modified xsi:type="dcterms:W3CDTF">2015-05-27T21:17:59Z</dcterms:modified>
</cp:coreProperties>
</file>