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3" r:id="rId3"/>
    <p:sldId id="259" r:id="rId4"/>
    <p:sldId id="260" r:id="rId5"/>
    <p:sldId id="261" r:id="rId6"/>
    <p:sldId id="262" r:id="rId7"/>
    <p:sldId id="257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6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34CD6-91C8-416D-9F3C-A36784C248FB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0367E-3E80-4811-A095-1551EA847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06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0367E-3E80-4811-A095-1551EA8476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228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EF1D790-582E-4FC7-A93B-D400FC1975CB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23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7821F-C61C-4E71-8F9F-809F4AE6FD6F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52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394D-D09C-41A5-BB06-F4874B46E182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244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56761"/>
            <a:ext cx="5088565" cy="270805"/>
          </a:xfrm>
        </p:spPr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73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1DE-7ABA-4591-A2D0-743B286EA385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536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794E-41AA-460D-B4A9-A77B9CC59117}" type="datetime1">
              <a:rPr lang="en-GB" smtClean="0"/>
              <a:t>19/06/2015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34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EA0C-A232-43B0-994D-86508059134D}" type="datetime1">
              <a:rPr lang="en-GB" smtClean="0"/>
              <a:t>19/06/2015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07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0D0A6-B314-4385-A6AD-426694A45B05}" type="datetime1">
              <a:rPr lang="en-GB" smtClean="0"/>
              <a:t>19/06/2015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71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B01F-3E61-4450-AD4F-BBC68238186C}" type="datetime1">
              <a:rPr lang="en-GB" smtClean="0"/>
              <a:t>19/06/2015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95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3BE74-8066-4B93-9A65-88C2EC4E127F}" type="datetime1">
              <a:rPr lang="en-GB" smtClean="0"/>
              <a:t>19/06/2015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85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7927-31A7-4281-9EFE-CB9F9012AE0D}" type="datetime1">
              <a:rPr lang="en-GB" smtClean="0"/>
              <a:t>19/06/2015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28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" y="6525344"/>
            <a:ext cx="12191999" cy="332656"/>
          </a:xfrm>
          <a:prstGeom prst="rect">
            <a:avLst/>
          </a:prstGeom>
          <a:solidFill>
            <a:srgbClr val="FFDF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"/>
            <a:ext cx="12192000" cy="941207"/>
          </a:xfrm>
          <a:prstGeom prst="rect">
            <a:avLst/>
          </a:prstGeom>
          <a:solidFill>
            <a:srgbClr val="FF4E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sz="66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5676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FAFBAD01-9C3D-47F0-B461-9FDB70A9BFD8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56761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5676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fld id="{C9758A11-A4A7-481C-B670-6DAE0E727F8E}" type="slidenum">
              <a:rPr lang="en-GB" smtClean="0"/>
              <a:t>‹#›</a:t>
            </a:fld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 w="28575">
            <a:solidFill>
              <a:srgbClr val="FF4E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9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Effect of Mechanical Phase Shifters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</a:p>
          <a:p>
            <a:r>
              <a:rPr lang="en-GB" dirty="0" smtClean="0"/>
              <a:t>FONT Meeting </a:t>
            </a:r>
            <a:r>
              <a:rPr lang="en-GB" dirty="0" smtClean="0"/>
              <a:t>19/6/15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1950-74C2-49CD-B9A9-10482D365DF2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 showed a few weeks ago that:</a:t>
            </a:r>
          </a:p>
          <a:p>
            <a:pPr lvl="1"/>
            <a:r>
              <a:rPr lang="en-GB" dirty="0" smtClean="0"/>
              <a:t>Swapping the phase monitors between different sets of electronics </a:t>
            </a:r>
            <a:r>
              <a:rPr lang="en-GB" dirty="0" smtClean="0">
                <a:solidFill>
                  <a:srgbClr val="FF0000"/>
                </a:solidFill>
              </a:rPr>
              <a:t>didn’t</a:t>
            </a:r>
            <a:r>
              <a:rPr lang="en-GB" dirty="0" smtClean="0"/>
              <a:t> change the measured jitter/resolution.</a:t>
            </a:r>
          </a:p>
          <a:p>
            <a:pPr lvl="1"/>
            <a:r>
              <a:rPr lang="en-GB" dirty="0" smtClean="0"/>
              <a:t>Swapping the LO chain (phase shifter etc.) between the different mixers </a:t>
            </a:r>
            <a:r>
              <a:rPr lang="en-GB" dirty="0" smtClean="0">
                <a:solidFill>
                  <a:srgbClr val="FF0000"/>
                </a:solidFill>
              </a:rPr>
              <a:t>did</a:t>
            </a:r>
            <a:r>
              <a:rPr lang="en-GB" dirty="0" smtClean="0"/>
              <a:t> change the measured jitter/resolution.</a:t>
            </a:r>
          </a:p>
          <a:p>
            <a:endParaRPr lang="en-GB" dirty="0"/>
          </a:p>
          <a:p>
            <a:r>
              <a:rPr lang="en-GB" dirty="0" smtClean="0"/>
              <a:t>The remote phase shifters are the (believed) cause of the different performance from each set of electronics.</a:t>
            </a:r>
          </a:p>
          <a:p>
            <a:pPr lvl="1"/>
            <a:r>
              <a:rPr lang="en-GB" dirty="0" smtClean="0"/>
              <a:t>A few plots showing results with a mechanical shifter here.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831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 Remote Phase Shifters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26" y="1231168"/>
            <a:ext cx="5334462" cy="3997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94" y="1179477"/>
            <a:ext cx="5403434" cy="40496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97400" y="5554693"/>
            <a:ext cx="5599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0.7 degrees resolution, jitter ratio: 1.6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15033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Mechanical Shifter on Mon1 (Mixer 1)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62" y="1192746"/>
            <a:ext cx="5288699" cy="39636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68" y="1120378"/>
            <a:ext cx="5481818" cy="41084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49666" y="5625767"/>
            <a:ext cx="5599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1.1 degrees resolution, jitter ratio: 1.8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6036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Mechanical Shifter on Mon2 (Mixer 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59" y="1119509"/>
            <a:ext cx="5530235" cy="41447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94" y="1119509"/>
            <a:ext cx="5353475" cy="40122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97400" y="5554693"/>
            <a:ext cx="5599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0.5 degrees resolution, jitter ratio: 0.9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96298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Mechanical Shifter on Mon2 (Mix3) and Mon3 (Mix2)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29" y="1090250"/>
            <a:ext cx="5625871" cy="42163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90250"/>
            <a:ext cx="5625870" cy="42163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5575" y="5700868"/>
            <a:ext cx="10843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Similar upstream and downstream jitter (at least in one part of the pulse).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66391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Amplifier to </a:t>
            </a:r>
            <a:r>
              <a:rPr lang="en-GB" dirty="0" err="1" smtClean="0"/>
              <a:t>SiS</a:t>
            </a:r>
            <a:r>
              <a:rPr lang="en-GB" dirty="0" smtClean="0"/>
              <a:t> Digitisers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71" y="1017440"/>
            <a:ext cx="5666923" cy="42471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68" y="1017440"/>
            <a:ext cx="5666926" cy="4247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3900" y="5264599"/>
            <a:ext cx="116018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 smtClean="0"/>
              <a:t>Mix1 and Mix2 signals amplified.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 smtClean="0"/>
              <a:t>Mix1: noisy channel.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 smtClean="0"/>
              <a:t>Mix2: baseline noise not increased compared to Mix3 (i.e. limited by ADC noise)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70928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Manual Calibration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1A656-96D9-40D4-9C29-F77CBC409FFF}" type="datetime1">
              <a:rPr lang="en-GB" smtClean="0"/>
              <a:t>19/06/2015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April Data Analysis, Jack Roberts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58A11-A4A7-481C-B670-6DAE0E727F8E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94" y="1134620"/>
            <a:ext cx="5084535" cy="38134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1" y="1134620"/>
            <a:ext cx="5710803" cy="38134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43840" y="4948022"/>
            <a:ext cx="4304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Sine fit: Amplitude 0.37 V, Offset 0.11 V</a:t>
            </a:r>
          </a:p>
          <a:p>
            <a:r>
              <a:rPr lang="en-GB" dirty="0" smtClean="0"/>
              <a:t>Min max fit: Amplitude 0.42 V, Offset 0.04 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549715"/>
      </p:ext>
    </p:extLst>
  </p:cSld>
  <p:clrMapOvr>
    <a:masterClrMapping/>
  </p:clrMapOvr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Roberts_PhaseFeedforwardCTF3_CWS2015</Template>
  <TotalTime>358</TotalTime>
  <Words>275</Words>
  <Application>Microsoft Office PowerPoint</Application>
  <PresentationFormat>Widescreen</PresentationFormat>
  <Paragraphs>50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Gulim</vt:lpstr>
      <vt:lpstr>Aharoni</vt:lpstr>
      <vt:lpstr>Arial</vt:lpstr>
      <vt:lpstr>Calibri</vt:lpstr>
      <vt:lpstr>Franklin Gothic Heavy</vt:lpstr>
      <vt:lpstr>Kalinga</vt:lpstr>
      <vt:lpstr>Trebuchet MS</vt:lpstr>
      <vt:lpstr>Roberts_LCWS14_PhaseFeedforwardCTF3</vt:lpstr>
      <vt:lpstr>Effect of Mechanical Phase Shifters</vt:lpstr>
      <vt:lpstr>Overview</vt:lpstr>
      <vt:lpstr>All Remote Phase Shifters</vt:lpstr>
      <vt:lpstr>Mechanical Shifter on Mon1 (Mixer 1)</vt:lpstr>
      <vt:lpstr>Mechanical Shifter on Mon2 (Mixer 2)</vt:lpstr>
      <vt:lpstr>Mechanical Shifter on Mon2 (Mix3) and Mon3 (Mix2) </vt:lpstr>
      <vt:lpstr>Amplifier to SiS Digitisers</vt:lpstr>
      <vt:lpstr>Manual Calibration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Roberts</dc:creator>
  <cp:lastModifiedBy>Jack Roberts</cp:lastModifiedBy>
  <cp:revision>54</cp:revision>
  <dcterms:created xsi:type="dcterms:W3CDTF">2015-06-11T15:07:42Z</dcterms:created>
  <dcterms:modified xsi:type="dcterms:W3CDTF">2015-06-19T08:44:10Z</dcterms:modified>
</cp:coreProperties>
</file>