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874EE-E16A-C64A-B1D8-C50C9A8900D7}" type="datetimeFigureOut">
              <a:rPr kumimoji="1" lang="ja-JP" altLang="en-US" smtClean="0"/>
              <a:t>6/23/15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9DEFD-659A-9649-B51F-DDCA8C02463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757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452DC-765A-B549-817A-569B7BF0C223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1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75279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452DC-765A-B549-817A-569B7BF0C223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2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752790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452DC-765A-B549-817A-569B7BF0C223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3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75279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6/23/15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  <p:extLst>
      <p:ext uri="{BB962C8B-B14F-4D97-AF65-F5344CB8AC3E}">
        <p14:creationId xmlns:p14="http://schemas.microsoft.com/office/powerpoint/2010/main" val="139259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41607"/>
            <a:ext cx="8829040" cy="793114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C558-F848-42D0-A83E-5B7AD9D2CCC1}" type="datetime1">
              <a:rPr lang="ja-JP" altLang="en-US" smtClean="0">
                <a:ea typeface="ＭＳ Ｐゴシック"/>
              </a:rPr>
              <a:pPr/>
              <a:t>6/23/15</a:t>
            </a:fld>
            <a:endParaRPr lang="ja-JP" altLang="en-US"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ea typeface="ＭＳ Ｐゴシック"/>
              </a:rPr>
              <a:t>CFS Weekly Meeting /24 June</a:t>
            </a:r>
            <a:endParaRPr lang="ja-JP" altLang="en-US"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8F306-9CBC-441E-9287-189F52FEF27F}" type="slidenum">
              <a:rPr lang="ja-JP" altLang="en-US" smtClean="0">
                <a:ea typeface="ＭＳ Ｐゴシック"/>
              </a:rPr>
              <a:pPr/>
              <a:t>‹#›</a:t>
            </a:fld>
            <a:endParaRPr lang="ja-JP" alt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423369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ea typeface="ＭＳ Ｐゴシック"/>
              </a:rPr>
              <a:t>A, Yamamoto, 150413</a:t>
            </a:r>
            <a:endParaRPr lang="ja-JP" altLang="en-US"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ea typeface="ＭＳ Ｐゴシック"/>
              </a:rPr>
              <a:t>ILC-SRF</a:t>
            </a:r>
            <a:endParaRPr lang="ja-JP" altLang="en-US"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lang="ja-JP" altLang="en-US" smtClean="0">
                <a:ea typeface="ＭＳ Ｐゴシック"/>
              </a:rPr>
              <a:pPr/>
              <a:t>‹#›</a:t>
            </a:fld>
            <a:endParaRPr lang="ja-JP" altLang="en-US"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126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6/23/15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9166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6/23/15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2641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6/23/15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605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6/23/15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0080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 lIns="0" rIns="0"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6/23/15</a:t>
            </a:fld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48350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6/23/15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414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6/23/15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1871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lang="en-US" smtClean="0"/>
              <a:pPr/>
              <a:t>6/23/15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8701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emf"/><Relationship Id="rId15" Type="http://schemas.openxmlformats.org/officeDocument/2006/relationships/image" Target="../media/image2.emf"/><Relationship Id="rId16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928A06DB-3402-C948-AB0B-3C05CB271BC8}" type="datetimeFigureOut">
              <a:rPr kumimoji="0" lang="en-US" smtClean="0"/>
              <a:pPr/>
              <a:t>6/23/15</a:t>
            </a:fld>
            <a:endParaRPr kumimoji="0"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1273" y="1039091"/>
            <a:ext cx="7481166" cy="4525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7490" y="197881"/>
            <a:ext cx="2523120" cy="473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31273" y="633145"/>
            <a:ext cx="7481455" cy="346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1273" y="6217227"/>
            <a:ext cx="7481455" cy="3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830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1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457154" rtl="0" eaLnBrk="1" latinLnBrk="0" hangingPunct="1">
        <a:spcBef>
          <a:spcPct val="20000"/>
        </a:spcBef>
        <a:buFont typeface="Arial"/>
        <a:buNone/>
        <a:defRPr sz="27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742876" indent="-285721" algn="l" defTabSz="457154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457154" rtl="0" eaLnBrk="1" latinLnBrk="0" hangingPunct="1">
        <a:spcBef>
          <a:spcPct val="20000"/>
        </a:spcBef>
        <a:buFont typeface="Lucida Grande"/>
        <a:buChar char="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040" indent="-228577" algn="l" defTabSz="457154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457154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860284" y="6483522"/>
            <a:ext cx="2133600" cy="365125"/>
          </a:xfrm>
        </p:spPr>
        <p:txBody>
          <a:bodyPr/>
          <a:lstStyle/>
          <a:p>
            <a:fld id="{5332C513-14FA-4C82-A908-F737B0E519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87142" y="1005465"/>
            <a:ext cx="8133198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Monday 9-16 (general plenary): </a:t>
            </a:r>
            <a:endParaRPr lang="en-US" dirty="0"/>
          </a:p>
          <a:p>
            <a:r>
              <a:rPr lang="en-US" dirty="0"/>
              <a:t>Assume there will be two general ILC, CLIC status talks (~ 30 min each)   </a:t>
            </a:r>
          </a:p>
          <a:p>
            <a:endParaRPr lang="en-US" dirty="0"/>
          </a:p>
          <a:p>
            <a:r>
              <a:rPr lang="en-US" b="1" dirty="0"/>
              <a:t>Monday 16-18 (acc. plenary):</a:t>
            </a:r>
            <a:endParaRPr lang="en-US" dirty="0"/>
          </a:p>
          <a:p>
            <a:r>
              <a:rPr lang="en-US" dirty="0"/>
              <a:t>SCRF string test KEK (Hitoshi H, Mike asks him)</a:t>
            </a:r>
          </a:p>
          <a:p>
            <a:r>
              <a:rPr lang="en-US" dirty="0"/>
              <a:t>XFEL update (Mike asks someone from DESY)</a:t>
            </a:r>
          </a:p>
          <a:p>
            <a:r>
              <a:rPr lang="en-US" dirty="0" err="1"/>
              <a:t>Nanobeam</a:t>
            </a:r>
            <a:r>
              <a:rPr lang="en-US" dirty="0"/>
              <a:t> challenges (e.g. FACET, ATF, </a:t>
            </a:r>
            <a:r>
              <a:rPr lang="en-US" dirty="0" err="1"/>
              <a:t>stabilisation</a:t>
            </a:r>
            <a:r>
              <a:rPr lang="en-US" dirty="0"/>
              <a:t>) (</a:t>
            </a:r>
            <a:r>
              <a:rPr lang="en-US" dirty="0" err="1"/>
              <a:t>Steinar</a:t>
            </a:r>
            <a:r>
              <a:rPr lang="en-US" dirty="0"/>
              <a:t> discussed with Daniel, maybe Andrea L can do it)</a:t>
            </a:r>
          </a:p>
          <a:p>
            <a:r>
              <a:rPr lang="en-US" dirty="0"/>
              <a:t>CLIC module results (</a:t>
            </a:r>
            <a:r>
              <a:rPr lang="en-US" dirty="0" err="1"/>
              <a:t>Steinar</a:t>
            </a:r>
            <a:r>
              <a:rPr lang="en-US" dirty="0"/>
              <a:t> asks Steffen D)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46605" y="1005465"/>
            <a:ext cx="7434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0" name="タイトル 6"/>
          <p:cNvSpPr>
            <a:spLocks noGrp="1"/>
          </p:cNvSpPr>
          <p:nvPr>
            <p:ph type="title"/>
          </p:nvPr>
        </p:nvSpPr>
        <p:spPr>
          <a:xfrm>
            <a:off x="3279781" y="148432"/>
            <a:ext cx="5501599" cy="522612"/>
          </a:xfrm>
        </p:spPr>
        <p:txBody>
          <a:bodyPr>
            <a:normAutofit fontScale="90000"/>
          </a:bodyPr>
          <a:lstStyle/>
          <a:p>
            <a:r>
              <a:rPr lang="en-US" altLang="ja-JP" sz="3100" dirty="0" smtClean="0"/>
              <a:t>Whistler Workshop Strawman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8878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3279781" y="148432"/>
            <a:ext cx="5501599" cy="522612"/>
          </a:xfrm>
        </p:spPr>
        <p:txBody>
          <a:bodyPr>
            <a:normAutofit fontScale="90000"/>
          </a:bodyPr>
          <a:lstStyle/>
          <a:p>
            <a:r>
              <a:rPr lang="en-US" altLang="ja-JP" sz="3100" dirty="0" smtClean="0"/>
              <a:t>Whistler Workshop Strawman</a:t>
            </a:r>
            <a:endParaRPr kumimoji="1" lang="ja-JP" altLang="en-US" sz="40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860284" y="6483522"/>
            <a:ext cx="2133600" cy="365125"/>
          </a:xfrm>
        </p:spPr>
        <p:txBody>
          <a:bodyPr/>
          <a:lstStyle/>
          <a:p>
            <a:fld id="{5332C513-14FA-4C82-A908-F737B0E519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8940" y="999644"/>
            <a:ext cx="741623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b="1" dirty="0"/>
              <a:t>Tuesday and Thursday:</a:t>
            </a:r>
            <a:r>
              <a:rPr lang="en-US" dirty="0"/>
              <a:t> </a:t>
            </a:r>
          </a:p>
          <a:p>
            <a:r>
              <a:rPr lang="en-US" dirty="0"/>
              <a:t>CLIC and ILC acc. communities will have independent meetings.</a:t>
            </a:r>
          </a:p>
          <a:p>
            <a:r>
              <a:rPr lang="en-US" dirty="0"/>
              <a:t>CLIC focus not defined (action </a:t>
            </a:r>
            <a:r>
              <a:rPr lang="en-US" dirty="0" err="1"/>
              <a:t>Steinar</a:t>
            </a:r>
            <a:r>
              <a:rPr lang="en-US" dirty="0"/>
              <a:t>), ILC preliminary ideas: half plenary and </a:t>
            </a:r>
            <a:r>
              <a:rPr lang="en-US"/>
              <a:t>half </a:t>
            </a:r>
            <a:r>
              <a:rPr lang="en-US" smtClean="0"/>
              <a:t>parallel (</a:t>
            </a:r>
            <a:r>
              <a:rPr lang="en-US" dirty="0"/>
              <a:t>Mike to discuss)</a:t>
            </a:r>
          </a:p>
          <a:p>
            <a:r>
              <a:rPr lang="en-US" dirty="0"/>
              <a:t>Keep an eye on BDS, MDI WG convener selection where ILC/CLIC experts could benefit from be all involved.</a:t>
            </a:r>
          </a:p>
          <a:p>
            <a:endParaRPr lang="en-US" dirty="0"/>
          </a:p>
          <a:p>
            <a:r>
              <a:rPr lang="en-US" b="1" dirty="0"/>
              <a:t>Wednesday:</a:t>
            </a:r>
            <a:endParaRPr lang="en-US" dirty="0"/>
          </a:p>
          <a:p>
            <a:r>
              <a:rPr lang="en-US" b="1" dirty="0"/>
              <a:t>Morning: </a:t>
            </a:r>
            <a:endParaRPr lang="en-US" dirty="0"/>
          </a:p>
          <a:p>
            <a:r>
              <a:rPr lang="en-US" dirty="0"/>
              <a:t>2h Energy efficiency: Philippe, Igor, Hitoshi H (Mike talks to Hitoshi to find one more, </a:t>
            </a:r>
            <a:r>
              <a:rPr lang="en-US" dirty="0" err="1"/>
              <a:t>Steinar</a:t>
            </a:r>
            <a:r>
              <a:rPr lang="en-US" dirty="0"/>
              <a:t> talks to P and I)</a:t>
            </a:r>
          </a:p>
          <a:p>
            <a:r>
              <a:rPr lang="en-US" dirty="0"/>
              <a:t>2h ATF: Burrows, </a:t>
            </a:r>
            <a:r>
              <a:rPr lang="en-US" dirty="0" err="1"/>
              <a:t>Tenunuma</a:t>
            </a: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360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860284" y="6483522"/>
            <a:ext cx="2133600" cy="365125"/>
          </a:xfrm>
        </p:spPr>
        <p:txBody>
          <a:bodyPr/>
          <a:lstStyle/>
          <a:p>
            <a:fld id="{5332C513-14FA-4C82-A908-F737B0E5192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6380" y="601316"/>
            <a:ext cx="6978795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Wednesday Afternoon</a:t>
            </a:r>
            <a:r>
              <a:rPr lang="en-US" b="1" dirty="0"/>
              <a:t>:</a:t>
            </a:r>
            <a:endParaRPr lang="en-US" dirty="0"/>
          </a:p>
          <a:p>
            <a:r>
              <a:rPr lang="en-US" dirty="0"/>
              <a:t>LC future directions session with LC students 14-18</a:t>
            </a:r>
          </a:p>
          <a:p>
            <a:r>
              <a:rPr lang="en-US" dirty="0"/>
              <a:t>SCRF R&amp;D .... </a:t>
            </a:r>
            <a:r>
              <a:rPr lang="en-US" dirty="0" err="1"/>
              <a:t>Hasam</a:t>
            </a:r>
            <a:r>
              <a:rPr lang="en-US" dirty="0"/>
              <a:t> </a:t>
            </a:r>
            <a:r>
              <a:rPr lang="en-US" dirty="0" err="1"/>
              <a:t>Padamsee</a:t>
            </a:r>
            <a:r>
              <a:rPr lang="en-US" dirty="0"/>
              <a:t> (Fermilab), (Mike to contact)</a:t>
            </a:r>
          </a:p>
          <a:p>
            <a:r>
              <a:rPr lang="en-US" dirty="0"/>
              <a:t>NCRF R&amp;D .... Walter </a:t>
            </a:r>
            <a:r>
              <a:rPr lang="en-US" dirty="0" err="1"/>
              <a:t>Wuench</a:t>
            </a:r>
            <a:r>
              <a:rPr lang="en-US" dirty="0"/>
              <a:t> (</a:t>
            </a:r>
            <a:r>
              <a:rPr lang="en-US" dirty="0" err="1"/>
              <a:t>Steinar</a:t>
            </a:r>
            <a:r>
              <a:rPr lang="en-US" dirty="0"/>
              <a:t> to ask) </a:t>
            </a:r>
          </a:p>
          <a:p>
            <a:r>
              <a:rPr lang="en-US" dirty="0"/>
              <a:t>Plasma laser driven .... </a:t>
            </a:r>
            <a:r>
              <a:rPr lang="en-US" dirty="0" err="1"/>
              <a:t>Wim</a:t>
            </a:r>
            <a:r>
              <a:rPr lang="en-US" dirty="0"/>
              <a:t> </a:t>
            </a:r>
            <a:r>
              <a:rPr lang="en-US" dirty="0" err="1"/>
              <a:t>Leeman</a:t>
            </a:r>
            <a:r>
              <a:rPr lang="en-US" dirty="0"/>
              <a:t> (Berkeley, Mike to contact) </a:t>
            </a:r>
          </a:p>
          <a:p>
            <a:r>
              <a:rPr lang="en-US" dirty="0"/>
              <a:t>Plasma particle driven … Patrick </a:t>
            </a:r>
            <a:r>
              <a:rPr lang="en-US" dirty="0" err="1"/>
              <a:t>Muggli</a:t>
            </a:r>
            <a:r>
              <a:rPr lang="en-US" dirty="0"/>
              <a:t> (MPI) (</a:t>
            </a:r>
            <a:r>
              <a:rPr lang="en-US" dirty="0" err="1"/>
              <a:t>Steinar</a:t>
            </a:r>
            <a:r>
              <a:rPr lang="en-US" dirty="0"/>
              <a:t> sends a mail to AWAKE)</a:t>
            </a:r>
          </a:p>
          <a:p>
            <a:r>
              <a:rPr lang="en-US" dirty="0"/>
              <a:t>LC requirements (across RF technologies) .... Daniel S, </a:t>
            </a:r>
            <a:r>
              <a:rPr lang="en-US" dirty="0" err="1"/>
              <a:t>Steinar</a:t>
            </a:r>
            <a:r>
              <a:rPr lang="en-US" dirty="0"/>
              <a:t> asks (Daniel gives similar talk at Elba to plasma </a:t>
            </a:r>
            <a:r>
              <a:rPr lang="en-US" dirty="0" err="1"/>
              <a:t>comm.in</a:t>
            </a:r>
            <a:r>
              <a:rPr lang="en-US" dirty="0"/>
              <a:t> Sept)</a:t>
            </a:r>
          </a:p>
          <a:p>
            <a:r>
              <a:rPr lang="fr-FR" dirty="0"/>
              <a:t>(35 + 10 min) x 5: 225 min, plus coffee = 4 </a:t>
            </a:r>
            <a:r>
              <a:rPr lang="fr-FR" dirty="0" err="1"/>
              <a:t>hours</a:t>
            </a:r>
            <a:r>
              <a:rPr lang="fr-FR" dirty="0"/>
              <a:t> - ok </a:t>
            </a:r>
          </a:p>
          <a:p>
            <a:r>
              <a:rPr lang="fr-FR" dirty="0" err="1"/>
              <a:t>Probably</a:t>
            </a:r>
            <a:r>
              <a:rPr lang="fr-FR" dirty="0"/>
              <a:t> room for one more talk if </a:t>
            </a:r>
            <a:r>
              <a:rPr lang="fr-FR" dirty="0" err="1"/>
              <a:t>needed</a:t>
            </a:r>
            <a:r>
              <a:rPr lang="fr-FR" dirty="0"/>
              <a:t> </a:t>
            </a:r>
          </a:p>
          <a:p>
            <a:endParaRPr lang="fr-FR" dirty="0"/>
          </a:p>
          <a:p>
            <a:r>
              <a:rPr lang="fr-FR" b="1" dirty="0"/>
              <a:t>Friday </a:t>
            </a:r>
            <a:r>
              <a:rPr lang="fr-FR" b="1" dirty="0" err="1"/>
              <a:t>acc</a:t>
            </a:r>
            <a:r>
              <a:rPr lang="fr-FR" b="1" dirty="0"/>
              <a:t>. </a:t>
            </a:r>
            <a:r>
              <a:rPr lang="fr-FR" b="1" dirty="0" err="1"/>
              <a:t>wrap</a:t>
            </a:r>
            <a:r>
              <a:rPr lang="fr-FR" b="1" dirty="0"/>
              <a:t> up:</a:t>
            </a:r>
            <a:endParaRPr lang="fr-FR" dirty="0"/>
          </a:p>
          <a:p>
            <a:r>
              <a:rPr lang="fr-FR" dirty="0"/>
              <a:t>BDS   15'</a:t>
            </a:r>
          </a:p>
          <a:p>
            <a:r>
              <a:rPr lang="fr-FR" dirty="0"/>
              <a:t>ATF     15'</a:t>
            </a:r>
          </a:p>
          <a:p>
            <a:r>
              <a:rPr lang="fr-FR" dirty="0"/>
              <a:t>MDI 15'</a:t>
            </a:r>
          </a:p>
          <a:p>
            <a:r>
              <a:rPr lang="fr-FR" dirty="0"/>
              <a:t>ILC </a:t>
            </a:r>
            <a:r>
              <a:rPr lang="fr-FR" dirty="0" err="1"/>
              <a:t>outlook</a:t>
            </a:r>
            <a:r>
              <a:rPr lang="fr-FR" dirty="0"/>
              <a:t> 20' </a:t>
            </a:r>
          </a:p>
          <a:p>
            <a:r>
              <a:rPr lang="fr-FR" dirty="0"/>
              <a:t>CLIC </a:t>
            </a:r>
            <a:r>
              <a:rPr lang="fr-FR" dirty="0" err="1"/>
              <a:t>outlook</a:t>
            </a:r>
            <a:r>
              <a:rPr lang="fr-FR" dirty="0"/>
              <a:t> 20' </a:t>
            </a:r>
          </a:p>
          <a:p>
            <a:endParaRPr lang="en-US" dirty="0"/>
          </a:p>
        </p:txBody>
      </p:sp>
      <p:sp>
        <p:nvSpPr>
          <p:cNvPr id="8" name="タイトル 6"/>
          <p:cNvSpPr txBox="1">
            <a:spLocks/>
          </p:cNvSpPr>
          <p:nvPr/>
        </p:nvSpPr>
        <p:spPr>
          <a:xfrm>
            <a:off x="3279781" y="148432"/>
            <a:ext cx="5501599" cy="522612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457154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100" smtClean="0"/>
              <a:t>Whistler Workshop Strawman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864489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75</Words>
  <Application>Microsoft Macintosh PowerPoint</Application>
  <PresentationFormat>On-screen Show (4:3)</PresentationFormat>
  <Paragraphs>46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Draft_LLC_PowerPoint_template_021513</vt:lpstr>
      <vt:lpstr>Whistler Workshop Strawman</vt:lpstr>
      <vt:lpstr>Whistler Workshop Strawman</vt:lpstr>
      <vt:lpstr>PowerPoint Presentation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Japanese Planning for FY2015    1. Technical Issues   2. Project preparation</dc:title>
  <dc:creator>Yamamoto Akira</dc:creator>
  <cp:lastModifiedBy>Mike Harrison</cp:lastModifiedBy>
  <cp:revision>14</cp:revision>
  <dcterms:created xsi:type="dcterms:W3CDTF">2015-04-28T11:18:38Z</dcterms:created>
  <dcterms:modified xsi:type="dcterms:W3CDTF">2015-06-23T13:41:30Z</dcterms:modified>
</cp:coreProperties>
</file>