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handoutMasterIdLst>
    <p:handoutMasterId r:id="rId9"/>
  </p:handoutMasterIdLst>
  <p:sldIdLst>
    <p:sldId id="258" r:id="rId2"/>
    <p:sldId id="259" r:id="rId3"/>
    <p:sldId id="260" r:id="rId4"/>
    <p:sldId id="261" r:id="rId5"/>
    <p:sldId id="262" r:id="rId6"/>
    <p:sldId id="263"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6" d="100"/>
          <a:sy n="126" d="100"/>
        </p:scale>
        <p:origin x="-119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67B5CE3-468D-4F88-8720-7FDBAC42B061}" type="datetimeFigureOut">
              <a:rPr lang="en-US" smtClean="0"/>
              <a:t>6/19/2015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FC28CC0-597F-4EA6-ABC8-D32B5E279DDD}" type="slidenum">
              <a:rPr lang="en-US" smtClean="0"/>
              <a:t>‹#›</a:t>
            </a:fld>
            <a:endParaRPr lang="en-US"/>
          </a:p>
        </p:txBody>
      </p:sp>
    </p:spTree>
    <p:extLst>
      <p:ext uri="{BB962C8B-B14F-4D97-AF65-F5344CB8AC3E}">
        <p14:creationId xmlns:p14="http://schemas.microsoft.com/office/powerpoint/2010/main" val="354833488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1FE08BD-E7CE-403F-9D48-A1BADC91BA0C}" type="datetimeFigureOut">
              <a:rPr lang="en-US" smtClean="0"/>
              <a:t>6/19/2015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4B020C7-B404-4886-A1D7-B27A0A1E1159}" type="slidenum">
              <a:rPr lang="en-US" smtClean="0"/>
              <a:t>‹#›</a:t>
            </a:fld>
            <a:endParaRPr lang="en-US"/>
          </a:p>
        </p:txBody>
      </p:sp>
    </p:spTree>
    <p:extLst>
      <p:ext uri="{BB962C8B-B14F-4D97-AF65-F5344CB8AC3E}">
        <p14:creationId xmlns:p14="http://schemas.microsoft.com/office/powerpoint/2010/main" val="126951502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AD69B0-49B8-4BC4-9CC8-F6B1A318950E}" type="slidenum">
              <a:rPr lang="en-US" altLang="en-US">
                <a:solidFill>
                  <a:prstClr val="black"/>
                </a:solidFill>
              </a:rPr>
              <a:pPr/>
              <a:t>1</a:t>
            </a:fld>
            <a:endParaRPr lang="en-US" altLang="en-US">
              <a:solidFill>
                <a:prstClr val="black"/>
              </a:solidFill>
            </a:endParaRPr>
          </a:p>
        </p:txBody>
      </p:sp>
      <p:sp>
        <p:nvSpPr>
          <p:cNvPr id="1295362" name="Rectangle 2"/>
          <p:cNvSpPr>
            <a:spLocks noGrp="1" noRot="1" noChangeAspect="1" noChangeArrowheads="1" noTextEdit="1"/>
          </p:cNvSpPr>
          <p:nvPr>
            <p:ph type="sldImg"/>
          </p:nvPr>
        </p:nvSpPr>
        <p:spPr>
          <a:xfrm>
            <a:off x="1144588" y="685800"/>
            <a:ext cx="4570412" cy="3429000"/>
          </a:xfrm>
          <a:ln/>
        </p:spPr>
      </p:sp>
      <p:sp>
        <p:nvSpPr>
          <p:cNvPr id="12953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4B020C7-B404-4886-A1D7-B27A0A1E1159}" type="slidenum">
              <a:rPr lang="en-US" smtClean="0"/>
              <a:t>5</a:t>
            </a:fld>
            <a:endParaRPr lang="en-US"/>
          </a:p>
        </p:txBody>
      </p:sp>
    </p:spTree>
    <p:extLst>
      <p:ext uri="{BB962C8B-B14F-4D97-AF65-F5344CB8AC3E}">
        <p14:creationId xmlns:p14="http://schemas.microsoft.com/office/powerpoint/2010/main" val="307992201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2402" name="Rectangle 2"/>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altLang="en-US" noProof="0" smtClean="0"/>
              <a:t>Click to edit Master subtitle style</a:t>
            </a:r>
          </a:p>
        </p:txBody>
      </p:sp>
      <p:sp>
        <p:nvSpPr>
          <p:cNvPr id="102403" name="Rectangle 3"/>
          <p:cNvSpPr>
            <a:spLocks noGrp="1" noChangeArrowheads="1"/>
          </p:cNvSpPr>
          <p:nvPr>
            <p:ph type="dt" sz="half" idx="2"/>
          </p:nvPr>
        </p:nvSpPr>
        <p:spPr>
          <a:xfrm>
            <a:off x="685800" y="6248400"/>
            <a:ext cx="2362200" cy="457200"/>
          </a:xfrm>
        </p:spPr>
        <p:txBody>
          <a:bodyPr/>
          <a:lstStyle>
            <a:lvl1pPr>
              <a:defRPr/>
            </a:lvl1pPr>
          </a:lstStyle>
          <a:p>
            <a:r>
              <a:rPr lang="en-US" altLang="en-US" smtClean="0">
                <a:solidFill>
                  <a:srgbClr val="000000"/>
                </a:solidFill>
              </a:rPr>
              <a:t>28-Jan-08                                      SiD Workshop</a:t>
            </a:r>
            <a:endParaRPr lang="en-US" altLang="en-US">
              <a:solidFill>
                <a:srgbClr val="000000"/>
              </a:solidFill>
            </a:endParaRPr>
          </a:p>
        </p:txBody>
      </p:sp>
      <p:sp>
        <p:nvSpPr>
          <p:cNvPr id="102404" name="Rectangle 4"/>
          <p:cNvSpPr>
            <a:spLocks noGrp="1" noChangeArrowheads="1"/>
          </p:cNvSpPr>
          <p:nvPr>
            <p:ph type="ftr" sz="quarter" idx="3"/>
          </p:nvPr>
        </p:nvSpPr>
        <p:spPr>
          <a:xfrm>
            <a:off x="3124200" y="6248400"/>
            <a:ext cx="2895600" cy="457200"/>
          </a:xfrm>
        </p:spPr>
        <p:txBody>
          <a:bodyPr/>
          <a:lstStyle>
            <a:lvl1pPr>
              <a:defRPr/>
            </a:lvl1pPr>
          </a:lstStyle>
          <a:p>
            <a:r>
              <a:rPr lang="en-US" altLang="en-US"/>
              <a:t>Global Design Effort</a:t>
            </a:r>
          </a:p>
        </p:txBody>
      </p:sp>
      <p:sp>
        <p:nvSpPr>
          <p:cNvPr id="102405" name="Rectangle 5"/>
          <p:cNvSpPr>
            <a:spLocks noGrp="1" noChangeArrowheads="1"/>
          </p:cNvSpPr>
          <p:nvPr>
            <p:ph type="sldNum" sz="quarter" idx="4"/>
          </p:nvPr>
        </p:nvSpPr>
        <p:spPr>
          <a:xfrm>
            <a:off x="6553200" y="6248400"/>
            <a:ext cx="1905000" cy="457200"/>
          </a:xfrm>
        </p:spPr>
        <p:txBody>
          <a:bodyPr/>
          <a:lstStyle>
            <a:lvl1pPr>
              <a:defRPr/>
            </a:lvl1pPr>
          </a:lstStyle>
          <a:p>
            <a:fld id="{2FDF0A8C-ACEB-47E8-9006-AD490ED07767}" type="slidenum">
              <a:rPr lang="en-US" altLang="en-US">
                <a:solidFill>
                  <a:srgbClr val="000000"/>
                </a:solidFill>
              </a:rPr>
              <a:pPr/>
              <a:t>‹#›</a:t>
            </a:fld>
            <a:endParaRPr lang="en-US" altLang="en-US">
              <a:solidFill>
                <a:srgbClr val="000000"/>
              </a:solidFill>
            </a:endParaRPr>
          </a:p>
        </p:txBody>
      </p:sp>
      <p:pic>
        <p:nvPicPr>
          <p:cNvPr id="102407" name="Picture 7" descr="ilccolo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200" cy="796925"/>
          </a:xfrm>
          <a:prstGeom prst="rect">
            <a:avLst/>
          </a:prstGeom>
          <a:noFill/>
          <a:extLst>
            <a:ext uri="{909E8E84-426E-40DD-AFC4-6F175D3DCCD1}">
              <a14:hiddenFill xmlns:a14="http://schemas.microsoft.com/office/drawing/2010/main">
                <a:solidFill>
                  <a:srgbClr val="FFFFFF"/>
                </a:solidFill>
              </a14:hiddenFill>
            </a:ext>
          </a:extLst>
        </p:spPr>
      </p:pic>
      <p:pic>
        <p:nvPicPr>
          <p:cNvPr id="102408" name="Picture 8" descr="1024_greendot_divide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295400" y="685800"/>
            <a:ext cx="7848600" cy="153988"/>
          </a:xfrm>
          <a:prstGeom prst="rect">
            <a:avLst/>
          </a:prstGeom>
          <a:noFill/>
          <a:extLst>
            <a:ext uri="{909E8E84-426E-40DD-AFC4-6F175D3DCCD1}">
              <a14:hiddenFill xmlns:a14="http://schemas.microsoft.com/office/drawing/2010/main">
                <a:solidFill>
                  <a:srgbClr val="FFFFFF"/>
                </a:solidFill>
              </a14:hiddenFill>
            </a:ext>
          </a:extLst>
        </p:spPr>
      </p:pic>
      <p:sp>
        <p:nvSpPr>
          <p:cNvPr id="102409" name="Text Box 9"/>
          <p:cNvSpPr txBox="1">
            <a:spLocks noChangeArrowheads="1"/>
          </p:cNvSpPr>
          <p:nvPr userDrawn="1"/>
        </p:nvSpPr>
        <p:spPr bwMode="auto">
          <a:xfrm>
            <a:off x="1295400" y="0"/>
            <a:ext cx="762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fontAlgn="ctr" hangingPunct="0">
              <a:spcBef>
                <a:spcPct val="50000"/>
              </a:spcBef>
              <a:spcAft>
                <a:spcPct val="0"/>
              </a:spcAft>
            </a:pPr>
            <a:endParaRPr lang="en-US" altLang="en-US" sz="2400">
              <a:solidFill>
                <a:srgbClr val="000000"/>
              </a:solidFill>
            </a:endParaRPr>
          </a:p>
        </p:txBody>
      </p:sp>
      <p:sp>
        <p:nvSpPr>
          <p:cNvPr id="102410" name="Text Box 10"/>
          <p:cNvSpPr txBox="1">
            <a:spLocks noChangeArrowheads="1"/>
          </p:cNvSpPr>
          <p:nvPr userDrawn="1"/>
        </p:nvSpPr>
        <p:spPr bwMode="auto">
          <a:xfrm>
            <a:off x="1828800" y="0"/>
            <a:ext cx="6629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fontAlgn="ctr" hangingPunct="0">
              <a:spcBef>
                <a:spcPct val="50000"/>
              </a:spcBef>
              <a:spcAft>
                <a:spcPct val="0"/>
              </a:spcAft>
            </a:pPr>
            <a:endParaRPr lang="en-US" altLang="en-US" sz="2400">
              <a:solidFill>
                <a:srgbClr val="000000"/>
              </a:solidFill>
            </a:endParaRPr>
          </a:p>
        </p:txBody>
      </p:sp>
      <p:sp>
        <p:nvSpPr>
          <p:cNvPr id="102411" name="Rectangle 11"/>
          <p:cNvSpPr>
            <a:spLocks noGrp="1" noChangeArrowheads="1"/>
          </p:cNvSpPr>
          <p:nvPr>
            <p:ph type="ctrTitle"/>
          </p:nvPr>
        </p:nvSpPr>
        <p:spPr>
          <a:xfrm>
            <a:off x="762000" y="2286000"/>
            <a:ext cx="7772400" cy="1143000"/>
          </a:xfrm>
        </p:spPr>
        <p:txBody>
          <a:bodyPr/>
          <a:lstStyle>
            <a:lvl1pPr>
              <a:defRPr sz="4400"/>
            </a:lvl1pPr>
          </a:lstStyle>
          <a:p>
            <a:pPr lvl="0"/>
            <a:r>
              <a:rPr lang="en-US" altLang="en-US" noProof="0" smtClean="0"/>
              <a:t>Click to edit Master title style</a:t>
            </a:r>
          </a:p>
        </p:txBody>
      </p:sp>
      <p:pic>
        <p:nvPicPr>
          <p:cNvPr id="102412" name="Picture 12" descr="1024_greendot_divide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6096000"/>
            <a:ext cx="9144000" cy="1793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57294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altLang="en-US" smtClean="0">
                <a:solidFill>
                  <a:srgbClr val="000000"/>
                </a:solidFill>
              </a:rPr>
              <a:t>28-Jan-08                                      SiD Workshop</a:t>
            </a:r>
            <a:endParaRPr lang="en-US"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en-US" altLang="en-US"/>
              <a:t>Global Design Effort</a:t>
            </a:r>
          </a:p>
        </p:txBody>
      </p:sp>
      <p:sp>
        <p:nvSpPr>
          <p:cNvPr id="6" name="Slide Number Placeholder 5"/>
          <p:cNvSpPr>
            <a:spLocks noGrp="1"/>
          </p:cNvSpPr>
          <p:nvPr>
            <p:ph type="sldNum" sz="quarter" idx="12"/>
          </p:nvPr>
        </p:nvSpPr>
        <p:spPr/>
        <p:txBody>
          <a:bodyPr/>
          <a:lstStyle>
            <a:lvl1pPr>
              <a:defRPr/>
            </a:lvl1pPr>
          </a:lstStyle>
          <a:p>
            <a:fld id="{11E40BF3-3F04-4E78-85F7-FFE0FF0A8C20}"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8211734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324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324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altLang="en-US" smtClean="0">
                <a:solidFill>
                  <a:srgbClr val="000000"/>
                </a:solidFill>
              </a:rPr>
              <a:t>28-Jan-08                                      SiD Workshop</a:t>
            </a:r>
            <a:endParaRPr lang="en-US"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en-US" altLang="en-US"/>
              <a:t>Global Design Effort</a:t>
            </a:r>
          </a:p>
        </p:txBody>
      </p:sp>
      <p:sp>
        <p:nvSpPr>
          <p:cNvPr id="6" name="Slide Number Placeholder 5"/>
          <p:cNvSpPr>
            <a:spLocks noGrp="1"/>
          </p:cNvSpPr>
          <p:nvPr>
            <p:ph type="sldNum" sz="quarter" idx="12"/>
          </p:nvPr>
        </p:nvSpPr>
        <p:spPr/>
        <p:txBody>
          <a:bodyPr/>
          <a:lstStyle>
            <a:lvl1pPr>
              <a:defRPr/>
            </a:lvl1pPr>
          </a:lstStyle>
          <a:p>
            <a:fld id="{831E804F-7E18-4307-B228-A8A02ECC91B0}"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2389171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7086600" cy="9144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990600"/>
            <a:ext cx="7772400" cy="5334000"/>
          </a:xfrm>
        </p:spPr>
        <p:txBody>
          <a:bodyPr/>
          <a:lstStyle/>
          <a:p>
            <a:endParaRPr lang="en-US"/>
          </a:p>
        </p:txBody>
      </p:sp>
      <p:sp>
        <p:nvSpPr>
          <p:cNvPr id="4" name="Date Placeholder 3"/>
          <p:cNvSpPr>
            <a:spLocks noGrp="1"/>
          </p:cNvSpPr>
          <p:nvPr>
            <p:ph type="dt" sz="half" idx="10"/>
          </p:nvPr>
        </p:nvSpPr>
        <p:spPr>
          <a:xfrm>
            <a:off x="381000" y="6400800"/>
            <a:ext cx="2438400" cy="457200"/>
          </a:xfrm>
        </p:spPr>
        <p:txBody>
          <a:bodyPr/>
          <a:lstStyle>
            <a:lvl1pPr>
              <a:defRPr/>
            </a:lvl1pPr>
          </a:lstStyle>
          <a:p>
            <a:r>
              <a:rPr lang="en-US" altLang="en-US" smtClean="0">
                <a:solidFill>
                  <a:srgbClr val="000000"/>
                </a:solidFill>
              </a:rPr>
              <a:t>28-Jan-08                                      SiD Workshop</a:t>
            </a:r>
            <a:endParaRPr lang="en-US" altLang="en-US">
              <a:solidFill>
                <a:srgbClr val="000000"/>
              </a:solidFill>
            </a:endParaRPr>
          </a:p>
        </p:txBody>
      </p:sp>
      <p:sp>
        <p:nvSpPr>
          <p:cNvPr id="5" name="Footer Placeholder 4"/>
          <p:cNvSpPr>
            <a:spLocks noGrp="1"/>
          </p:cNvSpPr>
          <p:nvPr>
            <p:ph type="ftr" sz="quarter" idx="11"/>
          </p:nvPr>
        </p:nvSpPr>
        <p:spPr>
          <a:xfrm>
            <a:off x="3124200" y="6400800"/>
            <a:ext cx="2895600" cy="457200"/>
          </a:xfrm>
        </p:spPr>
        <p:txBody>
          <a:bodyPr/>
          <a:lstStyle>
            <a:lvl1pPr>
              <a:defRPr/>
            </a:lvl1pPr>
          </a:lstStyle>
          <a:p>
            <a:r>
              <a:rPr lang="en-US" altLang="en-US"/>
              <a:t>Global Design Effort</a:t>
            </a:r>
          </a:p>
        </p:txBody>
      </p:sp>
      <p:sp>
        <p:nvSpPr>
          <p:cNvPr id="6" name="Slide Number Placeholder 5"/>
          <p:cNvSpPr>
            <a:spLocks noGrp="1"/>
          </p:cNvSpPr>
          <p:nvPr>
            <p:ph type="sldNum" sz="quarter" idx="12"/>
          </p:nvPr>
        </p:nvSpPr>
        <p:spPr>
          <a:xfrm>
            <a:off x="6553200" y="6400800"/>
            <a:ext cx="1905000" cy="457200"/>
          </a:xfrm>
        </p:spPr>
        <p:txBody>
          <a:bodyPr/>
          <a:lstStyle>
            <a:lvl1pPr>
              <a:defRPr/>
            </a:lvl1pPr>
          </a:lstStyle>
          <a:p>
            <a:fld id="{2B687A31-6502-40D3-BCB3-C4CF781ED90F}"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1492353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0"/>
            <a:ext cx="7772400" cy="6324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381000" y="6400800"/>
            <a:ext cx="2438400" cy="457200"/>
          </a:xfrm>
        </p:spPr>
        <p:txBody>
          <a:bodyPr/>
          <a:lstStyle>
            <a:lvl1pPr>
              <a:defRPr/>
            </a:lvl1pPr>
          </a:lstStyle>
          <a:p>
            <a:r>
              <a:rPr lang="en-US" altLang="en-US" smtClean="0">
                <a:solidFill>
                  <a:srgbClr val="000000"/>
                </a:solidFill>
              </a:rPr>
              <a:t>28-Jan-08                                      SiD Workshop</a:t>
            </a:r>
            <a:endParaRPr lang="en-US" altLang="en-US">
              <a:solidFill>
                <a:srgbClr val="000000"/>
              </a:solidFill>
            </a:endParaRPr>
          </a:p>
        </p:txBody>
      </p:sp>
      <p:sp>
        <p:nvSpPr>
          <p:cNvPr id="4" name="Footer Placeholder 3"/>
          <p:cNvSpPr>
            <a:spLocks noGrp="1"/>
          </p:cNvSpPr>
          <p:nvPr>
            <p:ph type="ftr" sz="quarter" idx="11"/>
          </p:nvPr>
        </p:nvSpPr>
        <p:spPr>
          <a:xfrm>
            <a:off x="3124200" y="6400800"/>
            <a:ext cx="2895600" cy="457200"/>
          </a:xfrm>
        </p:spPr>
        <p:txBody>
          <a:bodyPr/>
          <a:lstStyle>
            <a:lvl1pPr>
              <a:defRPr/>
            </a:lvl1pPr>
          </a:lstStyle>
          <a:p>
            <a:r>
              <a:rPr lang="en-US" altLang="en-US"/>
              <a:t>Global Design Effort</a:t>
            </a:r>
          </a:p>
        </p:txBody>
      </p:sp>
      <p:sp>
        <p:nvSpPr>
          <p:cNvPr id="5" name="Slide Number Placeholder 4"/>
          <p:cNvSpPr>
            <a:spLocks noGrp="1"/>
          </p:cNvSpPr>
          <p:nvPr>
            <p:ph type="sldNum" sz="quarter" idx="12"/>
          </p:nvPr>
        </p:nvSpPr>
        <p:spPr>
          <a:xfrm>
            <a:off x="6553200" y="6400800"/>
            <a:ext cx="1905000" cy="457200"/>
          </a:xfrm>
        </p:spPr>
        <p:txBody>
          <a:bodyPr/>
          <a:lstStyle>
            <a:lvl1pPr>
              <a:defRPr/>
            </a:lvl1pPr>
          </a:lstStyle>
          <a:p>
            <a:fld id="{ADB70C87-313F-4FE8-9766-0DCCF67CC660}"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7018434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altLang="en-US" smtClean="0">
                <a:solidFill>
                  <a:srgbClr val="000000"/>
                </a:solidFill>
              </a:rPr>
              <a:t>28-Jan-08                                      SiD Workshop</a:t>
            </a:r>
            <a:endParaRPr lang="en-US"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en-US" altLang="en-US"/>
              <a:t>Global Design Effort</a:t>
            </a:r>
          </a:p>
        </p:txBody>
      </p:sp>
      <p:sp>
        <p:nvSpPr>
          <p:cNvPr id="6" name="Slide Number Placeholder 5"/>
          <p:cNvSpPr>
            <a:spLocks noGrp="1"/>
          </p:cNvSpPr>
          <p:nvPr>
            <p:ph type="sldNum" sz="quarter" idx="12"/>
          </p:nvPr>
        </p:nvSpPr>
        <p:spPr/>
        <p:txBody>
          <a:bodyPr/>
          <a:lstStyle>
            <a:lvl1pPr>
              <a:defRPr/>
            </a:lvl1pPr>
          </a:lstStyle>
          <a:p>
            <a:fld id="{F3CE414C-C3DA-4C21-9284-E85F6C6653CD}"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235762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en-US" altLang="en-US" smtClean="0">
                <a:solidFill>
                  <a:srgbClr val="000000"/>
                </a:solidFill>
              </a:rPr>
              <a:t>28-Jan-08                                      SiD Workshop</a:t>
            </a:r>
            <a:endParaRPr lang="en-US"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en-US" altLang="en-US"/>
              <a:t>Global Design Effort</a:t>
            </a:r>
          </a:p>
        </p:txBody>
      </p:sp>
      <p:sp>
        <p:nvSpPr>
          <p:cNvPr id="6" name="Slide Number Placeholder 5"/>
          <p:cNvSpPr>
            <a:spLocks noGrp="1"/>
          </p:cNvSpPr>
          <p:nvPr>
            <p:ph type="sldNum" sz="quarter" idx="12"/>
          </p:nvPr>
        </p:nvSpPr>
        <p:spPr/>
        <p:txBody>
          <a:bodyPr/>
          <a:lstStyle>
            <a:lvl1pPr>
              <a:defRPr/>
            </a:lvl1pPr>
          </a:lstStyle>
          <a:p>
            <a:fld id="{AE02AAA4-C6F6-4E7F-A5FD-286B6065ECC3}"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6510318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990600"/>
            <a:ext cx="38100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90600"/>
            <a:ext cx="38100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r>
              <a:rPr lang="en-US" altLang="en-US" smtClean="0">
                <a:solidFill>
                  <a:srgbClr val="000000"/>
                </a:solidFill>
              </a:rPr>
              <a:t>28-Jan-08                                      SiD Workshop</a:t>
            </a:r>
            <a:endParaRPr lang="en-US"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r>
              <a:rPr lang="en-US" altLang="en-US"/>
              <a:t>Global Design Effort</a:t>
            </a:r>
          </a:p>
        </p:txBody>
      </p:sp>
      <p:sp>
        <p:nvSpPr>
          <p:cNvPr id="7" name="Slide Number Placeholder 6"/>
          <p:cNvSpPr>
            <a:spLocks noGrp="1"/>
          </p:cNvSpPr>
          <p:nvPr>
            <p:ph type="sldNum" sz="quarter" idx="12"/>
          </p:nvPr>
        </p:nvSpPr>
        <p:spPr/>
        <p:txBody>
          <a:bodyPr/>
          <a:lstStyle>
            <a:lvl1pPr>
              <a:defRPr/>
            </a:lvl1pPr>
          </a:lstStyle>
          <a:p>
            <a:fld id="{9F2C3893-ED9D-45B4-801D-DAD036EFB525}"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6302011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r>
              <a:rPr lang="en-US" altLang="en-US" smtClean="0">
                <a:solidFill>
                  <a:srgbClr val="000000"/>
                </a:solidFill>
              </a:rPr>
              <a:t>28-Jan-08                                      SiD Workshop</a:t>
            </a:r>
            <a:endParaRPr lang="en-US" altLang="en-US">
              <a:solidFill>
                <a:srgbClr val="000000"/>
              </a:solidFill>
            </a:endParaRPr>
          </a:p>
        </p:txBody>
      </p:sp>
      <p:sp>
        <p:nvSpPr>
          <p:cNvPr id="8" name="Footer Placeholder 7"/>
          <p:cNvSpPr>
            <a:spLocks noGrp="1"/>
          </p:cNvSpPr>
          <p:nvPr>
            <p:ph type="ftr" sz="quarter" idx="11"/>
          </p:nvPr>
        </p:nvSpPr>
        <p:spPr/>
        <p:txBody>
          <a:bodyPr/>
          <a:lstStyle>
            <a:lvl1pPr>
              <a:defRPr/>
            </a:lvl1pPr>
          </a:lstStyle>
          <a:p>
            <a:r>
              <a:rPr lang="en-US" altLang="en-US"/>
              <a:t>Global Design Effort</a:t>
            </a:r>
          </a:p>
        </p:txBody>
      </p:sp>
      <p:sp>
        <p:nvSpPr>
          <p:cNvPr id="9" name="Slide Number Placeholder 8"/>
          <p:cNvSpPr>
            <a:spLocks noGrp="1"/>
          </p:cNvSpPr>
          <p:nvPr>
            <p:ph type="sldNum" sz="quarter" idx="12"/>
          </p:nvPr>
        </p:nvSpPr>
        <p:spPr/>
        <p:txBody>
          <a:bodyPr/>
          <a:lstStyle>
            <a:lvl1pPr>
              <a:defRPr/>
            </a:lvl1pPr>
          </a:lstStyle>
          <a:p>
            <a:fld id="{32F73474-3854-40CD-ADD3-86492DC90A42}"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8090977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r>
              <a:rPr lang="en-US" altLang="en-US" smtClean="0">
                <a:solidFill>
                  <a:srgbClr val="000000"/>
                </a:solidFill>
              </a:rPr>
              <a:t>28-Jan-08                                      SiD Workshop</a:t>
            </a:r>
            <a:endParaRPr lang="en-US" altLang="en-US">
              <a:solidFill>
                <a:srgbClr val="000000"/>
              </a:solidFill>
            </a:endParaRPr>
          </a:p>
        </p:txBody>
      </p:sp>
      <p:sp>
        <p:nvSpPr>
          <p:cNvPr id="4" name="Footer Placeholder 3"/>
          <p:cNvSpPr>
            <a:spLocks noGrp="1"/>
          </p:cNvSpPr>
          <p:nvPr>
            <p:ph type="ftr" sz="quarter" idx="11"/>
          </p:nvPr>
        </p:nvSpPr>
        <p:spPr/>
        <p:txBody>
          <a:bodyPr/>
          <a:lstStyle>
            <a:lvl1pPr>
              <a:defRPr/>
            </a:lvl1pPr>
          </a:lstStyle>
          <a:p>
            <a:r>
              <a:rPr lang="en-US" altLang="en-US"/>
              <a:t>Global Design Effort</a:t>
            </a:r>
          </a:p>
        </p:txBody>
      </p:sp>
      <p:sp>
        <p:nvSpPr>
          <p:cNvPr id="5" name="Slide Number Placeholder 4"/>
          <p:cNvSpPr>
            <a:spLocks noGrp="1"/>
          </p:cNvSpPr>
          <p:nvPr>
            <p:ph type="sldNum" sz="quarter" idx="12"/>
          </p:nvPr>
        </p:nvSpPr>
        <p:spPr/>
        <p:txBody>
          <a:bodyPr/>
          <a:lstStyle>
            <a:lvl1pPr>
              <a:defRPr/>
            </a:lvl1pPr>
          </a:lstStyle>
          <a:p>
            <a:fld id="{802886D8-5974-4D06-ADCF-959CE8217E49}"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0611122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altLang="en-US" smtClean="0">
                <a:solidFill>
                  <a:srgbClr val="000000"/>
                </a:solidFill>
              </a:rPr>
              <a:t>28-Jan-08                                      SiD Workshop</a:t>
            </a:r>
            <a:endParaRPr lang="en-US" altLang="en-US">
              <a:solidFill>
                <a:srgbClr val="000000"/>
              </a:solidFill>
            </a:endParaRPr>
          </a:p>
        </p:txBody>
      </p:sp>
      <p:sp>
        <p:nvSpPr>
          <p:cNvPr id="3" name="Footer Placeholder 2"/>
          <p:cNvSpPr>
            <a:spLocks noGrp="1"/>
          </p:cNvSpPr>
          <p:nvPr>
            <p:ph type="ftr" sz="quarter" idx="11"/>
          </p:nvPr>
        </p:nvSpPr>
        <p:spPr/>
        <p:txBody>
          <a:bodyPr/>
          <a:lstStyle>
            <a:lvl1pPr>
              <a:defRPr/>
            </a:lvl1pPr>
          </a:lstStyle>
          <a:p>
            <a:r>
              <a:rPr lang="en-US" altLang="en-US"/>
              <a:t>Global Design Effort</a:t>
            </a:r>
          </a:p>
        </p:txBody>
      </p:sp>
      <p:sp>
        <p:nvSpPr>
          <p:cNvPr id="4" name="Slide Number Placeholder 3"/>
          <p:cNvSpPr>
            <a:spLocks noGrp="1"/>
          </p:cNvSpPr>
          <p:nvPr>
            <p:ph type="sldNum" sz="quarter" idx="12"/>
          </p:nvPr>
        </p:nvSpPr>
        <p:spPr/>
        <p:txBody>
          <a:bodyPr/>
          <a:lstStyle>
            <a:lvl1pPr>
              <a:defRPr/>
            </a:lvl1pPr>
          </a:lstStyle>
          <a:p>
            <a:fld id="{C782D1C7-9545-4787-A4FE-B213678471A1}"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3596626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altLang="en-US" smtClean="0">
                <a:solidFill>
                  <a:srgbClr val="000000"/>
                </a:solidFill>
              </a:rPr>
              <a:t>28-Jan-08                                      SiD Workshop</a:t>
            </a:r>
            <a:endParaRPr lang="en-US"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r>
              <a:rPr lang="en-US" altLang="en-US"/>
              <a:t>Global Design Effort</a:t>
            </a:r>
          </a:p>
        </p:txBody>
      </p:sp>
      <p:sp>
        <p:nvSpPr>
          <p:cNvPr id="7" name="Slide Number Placeholder 6"/>
          <p:cNvSpPr>
            <a:spLocks noGrp="1"/>
          </p:cNvSpPr>
          <p:nvPr>
            <p:ph type="sldNum" sz="quarter" idx="12"/>
          </p:nvPr>
        </p:nvSpPr>
        <p:spPr/>
        <p:txBody>
          <a:bodyPr/>
          <a:lstStyle>
            <a:lvl1pPr>
              <a:defRPr/>
            </a:lvl1pPr>
          </a:lstStyle>
          <a:p>
            <a:fld id="{7A8E2E52-AE9A-41B5-8A2F-3730FF11F5E0}"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3763815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altLang="en-US" smtClean="0">
                <a:solidFill>
                  <a:srgbClr val="000000"/>
                </a:solidFill>
              </a:rPr>
              <a:t>28-Jan-08                                      SiD Workshop</a:t>
            </a:r>
            <a:endParaRPr lang="en-US"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r>
              <a:rPr lang="en-US" altLang="en-US"/>
              <a:t>Global Design Effort</a:t>
            </a:r>
          </a:p>
        </p:txBody>
      </p:sp>
      <p:sp>
        <p:nvSpPr>
          <p:cNvPr id="7" name="Slide Number Placeholder 6"/>
          <p:cNvSpPr>
            <a:spLocks noGrp="1"/>
          </p:cNvSpPr>
          <p:nvPr>
            <p:ph type="sldNum" sz="quarter" idx="12"/>
          </p:nvPr>
        </p:nvSpPr>
        <p:spPr/>
        <p:txBody>
          <a:bodyPr/>
          <a:lstStyle>
            <a:lvl1pPr>
              <a:defRPr/>
            </a:lvl1pPr>
          </a:lstStyle>
          <a:p>
            <a:fld id="{A632B83A-8FB7-4AA4-A9E5-DE496EA70E6B}"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2737796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685800" y="990600"/>
            <a:ext cx="7772400" cy="533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p:txBody>
      </p:sp>
      <p:sp>
        <p:nvSpPr>
          <p:cNvPr id="1028" name="Rectangle 4"/>
          <p:cNvSpPr>
            <a:spLocks noGrp="1" noChangeArrowheads="1"/>
          </p:cNvSpPr>
          <p:nvPr>
            <p:ph type="dt" sz="half" idx="2"/>
          </p:nvPr>
        </p:nvSpPr>
        <p:spPr bwMode="auto">
          <a:xfrm>
            <a:off x="381000" y="6400800"/>
            <a:ext cx="24384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fontAlgn="base">
              <a:defRPr sz="1200"/>
            </a:lvl1pPr>
          </a:lstStyle>
          <a:p>
            <a:pPr eaLnBrk="0" hangingPunct="0">
              <a:spcBef>
                <a:spcPct val="0"/>
              </a:spcBef>
              <a:spcAft>
                <a:spcPct val="0"/>
              </a:spcAft>
            </a:pPr>
            <a:r>
              <a:rPr lang="en-US" altLang="en-US" smtClean="0">
                <a:solidFill>
                  <a:srgbClr val="000000"/>
                </a:solidFill>
              </a:rPr>
              <a:t>28-Jan-08                                      SiD Workshop</a:t>
            </a:r>
            <a:endParaRPr lang="en-US" altLang="en-US" dirty="0">
              <a:solidFill>
                <a:srgbClr val="000000"/>
              </a:solidFill>
            </a:endParaRPr>
          </a:p>
        </p:txBody>
      </p:sp>
      <p:sp>
        <p:nvSpPr>
          <p:cNvPr id="1029" name="Rectangle 5"/>
          <p:cNvSpPr>
            <a:spLocks noGrp="1" noChangeArrowheads="1"/>
          </p:cNvSpPr>
          <p:nvPr>
            <p:ph type="ftr" sz="quarter" idx="3"/>
          </p:nvPr>
        </p:nvSpPr>
        <p:spPr bwMode="auto">
          <a:xfrm>
            <a:off x="3124200" y="6400800"/>
            <a:ext cx="28956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fontAlgn="base">
              <a:defRPr sz="1600" b="1">
                <a:solidFill>
                  <a:srgbClr val="23346C"/>
                </a:solidFill>
              </a:defRPr>
            </a:lvl1pPr>
          </a:lstStyle>
          <a:p>
            <a:pPr eaLnBrk="0" hangingPunct="0">
              <a:spcBef>
                <a:spcPct val="0"/>
              </a:spcBef>
              <a:spcAft>
                <a:spcPct val="0"/>
              </a:spcAft>
            </a:pPr>
            <a:r>
              <a:rPr lang="en-US" altLang="en-US"/>
              <a:t>Global Design Effort</a:t>
            </a:r>
          </a:p>
        </p:txBody>
      </p:sp>
      <p:sp>
        <p:nvSpPr>
          <p:cNvPr id="1030" name="Rectangle 6"/>
          <p:cNvSpPr>
            <a:spLocks noGrp="1" noChangeArrowheads="1"/>
          </p:cNvSpPr>
          <p:nvPr>
            <p:ph type="sldNum" sz="quarter" idx="4"/>
          </p:nvPr>
        </p:nvSpPr>
        <p:spPr bwMode="auto">
          <a:xfrm>
            <a:off x="6553200" y="64008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fontAlgn="base">
              <a:defRPr sz="1400"/>
            </a:lvl1pPr>
          </a:lstStyle>
          <a:p>
            <a:pPr eaLnBrk="0" hangingPunct="0">
              <a:spcBef>
                <a:spcPct val="0"/>
              </a:spcBef>
              <a:spcAft>
                <a:spcPct val="0"/>
              </a:spcAft>
            </a:pPr>
            <a:fld id="{74741015-7CCB-48DC-BF3B-2C47E7DBA308}" type="slidenum">
              <a:rPr lang="en-US" altLang="en-US">
                <a:solidFill>
                  <a:srgbClr val="000000"/>
                </a:solidFill>
              </a:rPr>
              <a:pPr eaLnBrk="0" hangingPunct="0">
                <a:spcBef>
                  <a:spcPct val="0"/>
                </a:spcBef>
                <a:spcAft>
                  <a:spcPct val="0"/>
                </a:spcAft>
              </a:pPr>
              <a:t>‹#›</a:t>
            </a:fld>
            <a:endParaRPr lang="en-US" altLang="en-US">
              <a:solidFill>
                <a:srgbClr val="000000"/>
              </a:solidFill>
            </a:endParaRPr>
          </a:p>
        </p:txBody>
      </p:sp>
      <p:pic>
        <p:nvPicPr>
          <p:cNvPr id="1039" name="Picture 15" descr="ilccolor"/>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0" y="0"/>
            <a:ext cx="1219200" cy="796925"/>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1024_greendot_divider"/>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1295400" y="685800"/>
            <a:ext cx="7848600" cy="153988"/>
          </a:xfrm>
          <a:prstGeom prst="rect">
            <a:avLst/>
          </a:prstGeom>
          <a:noFill/>
          <a:extLst>
            <a:ext uri="{909E8E84-426E-40DD-AFC4-6F175D3DCCD1}">
              <a14:hiddenFill xmlns:a14="http://schemas.microsoft.com/office/drawing/2010/main">
                <a:solidFill>
                  <a:srgbClr val="FFFFFF"/>
                </a:solidFill>
              </a14:hiddenFill>
            </a:ext>
          </a:extLst>
        </p:spPr>
      </p:pic>
      <p:sp>
        <p:nvSpPr>
          <p:cNvPr id="1041" name="Text Box 17"/>
          <p:cNvSpPr txBox="1">
            <a:spLocks noChangeArrowheads="1"/>
          </p:cNvSpPr>
          <p:nvPr userDrawn="1"/>
        </p:nvSpPr>
        <p:spPr bwMode="auto">
          <a:xfrm>
            <a:off x="1295400" y="0"/>
            <a:ext cx="762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fontAlgn="ctr" hangingPunct="0">
              <a:spcBef>
                <a:spcPct val="50000"/>
              </a:spcBef>
              <a:spcAft>
                <a:spcPct val="0"/>
              </a:spcAft>
            </a:pPr>
            <a:endParaRPr lang="en-US" altLang="en-US" sz="2400">
              <a:solidFill>
                <a:srgbClr val="000000"/>
              </a:solidFill>
            </a:endParaRPr>
          </a:p>
        </p:txBody>
      </p:sp>
      <p:sp>
        <p:nvSpPr>
          <p:cNvPr id="1042" name="Text Box 18"/>
          <p:cNvSpPr txBox="1">
            <a:spLocks noChangeArrowheads="1"/>
          </p:cNvSpPr>
          <p:nvPr userDrawn="1"/>
        </p:nvSpPr>
        <p:spPr bwMode="auto">
          <a:xfrm>
            <a:off x="1828800" y="0"/>
            <a:ext cx="6629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fontAlgn="ctr" hangingPunct="0">
              <a:spcBef>
                <a:spcPct val="50000"/>
              </a:spcBef>
              <a:spcAft>
                <a:spcPct val="0"/>
              </a:spcAft>
            </a:pPr>
            <a:endParaRPr lang="en-US" altLang="en-US" sz="2400">
              <a:solidFill>
                <a:srgbClr val="000000"/>
              </a:solidFill>
            </a:endParaRPr>
          </a:p>
        </p:txBody>
      </p:sp>
      <p:sp>
        <p:nvSpPr>
          <p:cNvPr id="1044" name="Rectangle 20"/>
          <p:cNvSpPr>
            <a:spLocks noGrp="1" noChangeArrowheads="1"/>
          </p:cNvSpPr>
          <p:nvPr>
            <p:ph type="title"/>
          </p:nvPr>
        </p:nvSpPr>
        <p:spPr bwMode="auto">
          <a:xfrm>
            <a:off x="1295400" y="0"/>
            <a:ext cx="70866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pic>
        <p:nvPicPr>
          <p:cNvPr id="1045" name="Picture 21" descr="1024_greendot_divider"/>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0" y="6248400"/>
            <a:ext cx="9144000" cy="1793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20298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hdr="0" ftr="0" dt="0"/>
  <p:txStyles>
    <p:titleStyle>
      <a:lvl1pPr algn="ctr" rtl="0" fontAlgn="base">
        <a:spcBef>
          <a:spcPct val="0"/>
        </a:spcBef>
        <a:spcAft>
          <a:spcPct val="0"/>
        </a:spcAft>
        <a:defRPr sz="3200" b="1">
          <a:solidFill>
            <a:schemeClr val="tx1"/>
          </a:solidFill>
          <a:latin typeface="+mj-lt"/>
          <a:ea typeface="+mj-ea"/>
          <a:cs typeface="+mj-cs"/>
        </a:defRPr>
      </a:lvl1pPr>
      <a:lvl2pPr algn="ctr" rtl="0" fontAlgn="base">
        <a:spcBef>
          <a:spcPct val="0"/>
        </a:spcBef>
        <a:spcAft>
          <a:spcPct val="0"/>
        </a:spcAft>
        <a:defRPr sz="3200" b="1">
          <a:solidFill>
            <a:schemeClr val="tx1"/>
          </a:solidFill>
          <a:latin typeface="Arial" charset="0"/>
          <a:ea typeface="Arial Unicode MS" pitchFamily="34" charset="-128"/>
          <a:cs typeface="Arial Unicode MS" pitchFamily="34" charset="-128"/>
        </a:defRPr>
      </a:lvl2pPr>
      <a:lvl3pPr algn="ctr" rtl="0" fontAlgn="base">
        <a:spcBef>
          <a:spcPct val="0"/>
        </a:spcBef>
        <a:spcAft>
          <a:spcPct val="0"/>
        </a:spcAft>
        <a:defRPr sz="3200" b="1">
          <a:solidFill>
            <a:schemeClr val="tx1"/>
          </a:solidFill>
          <a:latin typeface="Arial" charset="0"/>
          <a:ea typeface="Arial Unicode MS" pitchFamily="34" charset="-128"/>
          <a:cs typeface="Arial Unicode MS" pitchFamily="34" charset="-128"/>
        </a:defRPr>
      </a:lvl3pPr>
      <a:lvl4pPr algn="ctr" rtl="0" fontAlgn="base">
        <a:spcBef>
          <a:spcPct val="0"/>
        </a:spcBef>
        <a:spcAft>
          <a:spcPct val="0"/>
        </a:spcAft>
        <a:defRPr sz="3200" b="1">
          <a:solidFill>
            <a:schemeClr val="tx1"/>
          </a:solidFill>
          <a:latin typeface="Arial" charset="0"/>
          <a:ea typeface="Arial Unicode MS" pitchFamily="34" charset="-128"/>
          <a:cs typeface="Arial Unicode MS" pitchFamily="34" charset="-128"/>
        </a:defRPr>
      </a:lvl4pPr>
      <a:lvl5pPr algn="ctr" rtl="0" fontAlgn="base">
        <a:spcBef>
          <a:spcPct val="0"/>
        </a:spcBef>
        <a:spcAft>
          <a:spcPct val="0"/>
        </a:spcAft>
        <a:defRPr sz="3200" b="1">
          <a:solidFill>
            <a:schemeClr val="tx1"/>
          </a:solidFill>
          <a:latin typeface="Arial" charset="0"/>
          <a:ea typeface="Arial Unicode MS" pitchFamily="34" charset="-128"/>
          <a:cs typeface="Arial Unicode MS" pitchFamily="34" charset="-128"/>
        </a:defRPr>
      </a:lvl5pPr>
      <a:lvl6pPr marL="457200" algn="ctr" rtl="0" fontAlgn="base">
        <a:spcBef>
          <a:spcPct val="0"/>
        </a:spcBef>
        <a:spcAft>
          <a:spcPct val="0"/>
        </a:spcAft>
        <a:defRPr sz="3200" b="1">
          <a:solidFill>
            <a:schemeClr val="tx1"/>
          </a:solidFill>
          <a:latin typeface="Arial" charset="0"/>
          <a:ea typeface="Arial Unicode MS" pitchFamily="34" charset="-128"/>
          <a:cs typeface="Arial Unicode MS" pitchFamily="34" charset="-128"/>
        </a:defRPr>
      </a:lvl6pPr>
      <a:lvl7pPr marL="914400" algn="ctr" rtl="0" fontAlgn="base">
        <a:spcBef>
          <a:spcPct val="0"/>
        </a:spcBef>
        <a:spcAft>
          <a:spcPct val="0"/>
        </a:spcAft>
        <a:defRPr sz="3200" b="1">
          <a:solidFill>
            <a:schemeClr val="tx1"/>
          </a:solidFill>
          <a:latin typeface="Arial" charset="0"/>
          <a:ea typeface="Arial Unicode MS" pitchFamily="34" charset="-128"/>
          <a:cs typeface="Arial Unicode MS" pitchFamily="34" charset="-128"/>
        </a:defRPr>
      </a:lvl7pPr>
      <a:lvl8pPr marL="1371600" algn="ctr" rtl="0" fontAlgn="base">
        <a:spcBef>
          <a:spcPct val="0"/>
        </a:spcBef>
        <a:spcAft>
          <a:spcPct val="0"/>
        </a:spcAft>
        <a:defRPr sz="3200" b="1">
          <a:solidFill>
            <a:schemeClr val="tx1"/>
          </a:solidFill>
          <a:latin typeface="Arial" charset="0"/>
          <a:ea typeface="Arial Unicode MS" pitchFamily="34" charset="-128"/>
          <a:cs typeface="Arial Unicode MS" pitchFamily="34" charset="-128"/>
        </a:defRPr>
      </a:lvl8pPr>
      <a:lvl9pPr marL="1828800" algn="ctr" rtl="0" fontAlgn="base">
        <a:spcBef>
          <a:spcPct val="0"/>
        </a:spcBef>
        <a:spcAft>
          <a:spcPct val="0"/>
        </a:spcAft>
        <a:defRPr sz="3200" b="1">
          <a:solidFill>
            <a:schemeClr val="tx1"/>
          </a:solidFill>
          <a:latin typeface="Arial" charset="0"/>
          <a:ea typeface="Arial Unicode MS" pitchFamily="34" charset="-128"/>
          <a:cs typeface="Arial Unicode MS" pitchFamily="34" charset="-128"/>
        </a:defRPr>
      </a:lvl9pPr>
    </p:titleStyle>
    <p:bodyStyle>
      <a:lvl1pPr marL="342900" indent="-342900" algn="l" rtl="0" fontAlgn="base">
        <a:spcBef>
          <a:spcPct val="20000"/>
        </a:spcBef>
        <a:spcAft>
          <a:spcPct val="0"/>
        </a:spcAft>
        <a:buChar char="•"/>
        <a:defRPr sz="2800">
          <a:solidFill>
            <a:srgbClr val="23346C"/>
          </a:solidFill>
          <a:latin typeface="+mn-lt"/>
          <a:ea typeface="+mn-ea"/>
          <a:cs typeface="+mn-cs"/>
        </a:defRPr>
      </a:lvl1pPr>
      <a:lvl2pPr marL="742950" indent="-285750" algn="l" rtl="0" fontAlgn="base">
        <a:spcBef>
          <a:spcPct val="20000"/>
        </a:spcBef>
        <a:spcAft>
          <a:spcPct val="0"/>
        </a:spcAft>
        <a:buChar char="–"/>
        <a:defRPr sz="2400" b="1">
          <a:solidFill>
            <a:schemeClr val="folHlink"/>
          </a:solidFill>
          <a:latin typeface="+mn-lt"/>
          <a:ea typeface="+mn-ea"/>
          <a:cs typeface="+mn-cs"/>
        </a:defRPr>
      </a:lvl2pPr>
      <a:lvl3pPr marL="1143000" indent="-228600" algn="l" rtl="0" fontAlgn="base">
        <a:spcBef>
          <a:spcPct val="20000"/>
        </a:spcBef>
        <a:spcAft>
          <a:spcPct val="0"/>
        </a:spcAft>
        <a:buChar char="•"/>
        <a:defRPr sz="2000">
          <a:solidFill>
            <a:schemeClr val="tx1"/>
          </a:solidFill>
          <a:latin typeface="+mn-lt"/>
          <a:ea typeface="+mn-ea"/>
          <a:cs typeface="+mn-cs"/>
        </a:defRPr>
      </a:lvl3pPr>
      <a:lvl4pPr marL="1600200" indent="-228600" algn="l" rtl="0" fontAlgn="base">
        <a:spcBef>
          <a:spcPct val="20000"/>
        </a:spcBef>
        <a:spcAft>
          <a:spcPct val="0"/>
        </a:spcAft>
        <a:buChar char="–"/>
        <a:defRPr sz="2000">
          <a:solidFill>
            <a:schemeClr val="tx1"/>
          </a:solidFill>
          <a:latin typeface="+mn-lt"/>
          <a:ea typeface="+mn-ea"/>
          <a:cs typeface="+mn-cs"/>
        </a:defRPr>
      </a:lvl4pPr>
      <a:lvl5pPr marL="2057400" indent="-228600" algn="l" rtl="0" fontAlgn="base">
        <a:spcBef>
          <a:spcPct val="20000"/>
        </a:spcBef>
        <a:spcAft>
          <a:spcPct val="0"/>
        </a:spcAft>
        <a:buChar char="»"/>
        <a:defRPr sz="2000">
          <a:solidFill>
            <a:schemeClr val="tx1"/>
          </a:solidFill>
          <a:latin typeface="+mn-lt"/>
          <a:ea typeface="+mn-ea"/>
          <a:cs typeface="+mn-cs"/>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4338" name="Rectangle 2"/>
          <p:cNvSpPr>
            <a:spLocks noGrp="1" noChangeArrowheads="1"/>
          </p:cNvSpPr>
          <p:nvPr>
            <p:ph type="title"/>
          </p:nvPr>
        </p:nvSpPr>
        <p:spPr>
          <a:xfrm>
            <a:off x="1447800" y="454387"/>
            <a:ext cx="6934200" cy="1754326"/>
          </a:xfrm>
          <a:solidFill>
            <a:schemeClr val="bg1"/>
          </a:solidFill>
        </p:spPr>
        <p:txBody>
          <a:bodyPr wrap="square">
            <a:spAutoFit/>
          </a:bodyPr>
          <a:lstStyle/>
          <a:p>
            <a:r>
              <a:rPr lang="en-US" altLang="en-US" sz="3600" dirty="0" smtClean="0">
                <a:solidFill>
                  <a:srgbClr val="7030A0"/>
                </a:solidFill>
              </a:rPr>
              <a:t>Thickness of the </a:t>
            </a:r>
            <a:r>
              <a:rPr lang="en-US" altLang="en-US" sz="3600" dirty="0" err="1" smtClean="0">
                <a:solidFill>
                  <a:srgbClr val="7030A0"/>
                </a:solidFill>
              </a:rPr>
              <a:t>Kamaboko</a:t>
            </a:r>
            <a:r>
              <a:rPr lang="en-US" altLang="en-US" sz="3600" dirty="0" smtClean="0">
                <a:solidFill>
                  <a:srgbClr val="7030A0"/>
                </a:solidFill>
              </a:rPr>
              <a:t> Tunnel Shield Wall under Different Assumptions</a:t>
            </a:r>
            <a:endParaRPr lang="en-US" altLang="en-US" sz="3600" dirty="0">
              <a:solidFill>
                <a:srgbClr val="7030A0"/>
              </a:solidFill>
            </a:endParaRPr>
          </a:p>
        </p:txBody>
      </p:sp>
      <p:sp>
        <p:nvSpPr>
          <p:cNvPr id="1294339" name="Rectangle 3"/>
          <p:cNvSpPr>
            <a:spLocks noGrp="1" noChangeArrowheads="1"/>
          </p:cNvSpPr>
          <p:nvPr>
            <p:ph type="body" idx="1"/>
          </p:nvPr>
        </p:nvSpPr>
        <p:spPr>
          <a:xfrm>
            <a:off x="304800" y="3429000"/>
            <a:ext cx="8534400" cy="1066800"/>
          </a:xfrm>
          <a:solidFill>
            <a:schemeClr val="bg1"/>
          </a:solidFill>
        </p:spPr>
        <p:txBody>
          <a:bodyPr/>
          <a:lstStyle/>
          <a:p>
            <a:pPr marL="0" indent="0">
              <a:buNone/>
            </a:pPr>
            <a:r>
              <a:rPr lang="en-GB" altLang="en-US" dirty="0" smtClean="0">
                <a:solidFill>
                  <a:schemeClr val="tx1"/>
                </a:solidFill>
              </a:rPr>
              <a:t>                               Ewan Paterson</a:t>
            </a:r>
          </a:p>
          <a:p>
            <a:pPr marL="0" indent="0">
              <a:buNone/>
            </a:pPr>
            <a:r>
              <a:rPr lang="en-GB" altLang="en-US" dirty="0">
                <a:solidFill>
                  <a:schemeClr val="tx1"/>
                </a:solidFill>
              </a:rPr>
              <a:t> </a:t>
            </a:r>
            <a:r>
              <a:rPr lang="en-GB" altLang="en-US" dirty="0" smtClean="0">
                <a:solidFill>
                  <a:schemeClr val="tx1"/>
                </a:solidFill>
              </a:rPr>
              <a:t>               Technical Board June 23, 2015</a:t>
            </a:r>
            <a:endParaRPr lang="en-GB" altLang="en-US" dirty="0">
              <a:solidFill>
                <a:schemeClr val="tx1"/>
              </a:solidFill>
            </a:endParaRPr>
          </a:p>
        </p:txBody>
      </p:sp>
      <p:sp>
        <p:nvSpPr>
          <p:cNvPr id="2" name="Slide Number Placeholder 1"/>
          <p:cNvSpPr>
            <a:spLocks noGrp="1"/>
          </p:cNvSpPr>
          <p:nvPr>
            <p:ph type="sldNum" sz="quarter" idx="12"/>
          </p:nvPr>
        </p:nvSpPr>
        <p:spPr/>
        <p:txBody>
          <a:bodyPr/>
          <a:lstStyle/>
          <a:p>
            <a:fld id="{F3CE414C-C3DA-4C21-9284-E85F6C6653CD}" type="slidenum">
              <a:rPr lang="en-US" altLang="en-US" smtClean="0">
                <a:solidFill>
                  <a:srgbClr val="000000"/>
                </a:solidFill>
              </a:rPr>
              <a:pPr/>
              <a:t>1</a:t>
            </a:fld>
            <a:endParaRPr lang="en-US" altLang="en-US">
              <a:solidFill>
                <a:srgbClr val="000000"/>
              </a:solidFill>
            </a:endParaRPr>
          </a:p>
        </p:txBody>
      </p:sp>
    </p:spTree>
    <p:extLst>
      <p:ext uri="{BB962C8B-B14F-4D97-AF65-F5344CB8AC3E}">
        <p14:creationId xmlns:p14="http://schemas.microsoft.com/office/powerpoint/2010/main" val="39447584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7086600" cy="685800"/>
          </a:xfrm>
        </p:spPr>
        <p:txBody>
          <a:bodyPr/>
          <a:lstStyle/>
          <a:p>
            <a:r>
              <a:rPr lang="en-US" dirty="0" smtClean="0">
                <a:solidFill>
                  <a:srgbClr val="7030A0"/>
                </a:solidFill>
              </a:rPr>
              <a:t>History of Shielding</a:t>
            </a:r>
            <a:endParaRPr lang="en-US" dirty="0">
              <a:solidFill>
                <a:srgbClr val="7030A0"/>
              </a:solidFill>
            </a:endParaRPr>
          </a:p>
        </p:txBody>
      </p:sp>
      <p:sp>
        <p:nvSpPr>
          <p:cNvPr id="3" name="Content Placeholder 2"/>
          <p:cNvSpPr>
            <a:spLocks noGrp="1"/>
          </p:cNvSpPr>
          <p:nvPr>
            <p:ph idx="1"/>
          </p:nvPr>
        </p:nvSpPr>
        <p:spPr>
          <a:xfrm>
            <a:off x="685800" y="838200"/>
            <a:ext cx="7772400" cy="5410200"/>
          </a:xfrm>
        </p:spPr>
        <p:txBody>
          <a:bodyPr/>
          <a:lstStyle/>
          <a:p>
            <a:r>
              <a:rPr lang="en-US" sz="1600" dirty="0" smtClean="0">
                <a:solidFill>
                  <a:srgbClr val="FF0000"/>
                </a:solidFill>
              </a:rPr>
              <a:t>RDR 2007    </a:t>
            </a:r>
            <a:r>
              <a:rPr lang="en-US" sz="1600" dirty="0" smtClean="0">
                <a:solidFill>
                  <a:schemeClr val="tx1"/>
                </a:solidFill>
              </a:rPr>
              <a:t>Assumed site independent </a:t>
            </a:r>
            <a:r>
              <a:rPr lang="en-US" sz="1600" dirty="0" smtClean="0">
                <a:solidFill>
                  <a:srgbClr val="FF0000"/>
                </a:solidFill>
              </a:rPr>
              <a:t>twin tunnel </a:t>
            </a:r>
            <a:r>
              <a:rPr lang="en-US" sz="1600" dirty="0" smtClean="0">
                <a:solidFill>
                  <a:schemeClr val="tx1"/>
                </a:solidFill>
              </a:rPr>
              <a:t>design, one beam tunnel and one service tunnel which can be accessed by people (Rad workers) at any time.</a:t>
            </a:r>
          </a:p>
          <a:p>
            <a:r>
              <a:rPr lang="en-US" sz="1600" dirty="0" smtClean="0">
                <a:solidFill>
                  <a:schemeClr val="tx1"/>
                </a:solidFill>
              </a:rPr>
              <a:t>SB 2009 Study single tunnel designs and operational “Availability” of accelerator systems in different scenarios.</a:t>
            </a:r>
          </a:p>
          <a:p>
            <a:r>
              <a:rPr lang="en-US" sz="1600" dirty="0" smtClean="0">
                <a:solidFill>
                  <a:schemeClr val="tx1"/>
                </a:solidFill>
              </a:rPr>
              <a:t>Began developing  RF systems  for a </a:t>
            </a:r>
            <a:r>
              <a:rPr lang="en-US" sz="1600" dirty="0" smtClean="0">
                <a:solidFill>
                  <a:srgbClr val="FF0000"/>
                </a:solidFill>
              </a:rPr>
              <a:t>Single Tunnel </a:t>
            </a:r>
            <a:r>
              <a:rPr lang="en-US" sz="1600" dirty="0" err="1" smtClean="0">
                <a:solidFill>
                  <a:schemeClr val="tx1"/>
                </a:solidFill>
              </a:rPr>
              <a:t>Linac</a:t>
            </a:r>
            <a:r>
              <a:rPr lang="en-US" sz="1600" dirty="0" smtClean="0">
                <a:solidFill>
                  <a:schemeClr val="tx1"/>
                </a:solidFill>
              </a:rPr>
              <a:t>.</a:t>
            </a:r>
          </a:p>
          <a:p>
            <a:r>
              <a:rPr lang="en-US" sz="1600" dirty="0" smtClean="0">
                <a:solidFill>
                  <a:schemeClr val="tx1"/>
                </a:solidFill>
              </a:rPr>
              <a:t> DRFS with many 800kw klystrons in a variety of configurations all inside the tunnel.</a:t>
            </a:r>
          </a:p>
          <a:p>
            <a:r>
              <a:rPr lang="en-US" sz="1600" dirty="0" smtClean="0">
                <a:solidFill>
                  <a:schemeClr val="tx1"/>
                </a:solidFill>
              </a:rPr>
              <a:t>KCS Klystron Cluster with 20 x 10 MW tubes combined in surface buildings, delivered to and distributed in the tunnel through over-</a:t>
            </a:r>
            <a:r>
              <a:rPr lang="en-US" sz="1600" dirty="0" err="1" smtClean="0">
                <a:solidFill>
                  <a:schemeClr val="tx1"/>
                </a:solidFill>
              </a:rPr>
              <a:t>moded</a:t>
            </a:r>
            <a:r>
              <a:rPr lang="en-US" sz="1600" dirty="0" smtClean="0">
                <a:solidFill>
                  <a:schemeClr val="tx1"/>
                </a:solidFill>
              </a:rPr>
              <a:t> wave guide.</a:t>
            </a:r>
          </a:p>
          <a:p>
            <a:r>
              <a:rPr lang="en-US" sz="1600" dirty="0" smtClean="0">
                <a:solidFill>
                  <a:schemeClr val="tx1"/>
                </a:solidFill>
              </a:rPr>
              <a:t>By 2011 both systems were accepted as having acceptable availability but site dependent choice and more R&amp;D still required.</a:t>
            </a:r>
          </a:p>
          <a:p>
            <a:r>
              <a:rPr lang="en-US" sz="1600" dirty="0" smtClean="0"/>
              <a:t>2011 </a:t>
            </a:r>
            <a:r>
              <a:rPr lang="en-US" sz="1600" dirty="0" err="1" smtClean="0"/>
              <a:t>Kamaboko</a:t>
            </a:r>
            <a:r>
              <a:rPr lang="en-US" sz="1600" dirty="0" smtClean="0"/>
              <a:t> tunnel with shield wall proposed for selected Japanese deep site.</a:t>
            </a:r>
            <a:endParaRPr lang="en-US" sz="1600" dirty="0"/>
          </a:p>
          <a:p>
            <a:r>
              <a:rPr lang="en-US" sz="1600" dirty="0" smtClean="0"/>
              <a:t>Development of KCS an DRFS stops and we are back to </a:t>
            </a:r>
            <a:r>
              <a:rPr lang="en-US" sz="1600" dirty="0" smtClean="0">
                <a:solidFill>
                  <a:srgbClr val="FF0000"/>
                </a:solidFill>
              </a:rPr>
              <a:t>two tunnel equivalent</a:t>
            </a:r>
            <a:r>
              <a:rPr lang="en-US" sz="1600" dirty="0" smtClean="0"/>
              <a:t> in preparation for the TDR.</a:t>
            </a:r>
          </a:p>
          <a:p>
            <a:r>
              <a:rPr lang="en-US" sz="1600" dirty="0" smtClean="0"/>
              <a:t>2013 In the TDR the choice of RF distribution system is site dependent. KCS on the surface for shallow tunnel and some form of DRFS in a deep tunnel.</a:t>
            </a:r>
          </a:p>
          <a:p>
            <a:r>
              <a:rPr lang="en-US" sz="1600" dirty="0" smtClean="0"/>
              <a:t>Japan proposes a real (deep) site and we go with </a:t>
            </a:r>
            <a:r>
              <a:rPr lang="en-US" sz="1600" dirty="0" err="1" smtClean="0"/>
              <a:t>Kamaboko</a:t>
            </a:r>
            <a:r>
              <a:rPr lang="en-US" sz="1600" dirty="0" smtClean="0"/>
              <a:t> tunnel with a wall!</a:t>
            </a:r>
            <a:endParaRPr lang="en-US" sz="1600" dirty="0"/>
          </a:p>
        </p:txBody>
      </p:sp>
      <p:sp>
        <p:nvSpPr>
          <p:cNvPr id="4" name="Slide Number Placeholder 3"/>
          <p:cNvSpPr>
            <a:spLocks noGrp="1"/>
          </p:cNvSpPr>
          <p:nvPr>
            <p:ph type="sldNum" sz="quarter" idx="12"/>
          </p:nvPr>
        </p:nvSpPr>
        <p:spPr/>
        <p:txBody>
          <a:bodyPr/>
          <a:lstStyle/>
          <a:p>
            <a:fld id="{F3CE414C-C3DA-4C21-9284-E85F6C6653CD}" type="slidenum">
              <a:rPr lang="en-US" altLang="en-US" smtClean="0">
                <a:solidFill>
                  <a:srgbClr val="000000"/>
                </a:solidFill>
              </a:rPr>
              <a:pPr/>
              <a:t>2</a:t>
            </a:fld>
            <a:endParaRPr lang="en-US" altLang="en-US">
              <a:solidFill>
                <a:srgbClr val="000000"/>
              </a:solidFill>
            </a:endParaRPr>
          </a:p>
        </p:txBody>
      </p:sp>
    </p:spTree>
    <p:extLst>
      <p:ext uri="{BB962C8B-B14F-4D97-AF65-F5344CB8AC3E}">
        <p14:creationId xmlns:p14="http://schemas.microsoft.com/office/powerpoint/2010/main" val="33937240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7030A0"/>
                </a:solidFill>
              </a:rPr>
              <a:t>Shield Wall Today</a:t>
            </a:r>
            <a:endParaRPr lang="en-US" dirty="0">
              <a:solidFill>
                <a:srgbClr val="7030A0"/>
              </a:solidFill>
            </a:endParaRPr>
          </a:p>
        </p:txBody>
      </p:sp>
      <p:sp>
        <p:nvSpPr>
          <p:cNvPr id="3" name="Content Placeholder 2"/>
          <p:cNvSpPr>
            <a:spLocks noGrp="1"/>
          </p:cNvSpPr>
          <p:nvPr>
            <p:ph idx="1"/>
          </p:nvPr>
        </p:nvSpPr>
        <p:spPr/>
        <p:txBody>
          <a:bodyPr/>
          <a:lstStyle/>
          <a:p>
            <a:r>
              <a:rPr lang="en-US" sz="2000" dirty="0" smtClean="0"/>
              <a:t>The baseline design is 3.5 meter but this is very conservative and we need to review the assumptions.</a:t>
            </a:r>
          </a:p>
          <a:p>
            <a:r>
              <a:rPr lang="en-US" sz="2000" dirty="0" smtClean="0"/>
              <a:t>18 MW being lost is unrealistic but even with the best machine protection system, in some future scenario perhaps one might have to consider beam losses of close to a megawatt in a few places in the machine.</a:t>
            </a:r>
          </a:p>
          <a:p>
            <a:r>
              <a:rPr lang="en-US" sz="2000" dirty="0" smtClean="0"/>
              <a:t>The wall could be thinner but probably not much less than 2.5 m (my best guess) as long as there is the potential for high power beams on the other side.</a:t>
            </a:r>
          </a:p>
          <a:p>
            <a:r>
              <a:rPr lang="en-US" sz="2000" dirty="0" smtClean="0"/>
              <a:t>One could have a variable thickness wall tailored to local conditions but this would be very restrictive in the future as it would be very difficult to change.</a:t>
            </a:r>
          </a:p>
          <a:p>
            <a:r>
              <a:rPr lang="en-US" sz="2000" dirty="0" smtClean="0"/>
              <a:t>Let us re-open, in 2015,  the question of a single tunnel.</a:t>
            </a:r>
          </a:p>
          <a:p>
            <a:endParaRPr lang="en-US" sz="2000" dirty="0"/>
          </a:p>
          <a:p>
            <a:r>
              <a:rPr lang="en-US" sz="2000" dirty="0" smtClean="0">
                <a:solidFill>
                  <a:srgbClr val="FF0000"/>
                </a:solidFill>
              </a:rPr>
              <a:t>WHAT IS NEW?</a:t>
            </a:r>
            <a:endParaRPr lang="en-US" sz="2000" dirty="0">
              <a:solidFill>
                <a:srgbClr val="FF0000"/>
              </a:solidFill>
            </a:endParaRPr>
          </a:p>
        </p:txBody>
      </p:sp>
      <p:sp>
        <p:nvSpPr>
          <p:cNvPr id="4" name="Slide Number Placeholder 3"/>
          <p:cNvSpPr>
            <a:spLocks noGrp="1"/>
          </p:cNvSpPr>
          <p:nvPr>
            <p:ph type="sldNum" sz="quarter" idx="12"/>
          </p:nvPr>
        </p:nvSpPr>
        <p:spPr/>
        <p:txBody>
          <a:bodyPr/>
          <a:lstStyle/>
          <a:p>
            <a:fld id="{F3CE414C-C3DA-4C21-9284-E85F6C6653CD}" type="slidenum">
              <a:rPr lang="en-US" altLang="en-US" smtClean="0">
                <a:solidFill>
                  <a:srgbClr val="000000"/>
                </a:solidFill>
              </a:rPr>
              <a:pPr/>
              <a:t>3</a:t>
            </a:fld>
            <a:endParaRPr lang="en-US" altLang="en-US">
              <a:solidFill>
                <a:srgbClr val="000000"/>
              </a:solidFill>
            </a:endParaRPr>
          </a:p>
        </p:txBody>
      </p:sp>
    </p:spTree>
    <p:extLst>
      <p:ext uri="{BB962C8B-B14F-4D97-AF65-F5344CB8AC3E}">
        <p14:creationId xmlns:p14="http://schemas.microsoft.com/office/powerpoint/2010/main" val="18142342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7030A0"/>
                </a:solidFill>
              </a:rPr>
              <a:t>Single Tunnel Today</a:t>
            </a:r>
            <a:endParaRPr lang="en-US" dirty="0">
              <a:solidFill>
                <a:srgbClr val="7030A0"/>
              </a:solidFill>
            </a:endParaRPr>
          </a:p>
        </p:txBody>
      </p:sp>
      <p:sp>
        <p:nvSpPr>
          <p:cNvPr id="3" name="Content Placeholder 2"/>
          <p:cNvSpPr>
            <a:spLocks noGrp="1"/>
          </p:cNvSpPr>
          <p:nvPr>
            <p:ph idx="1"/>
          </p:nvPr>
        </p:nvSpPr>
        <p:spPr/>
        <p:txBody>
          <a:bodyPr/>
          <a:lstStyle/>
          <a:p>
            <a:r>
              <a:rPr lang="en-US" sz="1600" dirty="0" smtClean="0"/>
              <a:t>Today we have only one site and it is deep underground and the only option for a single tunnel for the </a:t>
            </a:r>
            <a:r>
              <a:rPr lang="en-US" sz="1600" dirty="0" err="1" smtClean="0"/>
              <a:t>linac</a:t>
            </a:r>
            <a:r>
              <a:rPr lang="en-US" sz="1600" dirty="0" smtClean="0"/>
              <a:t> RF systems is to have the klystrons </a:t>
            </a:r>
            <a:r>
              <a:rPr lang="en-US" sz="1600" dirty="0" err="1" smtClean="0"/>
              <a:t>etc</a:t>
            </a:r>
            <a:r>
              <a:rPr lang="en-US" sz="1600" dirty="0" smtClean="0"/>
              <a:t> in the tunnel with both beams and the RF off for any access for maintenance, other system commissioning or development.</a:t>
            </a:r>
          </a:p>
          <a:p>
            <a:pPr marL="0" indent="0">
              <a:buNone/>
            </a:pPr>
            <a:endParaRPr lang="en-US" sz="1600" dirty="0"/>
          </a:p>
          <a:p>
            <a:r>
              <a:rPr lang="en-US" sz="1600" dirty="0" smtClean="0"/>
              <a:t>In the past the </a:t>
            </a:r>
            <a:r>
              <a:rPr lang="en-US" sz="1600" dirty="0" err="1" smtClean="0"/>
              <a:t>Availsim</a:t>
            </a:r>
            <a:r>
              <a:rPr lang="en-US" sz="1600" dirty="0" smtClean="0"/>
              <a:t> assumptions had 40 to 50 </a:t>
            </a:r>
            <a:r>
              <a:rPr lang="en-US" sz="1600" dirty="0" err="1" smtClean="0"/>
              <a:t>Khrs</a:t>
            </a:r>
            <a:r>
              <a:rPr lang="en-US" sz="1600" dirty="0" smtClean="0"/>
              <a:t> for the MTBF  of the “new’ 10MW  tubes and this meant that you needed a &gt;10% energy overhead (installed spares) to maintain the desired availability goal.</a:t>
            </a:r>
          </a:p>
          <a:p>
            <a:endParaRPr lang="en-US" sz="1600" dirty="0"/>
          </a:p>
          <a:p>
            <a:r>
              <a:rPr lang="en-US" sz="1600" dirty="0" smtClean="0"/>
              <a:t>This needs to be changed based on experience. The tubes were designed (by three manufacturers) to have lifetimes of &gt; 100 </a:t>
            </a:r>
            <a:r>
              <a:rPr lang="en-US" sz="1600" dirty="0" err="1" smtClean="0"/>
              <a:t>Khrs</a:t>
            </a:r>
            <a:r>
              <a:rPr lang="en-US" sz="1600" dirty="0" smtClean="0"/>
              <a:t>. They are </a:t>
            </a:r>
            <a:r>
              <a:rPr lang="en-US" sz="1600" dirty="0" err="1" smtClean="0"/>
              <a:t>multibeam</a:t>
            </a:r>
            <a:r>
              <a:rPr lang="en-US" sz="1600" dirty="0" smtClean="0"/>
              <a:t> tubes with low cathode loading and low voltage and they should have lifetimes comparable to the 800 kw tubes in the DRFS system design. So far, experience indicates that this is a valid assumption and could be used in a single tunnel with only a 4.to 5 % energy overhead as is required in the twin tunnel models for maintenance and availability.</a:t>
            </a:r>
          </a:p>
          <a:p>
            <a:pPr marL="0" indent="0">
              <a:buNone/>
            </a:pPr>
            <a:endParaRPr lang="en-US" sz="1600" dirty="0" smtClean="0"/>
          </a:p>
          <a:p>
            <a:r>
              <a:rPr lang="en-US" sz="1600" dirty="0" smtClean="0">
                <a:solidFill>
                  <a:srgbClr val="FF0000"/>
                </a:solidFill>
              </a:rPr>
              <a:t>DO WE NEED A WALL?  YES but thinner</a:t>
            </a:r>
            <a:r>
              <a:rPr lang="en-US" sz="1600" dirty="0" smtClean="0"/>
              <a:t>!</a:t>
            </a:r>
            <a:endParaRPr lang="en-US" sz="1600" dirty="0"/>
          </a:p>
        </p:txBody>
      </p:sp>
      <p:sp>
        <p:nvSpPr>
          <p:cNvPr id="4" name="Slide Number Placeholder 3"/>
          <p:cNvSpPr>
            <a:spLocks noGrp="1"/>
          </p:cNvSpPr>
          <p:nvPr>
            <p:ph type="sldNum" sz="quarter" idx="12"/>
          </p:nvPr>
        </p:nvSpPr>
        <p:spPr/>
        <p:txBody>
          <a:bodyPr/>
          <a:lstStyle/>
          <a:p>
            <a:fld id="{F3CE414C-C3DA-4C21-9284-E85F6C6653CD}" type="slidenum">
              <a:rPr lang="en-US" altLang="en-US" smtClean="0">
                <a:solidFill>
                  <a:srgbClr val="000000"/>
                </a:solidFill>
              </a:rPr>
              <a:pPr/>
              <a:t>4</a:t>
            </a:fld>
            <a:endParaRPr lang="en-US" altLang="en-US">
              <a:solidFill>
                <a:srgbClr val="000000"/>
              </a:solidFill>
            </a:endParaRPr>
          </a:p>
        </p:txBody>
      </p:sp>
    </p:spTree>
    <p:extLst>
      <p:ext uri="{BB962C8B-B14F-4D97-AF65-F5344CB8AC3E}">
        <p14:creationId xmlns:p14="http://schemas.microsoft.com/office/powerpoint/2010/main" val="4357153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7030A0"/>
                </a:solidFill>
              </a:rPr>
              <a:t>A Thin Wall Possible Design</a:t>
            </a:r>
            <a:endParaRPr lang="en-US" dirty="0">
              <a:solidFill>
                <a:srgbClr val="7030A0"/>
              </a:solidFill>
            </a:endParaRPr>
          </a:p>
        </p:txBody>
      </p:sp>
      <p:sp>
        <p:nvSpPr>
          <p:cNvPr id="3" name="Content Placeholder 2"/>
          <p:cNvSpPr>
            <a:spLocks noGrp="1"/>
          </p:cNvSpPr>
          <p:nvPr>
            <p:ph idx="1"/>
          </p:nvPr>
        </p:nvSpPr>
        <p:spPr>
          <a:xfrm>
            <a:off x="685800" y="762000"/>
            <a:ext cx="7772400" cy="5562600"/>
          </a:xfrm>
        </p:spPr>
        <p:txBody>
          <a:bodyPr/>
          <a:lstStyle/>
          <a:p>
            <a:r>
              <a:rPr lang="en-US" sz="1600" dirty="0" smtClean="0"/>
              <a:t>In the given site, now the only site under study, there are kilometers between exits and personnel safety depends on having more frequent ( few hundred meters) escape routes. This means we need some firewall between two parts of the tunnel, with periodic access  between them. This separator wall has to be fireproof and reasonably air tight for smoke or oxygen deficiency hazards.</a:t>
            </a:r>
          </a:p>
          <a:p>
            <a:r>
              <a:rPr lang="en-US" sz="1600" dirty="0" smtClean="0"/>
              <a:t>A 30 cm thick concrete wall would  satisfy this problem but there are more!</a:t>
            </a:r>
          </a:p>
          <a:p>
            <a:pPr>
              <a:buAutoNum type="arabicParenR"/>
            </a:pPr>
            <a:r>
              <a:rPr lang="en-US" sz="1600" dirty="0" smtClean="0"/>
              <a:t>Shielding against long term radiation damage to electronic components in normal operation. Could be done locally or with the wall, if thick enough to satisfy the following.</a:t>
            </a:r>
          </a:p>
          <a:p>
            <a:pPr>
              <a:buAutoNum type="arabicParenR" startAt="2"/>
            </a:pPr>
            <a:r>
              <a:rPr lang="en-US" sz="1600" dirty="0" smtClean="0"/>
              <a:t>Personnel shielding from dark currents  while RF processing , and testing or maintenance with all systems ON but NO primary beam.</a:t>
            </a:r>
          </a:p>
          <a:p>
            <a:r>
              <a:rPr lang="en-US" sz="1600" dirty="0" smtClean="0"/>
              <a:t>The on-going studies of dark current behavior are important and probably determine the minimum wall thickness at (I hope) ≤ one meter! </a:t>
            </a:r>
            <a:r>
              <a:rPr lang="en-US" sz="1400" i="1" dirty="0" smtClean="0">
                <a:solidFill>
                  <a:srgbClr val="00B0F0"/>
                </a:solidFill>
              </a:rPr>
              <a:t>Note one is not concerned with captured dark current in this case as one can alternate klystron phases to prevent acceleration.</a:t>
            </a:r>
            <a:endParaRPr lang="en-US" sz="1400" i="1" dirty="0">
              <a:solidFill>
                <a:srgbClr val="00B0F0"/>
              </a:solidFill>
            </a:endParaRPr>
          </a:p>
          <a:p>
            <a:r>
              <a:rPr lang="en-US" sz="1400" b="1" dirty="0" smtClean="0">
                <a:solidFill>
                  <a:srgbClr val="FF0000"/>
                </a:solidFill>
              </a:rPr>
              <a:t>IN THIS NEW SCENARIO, DURING A SCHEDULED MAINTENANCE DAY ( or an  unscheduled  access) ALL BEAM IS OFF BUT ALL POWER SUPPLIES AND RF ARE ON AND ACCESSABLE BEHIND THE WALL.</a:t>
            </a:r>
          </a:p>
          <a:p>
            <a:pPr marL="0" indent="0">
              <a:buNone/>
            </a:pPr>
            <a:r>
              <a:rPr lang="en-US" sz="1400" b="1" dirty="0">
                <a:solidFill>
                  <a:srgbClr val="FF0000"/>
                </a:solidFill>
              </a:rPr>
              <a:t> </a:t>
            </a:r>
            <a:r>
              <a:rPr lang="en-US" sz="1400" b="1" dirty="0" smtClean="0">
                <a:solidFill>
                  <a:srgbClr val="FF0000"/>
                </a:solidFill>
              </a:rPr>
              <a:t>       ONE CAN STILL MONITOR OR LOCALLY TEST MOST OF THE HARDWARE BUT</a:t>
            </a:r>
          </a:p>
          <a:p>
            <a:pPr marL="0" indent="0">
              <a:buNone/>
            </a:pPr>
            <a:r>
              <a:rPr lang="en-US" sz="1400" b="1" dirty="0">
                <a:solidFill>
                  <a:srgbClr val="FF0000"/>
                </a:solidFill>
              </a:rPr>
              <a:t> </a:t>
            </a:r>
            <a:r>
              <a:rPr lang="en-US" sz="1400" b="1" dirty="0" smtClean="0">
                <a:solidFill>
                  <a:srgbClr val="FF0000"/>
                </a:solidFill>
              </a:rPr>
              <a:t>       HAVE NO BEAM INFORMATION.</a:t>
            </a:r>
          </a:p>
          <a:p>
            <a:pPr marL="0" indent="0">
              <a:buNone/>
            </a:pPr>
            <a:r>
              <a:rPr lang="en-US" sz="2400" b="1" dirty="0" smtClean="0">
                <a:solidFill>
                  <a:srgbClr val="00B050"/>
                </a:solidFill>
              </a:rPr>
              <a:t>     THIS SCENARIO IS WORTH CONSIDERATION</a:t>
            </a:r>
          </a:p>
          <a:p>
            <a:pPr marL="0" indent="0">
              <a:buNone/>
            </a:pPr>
            <a:r>
              <a:rPr lang="en-US" sz="1600" dirty="0" smtClean="0"/>
              <a:t>       </a:t>
            </a:r>
          </a:p>
          <a:p>
            <a:endParaRPr lang="en-US" sz="1600" dirty="0"/>
          </a:p>
        </p:txBody>
      </p:sp>
      <p:sp>
        <p:nvSpPr>
          <p:cNvPr id="4" name="Slide Number Placeholder 3"/>
          <p:cNvSpPr>
            <a:spLocks noGrp="1"/>
          </p:cNvSpPr>
          <p:nvPr>
            <p:ph type="sldNum" sz="quarter" idx="12"/>
          </p:nvPr>
        </p:nvSpPr>
        <p:spPr/>
        <p:txBody>
          <a:bodyPr/>
          <a:lstStyle/>
          <a:p>
            <a:fld id="{F3CE414C-C3DA-4C21-9284-E85F6C6653CD}" type="slidenum">
              <a:rPr lang="en-US" altLang="en-US" smtClean="0">
                <a:solidFill>
                  <a:srgbClr val="000000"/>
                </a:solidFill>
              </a:rPr>
              <a:pPr/>
              <a:t>5</a:t>
            </a:fld>
            <a:endParaRPr lang="en-US" altLang="en-US">
              <a:solidFill>
                <a:srgbClr val="000000"/>
              </a:solidFill>
            </a:endParaRPr>
          </a:p>
        </p:txBody>
      </p:sp>
    </p:spTree>
    <p:extLst>
      <p:ext uri="{BB962C8B-B14F-4D97-AF65-F5344CB8AC3E}">
        <p14:creationId xmlns:p14="http://schemas.microsoft.com/office/powerpoint/2010/main" val="37866921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7030A0"/>
                </a:solidFill>
              </a:rPr>
              <a:t>Impact of No Beam During Access</a:t>
            </a:r>
            <a:endParaRPr lang="en-US" dirty="0">
              <a:solidFill>
                <a:srgbClr val="7030A0"/>
              </a:solidFill>
            </a:endParaRPr>
          </a:p>
        </p:txBody>
      </p:sp>
      <p:sp>
        <p:nvSpPr>
          <p:cNvPr id="3" name="Content Placeholder 2"/>
          <p:cNvSpPr>
            <a:spLocks noGrp="1"/>
          </p:cNvSpPr>
          <p:nvPr>
            <p:ph idx="1"/>
          </p:nvPr>
        </p:nvSpPr>
        <p:spPr/>
        <p:txBody>
          <a:bodyPr/>
          <a:lstStyle/>
          <a:p>
            <a:r>
              <a:rPr lang="en-US" sz="1600" dirty="0" smtClean="0"/>
              <a:t>Impact not as bad as one initially </a:t>
            </a:r>
            <a:r>
              <a:rPr lang="en-US" sz="1600" dirty="0" smtClean="0"/>
              <a:t>thinks. PS’s and RF stay on and warm.</a:t>
            </a:r>
          </a:p>
          <a:p>
            <a:endParaRPr lang="en-US" sz="1600" dirty="0" smtClean="0"/>
          </a:p>
          <a:p>
            <a:r>
              <a:rPr lang="en-US" sz="1600" dirty="0" smtClean="0"/>
              <a:t>In the </a:t>
            </a:r>
            <a:r>
              <a:rPr lang="en-US" sz="1600" dirty="0" err="1" smtClean="0"/>
              <a:t>linac</a:t>
            </a:r>
            <a:r>
              <a:rPr lang="en-US" sz="1600" dirty="0" smtClean="0"/>
              <a:t> to change klystrons on every two week maintenance days, the beams have to be </a:t>
            </a:r>
            <a:r>
              <a:rPr lang="en-US" sz="1600" dirty="0" smtClean="0"/>
              <a:t>safely turned off </a:t>
            </a:r>
            <a:r>
              <a:rPr lang="en-US" sz="1600" dirty="0" smtClean="0"/>
              <a:t>upstream of where you need to open the waveguide</a:t>
            </a:r>
            <a:r>
              <a:rPr lang="en-US" sz="1600" dirty="0" smtClean="0"/>
              <a:t>.</a:t>
            </a:r>
          </a:p>
          <a:p>
            <a:endParaRPr lang="en-US" sz="1600" dirty="0" smtClean="0"/>
          </a:p>
          <a:p>
            <a:r>
              <a:rPr lang="en-US" sz="1600" dirty="0" smtClean="0"/>
              <a:t>This means no beams downstream of the </a:t>
            </a:r>
            <a:r>
              <a:rPr lang="en-US" sz="1600" dirty="0" err="1" smtClean="0"/>
              <a:t>linac</a:t>
            </a:r>
            <a:r>
              <a:rPr lang="en-US" sz="1600" dirty="0" smtClean="0"/>
              <a:t> during most maintenance days</a:t>
            </a:r>
            <a:r>
              <a:rPr lang="en-US" sz="1600" dirty="0" smtClean="0"/>
              <a:t>.</a:t>
            </a:r>
          </a:p>
          <a:p>
            <a:pPr marL="0" indent="0">
              <a:buNone/>
            </a:pPr>
            <a:r>
              <a:rPr lang="en-US" sz="1600" dirty="0"/>
              <a:t> </a:t>
            </a:r>
            <a:r>
              <a:rPr lang="en-US" sz="1600" dirty="0" smtClean="0"/>
              <a:t>      2 to 3 Klystrons  per 2 weeks require a change and processing time.</a:t>
            </a:r>
            <a:endParaRPr lang="en-US" sz="1600" dirty="0" smtClean="0"/>
          </a:p>
          <a:p>
            <a:endParaRPr lang="en-US" sz="1600" dirty="0" smtClean="0"/>
          </a:p>
          <a:p>
            <a:r>
              <a:rPr lang="en-US" sz="1600" dirty="0" smtClean="0"/>
              <a:t>This means no E+ on most days without </a:t>
            </a:r>
            <a:r>
              <a:rPr lang="en-US" sz="1600" dirty="0" err="1" smtClean="0"/>
              <a:t>auxilliary</a:t>
            </a:r>
            <a:r>
              <a:rPr lang="en-US" sz="1600" dirty="0" smtClean="0"/>
              <a:t> e- source, one day every two weeks! Not worth tuning up for one day?</a:t>
            </a:r>
          </a:p>
          <a:p>
            <a:pPr marL="0" indent="0">
              <a:buNone/>
            </a:pPr>
            <a:endParaRPr lang="en-US" sz="1600" dirty="0" smtClean="0"/>
          </a:p>
          <a:p>
            <a:r>
              <a:rPr lang="en-US" sz="1600" dirty="0" smtClean="0"/>
              <a:t>Thin wall will benefit central region if one changes from twin to </a:t>
            </a:r>
            <a:r>
              <a:rPr lang="en-US" sz="1600" dirty="0" err="1" smtClean="0"/>
              <a:t>Kamaboko</a:t>
            </a:r>
            <a:r>
              <a:rPr lang="en-US" sz="1600" dirty="0" smtClean="0"/>
              <a:t> tunnel</a:t>
            </a:r>
          </a:p>
          <a:p>
            <a:endParaRPr lang="en-US" sz="1600" dirty="0"/>
          </a:p>
          <a:p>
            <a:r>
              <a:rPr lang="en-US" sz="1600" dirty="0" smtClean="0"/>
              <a:t>???</a:t>
            </a:r>
          </a:p>
          <a:p>
            <a:endParaRPr lang="en-US" sz="1600" dirty="0"/>
          </a:p>
          <a:p>
            <a:r>
              <a:rPr lang="en-US" sz="1600" dirty="0" smtClean="0"/>
              <a:t>???</a:t>
            </a:r>
            <a:endParaRPr lang="en-US" sz="1600" dirty="0"/>
          </a:p>
        </p:txBody>
      </p:sp>
      <p:sp>
        <p:nvSpPr>
          <p:cNvPr id="4" name="Slide Number Placeholder 3"/>
          <p:cNvSpPr>
            <a:spLocks noGrp="1"/>
          </p:cNvSpPr>
          <p:nvPr>
            <p:ph type="sldNum" sz="quarter" idx="12"/>
          </p:nvPr>
        </p:nvSpPr>
        <p:spPr/>
        <p:txBody>
          <a:bodyPr/>
          <a:lstStyle/>
          <a:p>
            <a:fld id="{F3CE414C-C3DA-4C21-9284-E85F6C6653CD}" type="slidenum">
              <a:rPr lang="en-US" altLang="en-US" smtClean="0">
                <a:solidFill>
                  <a:srgbClr val="000000"/>
                </a:solidFill>
              </a:rPr>
              <a:pPr/>
              <a:t>6</a:t>
            </a:fld>
            <a:endParaRPr lang="en-US" altLang="en-US">
              <a:solidFill>
                <a:srgbClr val="000000"/>
              </a:solidFill>
            </a:endParaRPr>
          </a:p>
        </p:txBody>
      </p:sp>
    </p:spTree>
    <p:extLst>
      <p:ext uri="{BB962C8B-B14F-4D97-AF65-F5344CB8AC3E}">
        <p14:creationId xmlns:p14="http://schemas.microsoft.com/office/powerpoint/2010/main" val="252177209"/>
      </p:ext>
    </p:extLst>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US" altLang="en-US" sz="60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US" altLang="en-US" sz="60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470</TotalTime>
  <Words>953</Words>
  <Application>Microsoft Office PowerPoint</Application>
  <PresentationFormat>On-screen Show (4:3)</PresentationFormat>
  <Paragraphs>64</Paragraphs>
  <Slides>6</Slides>
  <Notes>2</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Blank Presentation</vt:lpstr>
      <vt:lpstr>Thickness of the Kamaboko Tunnel Shield Wall under Different Assumptions</vt:lpstr>
      <vt:lpstr>History of Shielding</vt:lpstr>
      <vt:lpstr>Shield Wall Today</vt:lpstr>
      <vt:lpstr>Single Tunnel Today</vt:lpstr>
      <vt:lpstr>A Thin Wall Possible Design</vt:lpstr>
      <vt:lpstr>Impact of No Beam During Access</vt:lpstr>
    </vt:vector>
  </TitlesOfParts>
  <Company>SLAC National Accelerator Laboratory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Paterson, James</dc:creator>
  <cp:lastModifiedBy>Paterson, James</cp:lastModifiedBy>
  <cp:revision>44</cp:revision>
  <dcterms:created xsi:type="dcterms:W3CDTF">2014-01-07T22:18:55Z</dcterms:created>
  <dcterms:modified xsi:type="dcterms:W3CDTF">2015-06-19T22:07:09Z</dcterms:modified>
</cp:coreProperties>
</file>