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3.jpeg" ContentType="image/jpeg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en-GB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n-GB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48405A00-E000-4C71-A866-51B1905E0094}" type="slidenum">
              <a:rPr lang="en-GB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" descr=""/>
          <p:cNvPicPr/>
          <p:nvPr/>
        </p:nvPicPr>
        <p:blipFill>
          <a:blip r:embed="rId1"/>
          <a:stretch/>
        </p:blipFill>
        <p:spPr>
          <a:xfrm>
            <a:off x="2419200" y="226800"/>
            <a:ext cx="5932800" cy="4525200"/>
          </a:xfrm>
          <a:prstGeom prst="rect">
            <a:avLst/>
          </a:prstGeom>
          <a:ln>
            <a:noFill/>
          </a:ln>
        </p:spPr>
      </p:pic>
      <p:sp>
        <p:nvSpPr>
          <p:cNvPr id="40" name="TextShape 1"/>
          <p:cNvSpPr txBox="1"/>
          <p:nvPr/>
        </p:nvSpPr>
        <p:spPr>
          <a:xfrm>
            <a:off x="1872000" y="4773960"/>
            <a:ext cx="7272000" cy="2138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Different pulse length upstream and downstream (also BPMs).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Lose transient at start of pulse (~20ns).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Alignment of output from different devices.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Should align to the end of the pulse.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How?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Output 5 stds above noise.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Cross correlation combined with gradient of slope.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Application>LibreOffice/4.4.2.2$Linux_X86_64 LibreOffice_project/40m0$Build-2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2015-06-26T14:39:43Z</dcterms:created>
  <dc:language>en-GB</dc:language>
  <dcterms:modified xsi:type="dcterms:W3CDTF">2015-06-26T14:47:49Z</dcterms:modified>
  <cp:revision>1</cp:revision>
</cp:coreProperties>
</file>