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435" r:id="rId3"/>
    <p:sldId id="516" r:id="rId4"/>
    <p:sldId id="517" r:id="rId5"/>
    <p:sldId id="518" r:id="rId6"/>
    <p:sldId id="525" r:id="rId7"/>
    <p:sldId id="519" r:id="rId8"/>
    <p:sldId id="520" r:id="rId9"/>
    <p:sldId id="521" r:id="rId10"/>
    <p:sldId id="522" r:id="rId11"/>
    <p:sldId id="523" r:id="rId12"/>
    <p:sldId id="524" r:id="rId13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  <a:srgbClr val="FF0000"/>
    <a:srgbClr val="FFFF99"/>
    <a:srgbClr val="89A4A7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04" autoAdjust="0"/>
    <p:restoredTop sz="94645" autoAdjust="0"/>
  </p:normalViewPr>
  <p:slideViewPr>
    <p:cSldViewPr>
      <p:cViewPr varScale="1">
        <p:scale>
          <a:sx n="114" d="100"/>
          <a:sy n="114" d="100"/>
        </p:scale>
        <p:origin x="-8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Waveforms</a:t>
            </a:r>
            <a:br>
              <a:rPr lang="en-GB" dirty="0" smtClean="0"/>
            </a:br>
            <a:r>
              <a:rPr lang="en-GB" dirty="0" smtClean="0"/>
              <a:t>with and without BPFs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396524" y="1844849"/>
            <a:ext cx="1872208" cy="43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IPC I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-396579" y="4509148"/>
            <a:ext cx="1872208" cy="4319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IPC Q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 rot="20696262">
            <a:off x="45860" y="383388"/>
            <a:ext cx="2664296" cy="43199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no BPF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3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396524" y="1844849"/>
            <a:ext cx="1872208" cy="43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IPC I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-396579" y="4509148"/>
            <a:ext cx="1872208" cy="4319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IPC Q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 rot="20696262">
            <a:off x="45860" y="383388"/>
            <a:ext cx="2664296" cy="43199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714 MHz BPF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17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396524" y="1844849"/>
            <a:ext cx="1872208" cy="43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IPC I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-396579" y="4509148"/>
            <a:ext cx="1872208" cy="4319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IPC Q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 rot="20696262">
            <a:off x="45860" y="383388"/>
            <a:ext cx="2664296" cy="43199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C-band BPF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0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Waveforms and their Fourier transforms:</a:t>
            </a:r>
          </a:p>
          <a:p>
            <a:pPr lvl="1"/>
            <a:r>
              <a:rPr lang="en-GB" altLang="en-US" dirty="0" smtClean="0"/>
              <a:t>Without BPF (12 June)</a:t>
            </a:r>
          </a:p>
          <a:p>
            <a:pPr lvl="1"/>
            <a:r>
              <a:rPr lang="en-GB" altLang="en-US" dirty="0" smtClean="0"/>
              <a:t>With 714 MHz BPF on dipole signal (12 June)</a:t>
            </a:r>
          </a:p>
          <a:p>
            <a:pPr lvl="1"/>
            <a:r>
              <a:rPr lang="en-GB" altLang="en-US" dirty="0" smtClean="0"/>
              <a:t>With C-band BPF on dipole signal (19 June)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396524" y="1844849"/>
            <a:ext cx="1872208" cy="43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IPA I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-396579" y="4509148"/>
            <a:ext cx="1872208" cy="4319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IPA Q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 rot="20696262">
            <a:off x="45860" y="383388"/>
            <a:ext cx="2664296" cy="43199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no BPF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5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396524" y="1844849"/>
            <a:ext cx="1872208" cy="43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IPA I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-396579" y="4509148"/>
            <a:ext cx="1872208" cy="4319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IPA Q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 rot="20696262">
            <a:off x="45860" y="383388"/>
            <a:ext cx="2664296" cy="43199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714 MHz BPF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14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396524" y="1844849"/>
            <a:ext cx="1872208" cy="43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IPA I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-396579" y="4509148"/>
            <a:ext cx="1872208" cy="4319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IPA Q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 rot="20696262">
            <a:off x="45860" y="383388"/>
            <a:ext cx="2664296" cy="43199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C-band BPF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14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9516" y="3886200"/>
            <a:ext cx="7744968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Waveforms and their Fourier transforms for IPB and IPC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58649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396524" y="1844849"/>
            <a:ext cx="1872208" cy="43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IPB I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-396579" y="4509148"/>
            <a:ext cx="1872208" cy="4319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IPB Q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 rot="20696262">
            <a:off x="45860" y="383388"/>
            <a:ext cx="2664296" cy="43199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no BPF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3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396524" y="1844849"/>
            <a:ext cx="1872208" cy="43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IPB I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-396579" y="4509148"/>
            <a:ext cx="1872208" cy="4319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IPB Q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 rot="20696262">
            <a:off x="45860" y="383388"/>
            <a:ext cx="2664296" cy="43199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714 MHz BPF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17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396524" y="1844849"/>
            <a:ext cx="1872208" cy="43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IPB I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-396579" y="4509148"/>
            <a:ext cx="1872208" cy="4319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IPB Q</a:t>
            </a:r>
            <a:endParaRPr lang="en-GB" sz="3200" baseline="300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 rot="20696262">
            <a:off x="45860" y="383388"/>
            <a:ext cx="2664296" cy="43199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C-band BPF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0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4453</TotalTime>
  <Words>177</Words>
  <Application>Microsoft Office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Arial Narrow</vt:lpstr>
      <vt:lpstr>Default Design</vt:lpstr>
      <vt:lpstr>Waveforms with and without BPFs</vt:lpstr>
      <vt:lpstr>Contents</vt:lpstr>
      <vt:lpstr>PowerPoint Presentation</vt:lpstr>
      <vt:lpstr>PowerPoint Presentation</vt:lpstr>
      <vt:lpstr>PowerPoint Presentation</vt:lpstr>
      <vt:lpstr>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243</cp:revision>
  <dcterms:created xsi:type="dcterms:W3CDTF">2009-05-21T13:39:04Z</dcterms:created>
  <dcterms:modified xsi:type="dcterms:W3CDTF">2015-07-08T17:56:52Z</dcterms:modified>
</cp:coreProperties>
</file>