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7" r:id="rId3"/>
    <p:sldId id="262" r:id="rId4"/>
    <p:sldId id="263" r:id="rId5"/>
    <p:sldId id="264" r:id="rId6"/>
    <p:sldId id="265" r:id="rId7"/>
    <p:sldId id="266" r:id="rId8"/>
    <p:sldId id="257" r:id="rId9"/>
    <p:sldId id="258" r:id="rId10"/>
    <p:sldId id="259" r:id="rId11"/>
    <p:sldId id="260" r:id="rId12"/>
    <p:sldId id="261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7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46EA6-B5D8-4491-A5A9-7627DBF2EFC1}" type="datetimeFigureOut">
              <a:rPr lang="en-GB" smtClean="0"/>
              <a:t>20/07/2015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67A35-840E-4CF9-BF9B-EAE3A4A05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0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7F607DC-78E0-4786-937B-FD6F07F99FFE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2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64110-3DCF-4231-9CF0-48A875AF26C0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793F-26F0-4EB7-82DB-042DAB116B0A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56761"/>
            <a:ext cx="5088565" cy="270805"/>
          </a:xfrm>
        </p:spPr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6C9C4-8D66-48E8-ACA6-B45BD94FEDA3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3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4F78-6B9E-4175-BAF5-B2308F8D9E7C}" type="datetime1">
              <a:rPr lang="en-GB" smtClean="0"/>
              <a:t>20/07/2015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0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E034-B1B5-4456-B184-1F0573A3C2EB}" type="datetime1">
              <a:rPr lang="en-GB" smtClean="0"/>
              <a:t>20/07/2015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1D2D-C8ED-4018-9894-AEEA5AE448C3}" type="datetime1">
              <a:rPr lang="en-GB" smtClean="0"/>
              <a:t>20/07/2015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331B-FD06-49D7-B87C-B020AA0C71F0}" type="datetime1">
              <a:rPr lang="en-GB" smtClean="0"/>
              <a:t>20/07/2015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DE2C-FFFB-45FE-95BA-51741A6552B4}" type="datetime1">
              <a:rPr lang="en-GB" smtClean="0"/>
              <a:t>20/07/2015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2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F299-9122-4B38-B4BE-1579FC466CDB}" type="datetime1">
              <a:rPr lang="en-GB" smtClean="0"/>
              <a:t>20/07/2015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5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" y="6525344"/>
            <a:ext cx="12191999" cy="332656"/>
          </a:xfrm>
          <a:prstGeom prst="rect">
            <a:avLst/>
          </a:prstGeom>
          <a:solidFill>
            <a:srgbClr val="FFDF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"/>
            <a:ext cx="12192000" cy="941207"/>
          </a:xfrm>
          <a:prstGeom prst="rect">
            <a:avLst/>
          </a:prstGeom>
          <a:solidFill>
            <a:srgbClr val="FF4E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sz="66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5676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67C9D837-B278-4F23-A63F-322F4C8CE295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56761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5676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 w="28575">
            <a:solidFill>
              <a:srgbClr val="FF4E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54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Phase Monitor Tests:</a:t>
            </a:r>
            <a:br>
              <a:rPr lang="en-GB" dirty="0" smtClean="0"/>
            </a:br>
            <a:r>
              <a:rPr lang="en-GB" dirty="0" smtClean="0"/>
              <a:t>Output vs. input signal level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9217-A18C-41B2-9623-7DF2C258DB16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10dB on Input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01" y="1377639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94" y="1377638"/>
            <a:ext cx="5693193" cy="426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3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15dB on Input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4" y="1357223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57222"/>
            <a:ext cx="5693193" cy="426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55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Diode/Mixer Output Vs. Attenuation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94" y="1306423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07" y="1306422"/>
            <a:ext cx="5693193" cy="42668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49369" y="5650891"/>
            <a:ext cx="9566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Diode output depends on Mixer output, effect more visible with higher attenuation.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Mixer output possibly also asymmetric, more visible at lower attenuation.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73111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Calibrations with 10dB on both upstream monitors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93" y="1126426"/>
            <a:ext cx="5472608" cy="486028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181" y="1148014"/>
            <a:ext cx="5448300" cy="4838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59082" y="6087071"/>
            <a:ext cx="1720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Using diode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76192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with 10dB On Both Upstream Monitors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1040284"/>
            <a:ext cx="6059852" cy="538182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610143" y="1676399"/>
            <a:ext cx="45345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Still measure ~0.2 degree resolution.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Diode output is not amplified so will have a large contribution from ADC noise.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Worse resolution near start of pulse suggests different calibration factor along the pulse.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95352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Jitter with 10dB on both upstream monitors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63" y="1003565"/>
            <a:ext cx="5657737" cy="502470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003564"/>
            <a:ext cx="5657739" cy="50247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3392" y="6107849"/>
            <a:ext cx="107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Often see ~10% difference between the two. Need to check if this is coming from calibrations.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63255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Diodes are saturated – need at least 6dB attenuation (upstream and downstream) to avoid saturating them.</a:t>
            </a:r>
          </a:p>
          <a:p>
            <a:endParaRPr lang="en-GB" dirty="0" smtClean="0"/>
          </a:p>
          <a:p>
            <a:r>
              <a:rPr lang="en-GB" dirty="0" smtClean="0"/>
              <a:t>When diodes are not saturated, output level depends on mixer.</a:t>
            </a:r>
          </a:p>
          <a:p>
            <a:pPr lvl="1"/>
            <a:r>
              <a:rPr lang="en-GB" dirty="0" smtClean="0"/>
              <a:t>Seen before in measurements by Alexandra.</a:t>
            </a:r>
          </a:p>
          <a:p>
            <a:pPr lvl="1"/>
            <a:r>
              <a:rPr lang="en-GB" dirty="0" smtClean="0"/>
              <a:t>Will try to revisit those measurements and take new measurements with a signal generator if possible.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Still measured 0.2 degrees resolution between upstream monitors with 10dB added on inputs.</a:t>
            </a:r>
          </a:p>
          <a:p>
            <a:endParaRPr lang="en-GB" dirty="0"/>
          </a:p>
          <a:p>
            <a:r>
              <a:rPr lang="en-GB" dirty="0" smtClean="0"/>
              <a:t>Want to verify calibrations – difference in jitter between upstream monitors, variation along the pulse etc.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442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Week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 half of the week:</a:t>
            </a:r>
          </a:p>
          <a:p>
            <a:pPr lvl="1"/>
            <a:r>
              <a:rPr lang="en-GB" dirty="0" smtClean="0"/>
              <a:t>Took more measurements with close to nominal length pulse (~900ns).</a:t>
            </a:r>
          </a:p>
          <a:p>
            <a:pPr lvl="1"/>
            <a:r>
              <a:rPr lang="en-GB" dirty="0" smtClean="0"/>
              <a:t>Further R56 scans.</a:t>
            </a:r>
          </a:p>
          <a:p>
            <a:pPr lvl="1"/>
            <a:r>
              <a:rPr lang="en-GB" dirty="0" smtClean="0"/>
              <a:t>Feedforward measurements</a:t>
            </a:r>
          </a:p>
          <a:p>
            <a:pPr lvl="1"/>
            <a:r>
              <a:rPr lang="en-GB" dirty="0" smtClean="0"/>
              <a:t>Results similar to week before. Best way to optimise R56 needs some thought.</a:t>
            </a:r>
          </a:p>
          <a:p>
            <a:pPr lvl="1"/>
            <a:endParaRPr lang="en-GB" dirty="0"/>
          </a:p>
          <a:p>
            <a:r>
              <a:rPr lang="en-GB" dirty="0" smtClean="0"/>
              <a:t>Second half of the week:</a:t>
            </a:r>
          </a:p>
          <a:p>
            <a:pPr lvl="1"/>
            <a:r>
              <a:rPr lang="en-GB" dirty="0" smtClean="0"/>
              <a:t>Parasitic phase monitor measurements, looking at saturation of the diodes.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500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Saturation of Downstream Monitor Diode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6" t="7296" r="1755"/>
          <a:stretch/>
        </p:blipFill>
        <p:spPr>
          <a:xfrm>
            <a:off x="47328" y="1309986"/>
            <a:ext cx="5452533" cy="484242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9" b="31930"/>
          <a:stretch/>
        </p:blipFill>
        <p:spPr>
          <a:xfrm>
            <a:off x="5223281" y="905633"/>
            <a:ext cx="6921392" cy="565112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521685" y="3183467"/>
            <a:ext cx="1083734" cy="1608666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54944" y="4792133"/>
            <a:ext cx="3234267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Spike of losses near start of pulse seen in a downstream BPM signal.</a:t>
            </a:r>
            <a:endParaRPr lang="en-GB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654800" y="5130800"/>
            <a:ext cx="1337733" cy="58466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04489" y="4053469"/>
            <a:ext cx="2069729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Not visible in downstream phase monitor diode.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989496" y="3407138"/>
            <a:ext cx="206972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Reflection on diode</a:t>
            </a:r>
            <a:endParaRPr lang="en-GB" b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8403464" y="4013663"/>
            <a:ext cx="290323" cy="1557404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16683" y="1497326"/>
            <a:ext cx="2069729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Visible on downstream phase monitor mixer.</a:t>
            </a:r>
            <a:endParaRPr lang="en-GB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746507" y="2170782"/>
            <a:ext cx="1371216" cy="1103985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2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Downstream Monitor Swapped to Different Electronics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" b="-1"/>
          <a:stretch/>
        </p:blipFill>
        <p:spPr>
          <a:xfrm>
            <a:off x="3759200" y="905634"/>
            <a:ext cx="6895339" cy="562522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7328" y="3383260"/>
            <a:ext cx="2648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No clear difference.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01643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Downstream Monitor with 3dB on Input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5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" t="-151" r="-558" b="-1544"/>
          <a:stretch/>
        </p:blipFill>
        <p:spPr>
          <a:xfrm>
            <a:off x="5317068" y="906395"/>
            <a:ext cx="6874932" cy="5681170"/>
          </a:xfrm>
        </p:spPr>
      </p:pic>
      <p:sp>
        <p:nvSpPr>
          <p:cNvPr id="9" name="TextBox 8"/>
          <p:cNvSpPr txBox="1"/>
          <p:nvPr/>
        </p:nvSpPr>
        <p:spPr>
          <a:xfrm>
            <a:off x="237067" y="3294131"/>
            <a:ext cx="4250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Reflection still visible, slight hint of transmission spike.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20551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Downstream Monitor with </a:t>
            </a:r>
            <a:r>
              <a:rPr lang="en-GB" dirty="0" smtClean="0"/>
              <a:t>6dB </a:t>
            </a:r>
            <a:r>
              <a:rPr lang="en-GB" dirty="0"/>
              <a:t>on Input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00" y="905634"/>
            <a:ext cx="6959600" cy="567967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37067" y="3294131"/>
            <a:ext cx="4250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No reflection and transmission spike clearly visible.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35766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 of the additional downstream phase jitter we measure could be caused by differences in transmission along the pulse, which can’t be removed without using the diode.</a:t>
            </a:r>
          </a:p>
          <a:p>
            <a:endParaRPr lang="en-GB" dirty="0"/>
          </a:p>
          <a:p>
            <a:r>
              <a:rPr lang="en-GB" dirty="0" smtClean="0"/>
              <a:t>I then checked the output signal levels vs. attenuation added to the input for one of the upstream monitors to try to understand the behaviour of the mixers/diodes better.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924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0dB on Input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01" y="1408025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734" y="1408024"/>
            <a:ext cx="5693193" cy="42668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6796" y="5674871"/>
            <a:ext cx="336973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Max mixer is sign flipped to make comparison easier.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4150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5dB on Input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01" y="1411511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734" y="1411510"/>
            <a:ext cx="5693193" cy="42668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27115" y="5932892"/>
            <a:ext cx="6396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Very little difference in diode output at 0dB and 10dB.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20963937"/>
      </p:ext>
    </p:extLst>
  </p:cSld>
  <p:clrMapOvr>
    <a:masterClrMapping/>
  </p:clrMapOvr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Roberts_FONT_20150619_MechanicalShifters</Template>
  <TotalTime>231</TotalTime>
  <Words>499</Words>
  <Application>Microsoft Office PowerPoint</Application>
  <PresentationFormat>Widescreen</PresentationFormat>
  <Paragraphs>103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Gulim</vt:lpstr>
      <vt:lpstr>Aharoni</vt:lpstr>
      <vt:lpstr>Arial</vt:lpstr>
      <vt:lpstr>Calibri</vt:lpstr>
      <vt:lpstr>Franklin Gothic Heavy</vt:lpstr>
      <vt:lpstr>Kalinga</vt:lpstr>
      <vt:lpstr>Trebuchet MS</vt:lpstr>
      <vt:lpstr>Roberts_LCWS14_PhaseFeedforwardCTF3</vt:lpstr>
      <vt:lpstr>Phase Monitor Tests: Output vs. input signal level</vt:lpstr>
      <vt:lpstr>Week Overview</vt:lpstr>
      <vt:lpstr>Saturation of Downstream Monitor Diode</vt:lpstr>
      <vt:lpstr>Downstream Monitor Swapped to Different Electronics</vt:lpstr>
      <vt:lpstr>Downstream Monitor with 3dB on Input</vt:lpstr>
      <vt:lpstr>Downstream Monitor with 6dB on Input</vt:lpstr>
      <vt:lpstr>PowerPoint Presentation</vt:lpstr>
      <vt:lpstr>0dB on Input</vt:lpstr>
      <vt:lpstr>5dB on Input </vt:lpstr>
      <vt:lpstr>10dB on Input</vt:lpstr>
      <vt:lpstr>15dB on Input</vt:lpstr>
      <vt:lpstr>Diode/Mixer Output Vs. Attenuation</vt:lpstr>
      <vt:lpstr>Calibrations with 10dB on both upstream monitors</vt:lpstr>
      <vt:lpstr>Resolution with 10dB On Both Upstream Monitors</vt:lpstr>
      <vt:lpstr>Phase Jitter with 10dB on both upstream monitors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 Measurements with Two Mechanical Phase Shifters</dc:title>
  <dc:creator>Jack Roberts</dc:creator>
  <cp:lastModifiedBy>Jack Roberts</cp:lastModifiedBy>
  <cp:revision>35</cp:revision>
  <dcterms:created xsi:type="dcterms:W3CDTF">2015-07-02T22:06:55Z</dcterms:created>
  <dcterms:modified xsi:type="dcterms:W3CDTF">2015-07-20T08:54:53Z</dcterms:modified>
</cp:coreProperties>
</file>