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2" r:id="rId4"/>
    <p:sldId id="257" r:id="rId5"/>
    <p:sldId id="258" r:id="rId6"/>
    <p:sldId id="259" r:id="rId7"/>
    <p:sldId id="260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200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3145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717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131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50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9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19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51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868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786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91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55000">
              <a:srgbClr val="E1EBCD"/>
            </a:gs>
            <a:gs pos="12000">
              <a:schemeClr val="accent3">
                <a:lumMod val="0"/>
                <a:lumOff val="100000"/>
              </a:schemeClr>
            </a:gs>
            <a:gs pos="92000">
              <a:schemeClr val="accent3">
                <a:lumMod val="61000"/>
                <a:lumOff val="39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8718F-BBDA-4EFF-8801-E0E1C016648D}" type="datetimeFigureOut">
              <a:rPr lang="en-GB" smtClean="0"/>
              <a:t>20/08/2015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59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14959"/>
            <a:ext cx="7772400" cy="1470025"/>
          </a:xfrm>
        </p:spPr>
        <p:txBody>
          <a:bodyPr/>
          <a:lstStyle/>
          <a:p>
            <a:r>
              <a:rPr lang="en-GB" dirty="0" smtClean="0"/>
              <a:t>Single Seed Run of PLACET in the CLIC FFS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Code From Jochem Snuverink</a:t>
            </a:r>
          </a:p>
          <a:p>
            <a:endParaRPr lang="en-GB" dirty="0"/>
          </a:p>
          <a:p>
            <a:r>
              <a:rPr lang="en-GB" dirty="0" smtClean="0">
                <a:solidFill>
                  <a:schemeClr val="tx1"/>
                </a:solidFill>
              </a:rPr>
              <a:t>Ryan Bodenstein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FONT Meeting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2015/08/21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1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Two meetings with Jochem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(Re)installation, sharing of scripts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Description of code basics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Code shared is correction scheme for the Final Focus System (FFS) in CLIC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7 steps to this correction scheme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GB" sz="2800" dirty="0" smtClean="0"/>
              <a:t>No correction (just misaligned beamline)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GB" sz="2800" dirty="0" smtClean="0"/>
              <a:t>One-to-one correction AKA 1-2-1 (adjust each component)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GB" sz="2800" dirty="0" smtClean="0"/>
              <a:t>Dispersion Free Steering (DFS)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GB" sz="2800" dirty="0" smtClean="0"/>
              <a:t>Knob adjustment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GB" sz="2800" dirty="0" smtClean="0"/>
              <a:t>DFS again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GB" sz="2800" dirty="0" smtClean="0"/>
              <a:t>Multi-align (turned off)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GB" sz="2800" dirty="0" smtClean="0"/>
              <a:t>Further knob adjustment</a:t>
            </a:r>
          </a:p>
          <a:p>
            <a:pPr marL="1428750" lvl="2" indent="-514350">
              <a:buFont typeface="+mj-lt"/>
              <a:buAutoNum type="arabicPeriod"/>
            </a:pPr>
            <a:endParaRPr lang="en-GB" sz="2800" dirty="0" smtClean="0"/>
          </a:p>
          <a:p>
            <a:pPr marL="1428750" lvl="2" indent="-514350">
              <a:buFont typeface="+mj-lt"/>
              <a:buAutoNum type="arabicPeriod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3753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1438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After some adjustment of the code, was able to run for a single seed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One seed on the interactive machine took over 26 hours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As written, only records the final product, not the results at every step (except luminosity)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This code is for single-beam tuning. It shows the beam at the IP just prior to collision, but does not include post-collision results.</a:t>
            </a: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en-GB" sz="2800" dirty="0" smtClean="0"/>
              <a:t>Single-beam tuning uses electrons, and the positrons are treated identically, so the results are the same.</a:t>
            </a:r>
          </a:p>
          <a:p>
            <a:pPr marL="1428750" lvl="2" indent="-514350">
              <a:buFont typeface="+mj-lt"/>
              <a:buAutoNum type="arabicPeriod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17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7735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Unable to run multiple seeds on the BATCH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PLACET runs, but cannot call Octave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Jochem and the UNIX/LINUX group couldn’t figure it out.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Codes as written work at CERN, so going through registration process to be a user there.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Currently trying to understand each step in the code from Jochem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Need to go backwards now.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Learn how to get rid of misalignments and corrections to run a perfect machine.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Learn how to add in each step individually.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Should be able to apply this to all sections, not just FFS.</a:t>
            </a:r>
          </a:p>
          <a:p>
            <a:pPr marL="1428750" lvl="2" indent="-514350">
              <a:buFont typeface="+mj-lt"/>
              <a:buAutoNum type="arabicPeriod"/>
            </a:pPr>
            <a:endParaRPr lang="en-GB" sz="2800" dirty="0" smtClean="0"/>
          </a:p>
          <a:p>
            <a:pPr marL="1428750" lvl="2" indent="-514350">
              <a:buFont typeface="+mj-lt"/>
              <a:buAutoNum type="arabicPeriod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275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 New</vt:lpstr>
      <vt:lpstr>Wingdings</vt:lpstr>
      <vt:lpstr>Office Theme</vt:lpstr>
      <vt:lpstr>Single Seed Run of PLACET in the CLIC FFS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Physics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</cp:revision>
  <dcterms:created xsi:type="dcterms:W3CDTF">2015-08-19T18:02:40Z</dcterms:created>
  <dcterms:modified xsi:type="dcterms:W3CDTF">2015-08-20T15:13:44Z</dcterms:modified>
</cp:coreProperties>
</file>