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>
        <p:scale>
          <a:sx n="100" d="100"/>
          <a:sy n="100" d="100"/>
        </p:scale>
        <p:origin x="708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20/08/2015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D7F607DC-78E0-4786-937B-FD6F07F99FFE}" type="datetime1">
              <a:rPr lang="en-GB" smtClean="0"/>
              <a:pPr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4110-3DCF-4231-9CF0-48A875AF26C0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793F-26F0-4EB7-82DB-042DAB116B0A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329E1E9C-6B6F-4575-B344-D5746B9A3E9D}" type="datetime1">
              <a:rPr lang="en-GB" smtClean="0"/>
              <a:pPr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C9C4-8D66-48E8-ACA6-B45BD94FEDA3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4F78-6B9E-4175-BAF5-B2308F8D9E7C}" type="datetime1">
              <a:rPr lang="en-GB" smtClean="0"/>
              <a:t>20/08/2015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E034-B1B5-4456-B184-1F0573A3C2EB}" type="datetime1">
              <a:rPr lang="en-GB" smtClean="0"/>
              <a:t>20/08/2015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1D2D-C8ED-4018-9894-AEEA5AE448C3}" type="datetime1">
              <a:rPr lang="en-GB" smtClean="0"/>
              <a:t>20/08/2015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331B-FD06-49D7-B87C-B020AA0C71F0}" type="datetime1">
              <a:rPr lang="en-GB" smtClean="0"/>
              <a:t>20/08/2015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DE2C-FFFB-45FE-95BA-51741A6552B4}" type="datetime1">
              <a:rPr lang="en-GB" smtClean="0"/>
              <a:t>20/08/2015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F299-9122-4B38-B4BE-1579FC466CDB}" type="datetime1">
              <a:rPr lang="en-GB" smtClean="0"/>
              <a:t>20/08/2015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67C9D837-B278-4F23-A63F-322F4C8CE295}" type="datetime1">
              <a:rPr lang="en-GB" smtClean="0"/>
              <a:pPr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Tests of New Phase Shifters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9217-A18C-41B2-9623-7DF2C258DB16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3" t="8190" r="12583" b="16152"/>
          <a:stretch/>
        </p:blipFill>
        <p:spPr>
          <a:xfrm>
            <a:off x="8966790" y="3863180"/>
            <a:ext cx="2972019" cy="2562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94" y="1022578"/>
            <a:ext cx="10972800" cy="452596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New mechanical phase </a:t>
            </a:r>
            <a:r>
              <a:rPr lang="en-GB" sz="1800" dirty="0" err="1" smtClean="0"/>
              <a:t>shfiters</a:t>
            </a:r>
            <a:r>
              <a:rPr lang="en-GB" sz="1800" dirty="0" smtClean="0"/>
              <a:t> for the phase monitor electronics arrived a few weeks ago. I checked them with a vector network analyser this week.</a:t>
            </a:r>
          </a:p>
          <a:p>
            <a:endParaRPr lang="en-GB" sz="1800" dirty="0"/>
          </a:p>
          <a:p>
            <a:r>
              <a:rPr lang="en-GB" sz="1800" dirty="0" smtClean="0"/>
              <a:t>They are rated to give a range of 720 degrees at 4 GHz.</a:t>
            </a:r>
          </a:p>
          <a:p>
            <a:pPr lvl="1"/>
            <a:r>
              <a:rPr lang="en-GB" sz="1400" dirty="0" smtClean="0"/>
              <a:t>We will use them at 3 GHz -&gt; 540 degrees of 3 GHz range.</a:t>
            </a:r>
          </a:p>
          <a:p>
            <a:pPr lvl="1"/>
            <a:r>
              <a:rPr lang="en-GB" sz="1400" dirty="0" smtClean="0"/>
              <a:t>Multiplied to 12 GHz after -&gt; 2160 degrees of 12 GHz range for calibrations etc.</a:t>
            </a:r>
          </a:p>
          <a:p>
            <a:pPr lvl="1"/>
            <a:endParaRPr lang="en-GB" sz="1400" dirty="0"/>
          </a:p>
          <a:p>
            <a:r>
              <a:rPr lang="en-GB" sz="1800" dirty="0" smtClean="0"/>
              <a:t>For all 3 shifters and both ports I checked reflected power, transmitted power, phase at ~120 different shifter settings.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" t="37198" r="3483" b="25436"/>
          <a:stretch/>
        </p:blipFill>
        <p:spPr>
          <a:xfrm>
            <a:off x="168130" y="3863179"/>
            <a:ext cx="8442251" cy="256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5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Reflected Power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07" y="1434481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28" y="1434481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5663" y="1065149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Reflected Power From Port 1</a:t>
            </a:r>
            <a:endParaRPr lang="en-GB" sz="1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669784" y="1095927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Reflected Power From Port 2</a:t>
            </a:r>
            <a:endParaRPr lang="en-GB" sz="1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114690" y="6045509"/>
            <a:ext cx="603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try to avoid region from 2000-4000 and &gt;6500?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942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Transmitted Power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672403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01" y="1672403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4182" y="1143554"/>
            <a:ext cx="2834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Signal Losses Port 1-&gt;Port 2</a:t>
            </a:r>
            <a:endParaRPr lang="en-GB" sz="1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477375" y="1143554"/>
            <a:ext cx="2834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Signal Losses Port 2-&gt;Port 1</a:t>
            </a:r>
            <a:endParaRPr lang="en-GB" sz="1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114690" y="6045509"/>
            <a:ext cx="603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try to avoid region from 2000-4000 and &gt;6500?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360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6" y="1543048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754" y="1543049"/>
            <a:ext cx="5693193" cy="42668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64418" y="1078871"/>
            <a:ext cx="3302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Phase vs. Setting: Port 1-&gt;Port 2</a:t>
            </a:r>
            <a:endParaRPr lang="en-GB" sz="1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421077" y="1078871"/>
            <a:ext cx="3302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Phase vs. Setting: Port 2-&gt;Port 1</a:t>
            </a:r>
            <a:endParaRPr lang="en-GB" sz="1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022729" y="5982382"/>
            <a:ext cx="787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Fitted phase shift per shifter setting: 0.0723 degrees (expected 0.075).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149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Phase: Difference to Linear Fit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78" y="1352553"/>
            <a:ext cx="5693193" cy="42668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20/08/2015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593" y="1331700"/>
            <a:ext cx="5583474" cy="42424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64418" y="993146"/>
            <a:ext cx="3223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Diff Phase to Fit: Port 1-&gt;Port 2</a:t>
            </a:r>
            <a:endParaRPr lang="en-GB" sz="1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400238" y="993146"/>
            <a:ext cx="3344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/>
              <a:t>Diff Phase to Fit: Port 2-&gt;Port 1</a:t>
            </a:r>
            <a:endParaRPr lang="en-GB" sz="1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153778" y="5595018"/>
            <a:ext cx="11914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smtClean="0"/>
              <a:t>Not sure what to expect but the +/-2 degrees (of 3GHz) seems large.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 smtClean="0"/>
              <a:t>Region near zero looks best (but the first 21 points I took in steps of 10 rather than 100 which may bias fit to agree better there).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25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Overall looks like we should try to operate at shifter settings below 2000 for the best performance.</a:t>
            </a:r>
          </a:p>
          <a:p>
            <a:endParaRPr lang="en-GB" sz="2000" dirty="0"/>
          </a:p>
          <a:p>
            <a:r>
              <a:rPr lang="en-GB" sz="2000" dirty="0" smtClean="0"/>
              <a:t>Anything to worry about? Up to +/-2 degrees of 3GHz deviation from linear fit across full range a problem?</a:t>
            </a:r>
          </a:p>
          <a:p>
            <a:endParaRPr lang="en-GB" sz="2000" dirty="0"/>
          </a:p>
          <a:p>
            <a:r>
              <a:rPr lang="en-GB" sz="2000" dirty="0" smtClean="0"/>
              <a:t>Any need to take more points? Maybe in the 0-2000 range to better check precision there.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pPr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909608"/>
      </p:ext>
    </p:extLst>
  </p:cSld>
  <p:clrMapOvr>
    <a:masterClrMapping/>
  </p:clrMapOvr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1846</TotalTime>
  <Words>346</Words>
  <Application>Microsoft Office PowerPoint</Application>
  <PresentationFormat>Widescreen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Tests of New Phase Shifters</vt:lpstr>
      <vt:lpstr>Overview</vt:lpstr>
      <vt:lpstr>Reflected Power</vt:lpstr>
      <vt:lpstr>Transmitted Power</vt:lpstr>
      <vt:lpstr>Phase</vt:lpstr>
      <vt:lpstr>Phase: Difference to Linear Fit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85</cp:revision>
  <dcterms:created xsi:type="dcterms:W3CDTF">2015-07-02T22:06:55Z</dcterms:created>
  <dcterms:modified xsi:type="dcterms:W3CDTF">2015-08-20T14:16:42Z</dcterms:modified>
</cp:coreProperties>
</file>