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715000" type="screen16x10"/>
  <p:notesSz cx="6858000" cy="9144000"/>
  <p:defaultTextStyle>
    <a:defPPr>
      <a:defRPr lang="en-US"/>
    </a:defPPr>
    <a:lvl1pPr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22275" indent="-36513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847725" indent="-762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271588" indent="-114300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697038" indent="-153988" algn="l" defTabSz="422275" rtl="0" fontAlgn="base">
      <a:spcBef>
        <a:spcPct val="0"/>
      </a:spcBef>
      <a:spcAft>
        <a:spcPct val="0"/>
      </a:spcAft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7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630822"/>
    <a:srgbClr val="010000"/>
    <a:srgbClr val="692A36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110" d="100"/>
          <a:sy n="110" d="100"/>
        </p:scale>
        <p:origin x="-544" y="-104"/>
      </p:cViewPr>
      <p:guideLst>
        <p:guide orient="horz" pos="180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handoutMaster" Target="handoutMasters/handoutMaster1.xml"/><Relationship Id="rId12" Type="http://schemas.openxmlformats.org/officeDocument/2006/relationships/printerSettings" Target="printerSettings/printerSettings1.bin"/><Relationship Id="rId13" Type="http://schemas.openxmlformats.org/officeDocument/2006/relationships/presProps" Target="presProps.xml"/><Relationship Id="rId14" Type="http://schemas.openxmlformats.org/officeDocument/2006/relationships/viewProps" Target="viewProps.xml"/><Relationship Id="rId15" Type="http://schemas.openxmlformats.org/officeDocument/2006/relationships/theme" Target="theme/them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9A35EAAC-9090-9E4E-B88F-3F58B2C791C0}" type="datetime1">
              <a:rPr lang="en-US"/>
              <a:pPr>
                <a:defRPr/>
              </a:pPr>
              <a:t>08/09/15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B0C5688D-D3EE-EF48-841B-C77F199933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402415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A2A30F7C-3C00-DA4D-8B19-271EA78F7C53}" type="datetime1">
              <a:rPr lang="en-US"/>
              <a:pPr>
                <a:defRPr/>
              </a:pPr>
              <a:t>08/09/15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defTabSz="423443">
              <a:defRPr sz="1200">
                <a:latin typeface="Calibri" pitchFamily="-1" charset="0"/>
                <a:ea typeface="ＭＳ Ｐゴシック" pitchFamily="-1" charset="-128"/>
                <a:cs typeface="ＭＳ Ｐゴシック" pitchFamily="-1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defTabSz="423443">
              <a:defRPr sz="1200">
                <a:latin typeface="Calibri" pitchFamily="-1" charset="0"/>
                <a:ea typeface="ＭＳ Ｐゴシック" pitchFamily="-1" charset="-128"/>
                <a:cs typeface="+mn-cs"/>
              </a:defRPr>
            </a:lvl1pPr>
          </a:lstStyle>
          <a:p>
            <a:pPr>
              <a:defRPr/>
            </a:pPr>
            <a:fld id="{8CB80283-2EAC-8444-BC57-6B10FA4BBA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5887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ＭＳ Ｐゴシック" pitchFamily="-84" charset="-128"/>
      </a:defRPr>
    </a:lvl1pPr>
    <a:lvl2pPr marL="42227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2pPr>
    <a:lvl3pPr marL="847725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3pPr>
    <a:lvl4pPr marL="127158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4pPr>
    <a:lvl5pPr marL="1697038" algn="l" defTabSz="422275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+mn-lt"/>
        <a:ea typeface="ＭＳ Ｐゴシック" pitchFamily="-84" charset="-128"/>
        <a:cs typeface="+mn-cs"/>
      </a:defRPr>
    </a:lvl5pPr>
    <a:lvl6pPr marL="2122574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547089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971603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396118" algn="l" defTabSz="424515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1273" y="2188585"/>
            <a:ext cx="7481455" cy="14605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2700" b="1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490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2735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69805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2257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5470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9716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3961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BD4711-8AC8-624C-BB2F-E6AB8B65D6B6}" type="datetime1">
              <a:rPr lang="en-US"/>
              <a:pPr>
                <a:defRPr/>
              </a:pPr>
              <a:t>08/09/15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0ADC01-8D57-5447-A4D4-B095283B142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22450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3893384"/>
            <a:ext cx="5486400" cy="47228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763283"/>
            <a:ext cx="5486400" cy="2950505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000"/>
            </a:lvl1pPr>
            <a:lvl2pPr marL="424515" indent="0">
              <a:buNone/>
              <a:defRPr sz="2600"/>
            </a:lvl2pPr>
            <a:lvl3pPr marL="849030" indent="0">
              <a:buNone/>
              <a:defRPr sz="2200"/>
            </a:lvl3pPr>
            <a:lvl4pPr marL="1273544" indent="0">
              <a:buNone/>
              <a:defRPr sz="1900"/>
            </a:lvl4pPr>
            <a:lvl5pPr marL="1698059" indent="0">
              <a:buNone/>
              <a:defRPr sz="1900"/>
            </a:lvl5pPr>
            <a:lvl6pPr marL="2122574" indent="0">
              <a:buNone/>
              <a:defRPr sz="1900"/>
            </a:lvl6pPr>
            <a:lvl7pPr marL="2547089" indent="0">
              <a:buNone/>
              <a:defRPr sz="1900"/>
            </a:lvl7pPr>
            <a:lvl8pPr marL="2971603" indent="0">
              <a:buNone/>
              <a:defRPr sz="1900"/>
            </a:lvl8pPr>
            <a:lvl9pPr marL="3396118" indent="0">
              <a:buNone/>
              <a:defRPr sz="1900"/>
            </a:lvl9pPr>
          </a:lstStyle>
          <a:p>
            <a:pPr lvl="0"/>
            <a:r>
              <a:rPr lang="de-DE" noProof="0" smtClean="0"/>
              <a:t>Drag picture to placeholder or click icon to add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365666"/>
            <a:ext cx="5486400" cy="67071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>
                <a:latin typeface="Arial"/>
                <a:cs typeface="Arial"/>
              </a:defRPr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0F013A-6E59-DA4D-A310-1EDB28F884A7}" type="datetime1">
              <a:rPr lang="en-US"/>
              <a:pPr>
                <a:defRPr/>
              </a:pPr>
              <a:t>08/09/15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6773C5-3171-AD4E-A65F-2499E74197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639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113" y="0"/>
            <a:ext cx="9155113" cy="5724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50724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679561"/>
            <a:ext cx="7481455" cy="4400439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 marL="385923" indent="-385923">
              <a:defRPr sz="16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2829822" y="117818"/>
            <a:ext cx="5482906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799128-6B5E-4A49-ABEB-B4E33B7945B3}" type="datetime1">
              <a:rPr lang="en-US"/>
              <a:pPr>
                <a:defRPr/>
              </a:pPr>
              <a:t>08/09/15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9A9F7A-AF99-4144-B35C-E35369841C4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58907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1273" y="1491288"/>
            <a:ext cx="7481455" cy="320386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  <a:lvl2pPr marL="385923" indent="-385923">
              <a:defRPr sz="1600">
                <a:latin typeface="Arial"/>
                <a:cs typeface="Arial"/>
              </a:defRPr>
            </a:lvl2pPr>
            <a:lvl3pPr marL="679385" indent="-293462">
              <a:defRPr sz="14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200">
                <a:latin typeface="Arial"/>
                <a:cs typeface="Arial"/>
              </a:defRPr>
            </a:lvl4pPr>
            <a:lvl5pPr marL="1157768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0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5F3B05-1D41-844F-B8CD-85C8DAD1E4AB}" type="datetime1">
              <a:rPr lang="en-US"/>
              <a:pPr>
                <a:defRPr/>
              </a:pPr>
              <a:t>08/09/15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0DEACB-B160-4F42-ADD9-B29CBA78F1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8128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2422261"/>
            <a:ext cx="7516091" cy="1250156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  <a:lvl2pPr marL="424515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2pPr>
            <a:lvl3pPr marL="84903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27354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4pPr>
            <a:lvl5pPr marL="169805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5pPr>
            <a:lvl6pPr marL="2122574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6pPr>
            <a:lvl7pPr marL="2547089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7pPr>
            <a:lvl8pPr marL="2971603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8pPr>
            <a:lvl9pPr marL="3396118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1090404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7D622C-6390-AC47-9A55-BE452B19CF37}" type="datetime1">
              <a:rPr lang="en-US"/>
              <a:pPr>
                <a:defRPr/>
              </a:pPr>
              <a:t>08/09/15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45CB01-C66A-C24E-AE1D-D63818162D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31176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FF8A9F-A03C-D54F-B676-7B0BE5FED358}" type="datetime1">
              <a:rPr lang="en-US"/>
              <a:pPr>
                <a:defRPr/>
              </a:pPr>
              <a:t>08/09/15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03725E-E6AC-8F49-903B-197827C1B51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27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2"/>
          <p:cNvSpPr>
            <a:spLocks noGrp="1"/>
          </p:cNvSpPr>
          <p:nvPr>
            <p:ph idx="13"/>
          </p:nvPr>
        </p:nvSpPr>
        <p:spPr>
          <a:xfrm>
            <a:off x="845127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4"/>
          </p:nvPr>
        </p:nvSpPr>
        <p:spPr>
          <a:xfrm>
            <a:off x="4726709" y="1539394"/>
            <a:ext cx="3574473" cy="3242989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1FFFE6-F817-6642-B749-1759529D2156}" type="datetime1">
              <a:rPr lang="en-US"/>
              <a:pPr>
                <a:defRPr/>
              </a:pPr>
              <a:t>08/09/15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60B3B-ABE5-974E-B9C6-FB75CFE243A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0818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273" y="1416394"/>
            <a:ext cx="3671455" cy="39202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2848" y="1416413"/>
            <a:ext cx="3609880" cy="392004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 algn="l">
              <a:buNone/>
              <a:defRPr sz="1700" b="1">
                <a:latin typeface="Arial"/>
                <a:cs typeface="Arial"/>
              </a:defRPr>
            </a:lvl1pPr>
            <a:lvl2pPr marL="424515" indent="0">
              <a:buNone/>
              <a:defRPr sz="1900" b="1"/>
            </a:lvl2pPr>
            <a:lvl3pPr marL="849030" indent="0">
              <a:buNone/>
              <a:defRPr sz="1700" b="1"/>
            </a:lvl3pPr>
            <a:lvl4pPr marL="1273544" indent="0">
              <a:buNone/>
              <a:defRPr sz="1500" b="1"/>
            </a:lvl4pPr>
            <a:lvl5pPr marL="1698059" indent="0">
              <a:buNone/>
              <a:defRPr sz="1500" b="1"/>
            </a:lvl5pPr>
            <a:lvl6pPr marL="2122574" indent="0">
              <a:buNone/>
              <a:defRPr sz="1500" b="1"/>
            </a:lvl6pPr>
            <a:lvl7pPr marL="2547089" indent="0">
              <a:buNone/>
              <a:defRPr sz="1500" b="1"/>
            </a:lvl7pPr>
            <a:lvl8pPr marL="2971603" indent="0">
              <a:buNone/>
              <a:defRPr sz="1500" b="1"/>
            </a:lvl8pPr>
            <a:lvl9pPr marL="3396118" indent="0">
              <a:buNone/>
              <a:defRPr sz="1500" b="1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10" name="Content Placeholder 2"/>
          <p:cNvSpPr>
            <a:spLocks noGrp="1"/>
          </p:cNvSpPr>
          <p:nvPr>
            <p:ph idx="13"/>
          </p:nvPr>
        </p:nvSpPr>
        <p:spPr>
          <a:xfrm>
            <a:off x="831273" y="1943486"/>
            <a:ext cx="3671455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774525" indent="-288102">
              <a:defRPr sz="1700">
                <a:latin typeface="Arial"/>
                <a:cs typeface="Arial"/>
              </a:defRPr>
            </a:lvl3pPr>
            <a:lvl4pPr marL="1014387" indent="-24254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258269" indent="-192961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4"/>
          </p:nvPr>
        </p:nvSpPr>
        <p:spPr>
          <a:xfrm>
            <a:off x="4702848" y="1943486"/>
            <a:ext cx="3609880" cy="2918433"/>
          </a:xfrm>
          <a:prstGeom prst="rect">
            <a:avLst/>
          </a:prstGeom>
        </p:spPr>
        <p:txBody>
          <a:bodyPr/>
          <a:lstStyle>
            <a:lvl2pPr marL="385923" indent="-385923">
              <a:defRPr sz="2000">
                <a:latin typeface="Arial"/>
                <a:cs typeface="Arial"/>
              </a:defRPr>
            </a:lvl2pPr>
            <a:lvl3pPr marL="679385" indent="-293462">
              <a:defRPr sz="1700">
                <a:latin typeface="Arial"/>
                <a:cs typeface="Arial"/>
              </a:defRPr>
            </a:lvl3pPr>
            <a:lvl4pPr marL="964806" indent="-285422">
              <a:buFont typeface="Lucida Grande"/>
              <a:buChar char="‒"/>
              <a:defRPr sz="1500">
                <a:latin typeface="Arial"/>
                <a:cs typeface="Arial"/>
              </a:defRPr>
            </a:lvl4pPr>
            <a:lvl5pPr marL="1157768" indent="-192961" defTabSz="310882">
              <a:defRPr sz="1500">
                <a:latin typeface="Arial"/>
                <a:cs typeface="Arial"/>
              </a:defRPr>
            </a:lvl5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</p:txBody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1273" y="853081"/>
            <a:ext cx="7481455" cy="416919"/>
          </a:xfrm>
          <a:prstGeom prst="rect">
            <a:avLst/>
          </a:prstGeom>
        </p:spPr>
        <p:txBody>
          <a:bodyPr vert="horz" lIns="0" tIns="0" rIns="0" bIns="0"/>
          <a:lstStyle>
            <a:lvl1pPr algn="l">
              <a:defRPr sz="25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EB4F20-A300-D848-A14A-56B94664A1E0}" type="datetime1">
              <a:rPr lang="en-US"/>
              <a:pPr>
                <a:defRPr/>
              </a:pPr>
              <a:t>08/09/15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458DD7-FA7E-394C-827A-EB1C1285FAC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3398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5DA0E5-4BCA-3A4C-9DE4-7E1EC737A43E}" type="datetime1">
              <a:rPr lang="en-US"/>
              <a:pPr>
                <a:defRPr/>
              </a:pPr>
              <a:t>08/09/15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30332D-BADB-1945-BEBD-0B3B944350B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801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273" y="859494"/>
            <a:ext cx="2634241" cy="545202"/>
          </a:xfrm>
          <a:prstGeom prst="rect">
            <a:avLst/>
          </a:prstGeom>
        </p:spPr>
        <p:txBody>
          <a:bodyPr lIns="0" tIns="0" rIns="0" bIns="0" anchor="b"/>
          <a:lstStyle>
            <a:lvl1pPr algn="l">
              <a:defRPr sz="1400" b="1">
                <a:latin typeface="Arial"/>
                <a:cs typeface="Arial"/>
              </a:defRPr>
            </a:lvl1pPr>
          </a:lstStyle>
          <a:p>
            <a:r>
              <a:rPr lang="de-DE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1" y="859495"/>
            <a:ext cx="4737677" cy="3944697"/>
          </a:xfrm>
          <a:prstGeom prst="rect">
            <a:avLst/>
          </a:prstGeom>
        </p:spPr>
        <p:txBody>
          <a:bodyPr/>
          <a:lstStyle>
            <a:lvl1pPr>
              <a:defRPr sz="2500" baseline="0"/>
            </a:lvl1pPr>
            <a:lvl2pPr>
              <a:defRPr sz="2000">
                <a:latin typeface="Arial"/>
                <a:cs typeface="Arial"/>
              </a:defRPr>
            </a:lvl2pPr>
            <a:lvl3pPr>
              <a:defRPr sz="1700">
                <a:latin typeface="Arial"/>
                <a:cs typeface="Arial"/>
              </a:defRPr>
            </a:lvl3pPr>
            <a:lvl4pPr>
              <a:defRPr sz="1500">
                <a:latin typeface="Arial"/>
                <a:cs typeface="Arial"/>
              </a:defRPr>
            </a:lvl4pPr>
            <a:lvl5pPr>
              <a:defRPr sz="1500">
                <a:latin typeface="Arial"/>
                <a:cs typeface="Arial"/>
              </a:defRPr>
            </a:lvl5pPr>
            <a:lvl6pPr>
              <a:defRPr sz="1900"/>
            </a:lvl6pPr>
            <a:lvl7pPr>
              <a:defRPr sz="1900"/>
            </a:lvl7pPr>
            <a:lvl8pPr>
              <a:defRPr sz="1900"/>
            </a:lvl8pPr>
            <a:lvl9pPr>
              <a:defRPr sz="1900"/>
            </a:lvl9pPr>
          </a:lstStyle>
          <a:p>
            <a:pPr lvl="0"/>
            <a:r>
              <a:rPr lang="de-DE" smtClean="0"/>
              <a:t>Click to edit Master text styles</a:t>
            </a:r>
          </a:p>
          <a:p>
            <a:pPr lvl="1"/>
            <a:r>
              <a:rPr lang="de-DE" smtClean="0"/>
              <a:t>Second level</a:t>
            </a:r>
          </a:p>
          <a:p>
            <a:pPr lvl="2"/>
            <a:r>
              <a:rPr lang="de-DE" smtClean="0"/>
              <a:t>Third level</a:t>
            </a:r>
          </a:p>
          <a:p>
            <a:pPr lvl="3"/>
            <a:r>
              <a:rPr lang="de-DE" smtClean="0"/>
              <a:t>Fourth level</a:t>
            </a:r>
          </a:p>
          <a:p>
            <a:pPr lvl="4"/>
            <a:r>
              <a:rPr lang="de-DE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1272" y="1526566"/>
            <a:ext cx="2634242" cy="3277626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200" b="1"/>
            </a:lvl1pPr>
            <a:lvl2pPr marL="424515" indent="0">
              <a:buNone/>
              <a:defRPr sz="1100"/>
            </a:lvl2pPr>
            <a:lvl3pPr marL="849030" indent="0">
              <a:buNone/>
              <a:defRPr sz="900"/>
            </a:lvl3pPr>
            <a:lvl4pPr marL="1273544" indent="0">
              <a:buNone/>
              <a:defRPr sz="800"/>
            </a:lvl4pPr>
            <a:lvl5pPr marL="1698059" indent="0">
              <a:buNone/>
              <a:defRPr sz="800"/>
            </a:lvl5pPr>
            <a:lvl6pPr marL="2122574" indent="0">
              <a:buNone/>
              <a:defRPr sz="800"/>
            </a:lvl6pPr>
            <a:lvl7pPr marL="2547089" indent="0">
              <a:buNone/>
              <a:defRPr sz="800"/>
            </a:lvl7pPr>
            <a:lvl8pPr marL="2971603" indent="0">
              <a:buNone/>
              <a:defRPr sz="800"/>
            </a:lvl8pPr>
            <a:lvl9pPr marL="3396118" indent="0">
              <a:buNone/>
              <a:defRPr sz="800"/>
            </a:lvl9pPr>
          </a:lstStyle>
          <a:p>
            <a:pPr lvl="0"/>
            <a:r>
              <a:rPr lang="de-DE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B562F-B980-5A43-9A0C-4CFE92F5AE89}" type="datetime1">
              <a:rPr lang="en-US"/>
              <a:pPr>
                <a:defRPr/>
              </a:pPr>
              <a:t>08/09/15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Benno List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AFB510-5C2A-3143-8B9A-9E4ED24A900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967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emf"/><Relationship Id="rId14" Type="http://schemas.openxmlformats.org/officeDocument/2006/relationships/image" Target="../media/image2.emf"/><Relationship Id="rId15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919538" y="5295900"/>
            <a:ext cx="130492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ctr" defTabSz="423443">
              <a:defRPr sz="1000" smtClean="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08609F50-B1AB-A847-979F-74268E734B70}" type="datetime1">
              <a:rPr lang="en-US"/>
              <a:pPr>
                <a:defRPr/>
              </a:pPr>
              <a:t>08/09/15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1475" y="5295900"/>
            <a:ext cx="2860675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algn="r" defTabSz="423443">
              <a:defRPr sz="1000" smtClean="0">
                <a:solidFill>
                  <a:srgbClr val="630822"/>
                </a:solidFill>
                <a:latin typeface="Arial" pitchFamily="-1" charset="0"/>
                <a:ea typeface="Arial" pitchFamily="-1" charset="0"/>
                <a:cs typeface="Arial" pitchFamily="-1" charset="0"/>
              </a:defRPr>
            </a:lvl1pPr>
          </a:lstStyle>
          <a:p>
            <a:pPr>
              <a:defRPr/>
            </a:pPr>
            <a:r>
              <a:rPr lang="en-US"/>
              <a:t>Benno List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1850" y="5295900"/>
            <a:ext cx="2132013" cy="304800"/>
          </a:xfrm>
          <a:prstGeom prst="rect">
            <a:avLst/>
          </a:prstGeom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>
            <a:lvl1pPr defTabSz="423443">
              <a:defRPr sz="1000">
                <a:solidFill>
                  <a:srgbClr val="630822"/>
                </a:solidFill>
                <a:ea typeface="ＭＳ Ｐゴシック" pitchFamily="-1" charset="-128"/>
                <a:cs typeface="Arial" charset="0"/>
              </a:defRPr>
            </a:lvl1pPr>
          </a:lstStyle>
          <a:p>
            <a:pPr>
              <a:defRPr/>
            </a:pPr>
            <a:fld id="{311ED427-641C-394E-82A3-2ECA10D158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29" name="Text Placeholder 8"/>
          <p:cNvSpPr>
            <a:spLocks noGrp="1"/>
          </p:cNvSpPr>
          <p:nvPr>
            <p:ph type="body" idx="1"/>
          </p:nvPr>
        </p:nvSpPr>
        <p:spPr bwMode="auto">
          <a:xfrm>
            <a:off x="831850" y="865188"/>
            <a:ext cx="7480300" cy="3771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  <a:p>
            <a:pPr lvl="0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pic>
        <p:nvPicPr>
          <p:cNvPr id="1030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9550" y="165100"/>
            <a:ext cx="2459038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1" name="Picture 10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1850" y="528638"/>
            <a:ext cx="7480300" cy="4686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Picture 2" descr="GDE-logo_transparent_bg.pn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97875" y="165100"/>
            <a:ext cx="587375" cy="384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9" r:id="rId2"/>
    <p:sldLayoutId id="2147483700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  <p:sldLayoutId id="2147483707" r:id="rId10"/>
    <p:sldLayoutId id="2147483708" r:id="rId11"/>
  </p:sldLayoutIdLst>
  <p:hf hdr="0"/>
  <p:txStyles>
    <p:titleStyle>
      <a:lvl1pPr algn="ctr" defTabSz="422275" rtl="0" eaLnBrk="1" fontAlgn="base" hangingPunct="1">
        <a:spcBef>
          <a:spcPct val="0"/>
        </a:spcBef>
        <a:spcAft>
          <a:spcPct val="0"/>
        </a:spcAft>
        <a:defRPr sz="4100" kern="1200">
          <a:solidFill>
            <a:schemeClr val="tx1"/>
          </a:solidFill>
          <a:latin typeface="+mj-lt"/>
          <a:ea typeface="ＭＳ Ｐゴシック" pitchFamily="-84" charset="-128"/>
          <a:cs typeface="ＭＳ Ｐゴシック" pitchFamily="-84" charset="-128"/>
        </a:defRPr>
      </a:lvl1pPr>
      <a:lvl2pPr algn="ctr" defTabSz="422275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2pPr>
      <a:lvl3pPr algn="ctr" defTabSz="422275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3pPr>
      <a:lvl4pPr algn="ctr" defTabSz="422275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4pPr>
      <a:lvl5pPr algn="ctr" defTabSz="422275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5pPr>
      <a:lvl6pPr marL="385923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6pPr>
      <a:lvl7pPr marL="771845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7pPr>
      <a:lvl8pPr marL="1157768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8pPr>
      <a:lvl9pPr marL="1543690" algn="ctr" defTabSz="423443" rtl="0" eaLnBrk="1" fontAlgn="base" hangingPunct="1">
        <a:spcBef>
          <a:spcPct val="0"/>
        </a:spcBef>
        <a:spcAft>
          <a:spcPct val="0"/>
        </a:spcAft>
        <a:defRPr sz="4100">
          <a:solidFill>
            <a:schemeClr val="tx1"/>
          </a:solidFill>
          <a:latin typeface="Calibri" pitchFamily="-84" charset="0"/>
          <a:ea typeface="ＭＳ Ｐゴシック" pitchFamily="-84" charset="-128"/>
          <a:cs typeface="ＭＳ Ｐゴシック" pitchFamily="-84" charset="-128"/>
        </a:defRPr>
      </a:lvl9pPr>
    </p:titleStyle>
    <p:bodyStyle>
      <a:lvl1pPr marL="317500" indent="-317500" algn="l" defTabSz="42227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500" b="1" kern="1200">
          <a:solidFill>
            <a:schemeClr val="tx1"/>
          </a:solidFill>
          <a:latin typeface="Arial"/>
          <a:ea typeface="ＭＳ Ｐゴシック" pitchFamily="-84" charset="-128"/>
          <a:cs typeface="Arial"/>
        </a:defRPr>
      </a:lvl1pPr>
      <a:lvl2pPr marL="687388" indent="-265113" algn="l" defTabSz="422275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400" kern="1200">
          <a:solidFill>
            <a:schemeClr val="tx1"/>
          </a:solidFill>
          <a:latin typeface="+mn-lt"/>
          <a:ea typeface="ＭＳ Ｐゴシック" pitchFamily="-84" charset="-128"/>
          <a:cs typeface="+mn-cs"/>
        </a:defRPr>
      </a:lvl2pPr>
      <a:lvl3pPr marL="1060450" indent="-211138" algn="l" defTabSz="422275" rtl="0" eaLnBrk="1" fontAlgn="base" hangingPunct="1">
        <a:spcBef>
          <a:spcPct val="20000"/>
        </a:spcBef>
        <a:spcAft>
          <a:spcPct val="0"/>
        </a:spcAft>
        <a:buFont typeface="Lucida Grande" charset="0"/>
        <a:buChar char="‒"/>
        <a:defRPr sz="2000" kern="1200">
          <a:solidFill>
            <a:schemeClr val="tx1"/>
          </a:solidFill>
          <a:latin typeface="Arial"/>
          <a:ea typeface="Arial" pitchFamily="-84" charset="0"/>
          <a:cs typeface="Arial"/>
        </a:defRPr>
      </a:lvl3pPr>
      <a:lvl4pPr marL="1484313" indent="-211138" algn="l" defTabSz="422275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ＭＳ Ｐゴシック" pitchFamily="-1" charset="-128"/>
        </a:defRPr>
      </a:lvl4pPr>
      <a:lvl5pPr marL="1908175" indent="-211138" algn="l" defTabSz="422275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1900" kern="1200">
          <a:solidFill>
            <a:schemeClr val="tx1"/>
          </a:solidFill>
          <a:latin typeface="+mn-lt"/>
          <a:ea typeface="ＭＳ Ｐゴシック" pitchFamily="-84" charset="-128"/>
          <a:cs typeface="Arial" charset="0"/>
        </a:defRPr>
      </a:lvl5pPr>
      <a:lvl6pPr marL="233483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5934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183861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08376" indent="-212257" algn="l" defTabSz="424515" rtl="0" eaLnBrk="1" latinLnBrk="0" hangingPunct="1">
        <a:spcBef>
          <a:spcPct val="20000"/>
        </a:spcBef>
        <a:buFont typeface="Arial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1pPr>
      <a:lvl2pPr marL="424515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849030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27354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4pPr>
      <a:lvl5pPr marL="169805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5pPr>
      <a:lvl6pPr marL="2122574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547089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971603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396118" algn="l" defTabSz="424515" rtl="0" eaLnBrk="1" latinLnBrk="0" hangingPunct="1"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40000" y="3590637"/>
            <a:ext cx="5310909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 smtClean="0">
                <a:solidFill>
                  <a:schemeClr val="bg1"/>
                </a:solidFill>
              </a:rPr>
              <a:t>ILC-CR-0007 and ILC-CR-0008 Implementation</a:t>
            </a:r>
          </a:p>
          <a:p>
            <a:pPr algn="r"/>
            <a:endParaRPr lang="en-US" dirty="0" smtClean="0">
              <a:solidFill>
                <a:schemeClr val="bg1"/>
              </a:solidFill>
            </a:endParaRPr>
          </a:p>
          <a:p>
            <a:pPr algn="r"/>
            <a:r>
              <a:rPr lang="en-US" dirty="0" smtClean="0">
                <a:solidFill>
                  <a:schemeClr val="bg1"/>
                </a:solidFill>
              </a:rPr>
              <a:t>Benno List, Nick Walker</a:t>
            </a:r>
          </a:p>
          <a:p>
            <a:pPr algn="r"/>
            <a:r>
              <a:rPr lang="en-US" dirty="0">
                <a:solidFill>
                  <a:schemeClr val="bg1"/>
                </a:solidFill>
              </a:rPr>
              <a:t>1</a:t>
            </a:r>
            <a:r>
              <a:rPr lang="en-US" dirty="0" smtClean="0">
                <a:solidFill>
                  <a:schemeClr val="bg1"/>
                </a:solidFill>
              </a:rPr>
              <a:t>0</a:t>
            </a:r>
            <a:r>
              <a:rPr lang="en-US" baseline="30000" dirty="0" smtClean="0">
                <a:solidFill>
                  <a:schemeClr val="bg1"/>
                </a:solidFill>
              </a:rPr>
              <a:t>th</a:t>
            </a:r>
            <a:r>
              <a:rPr lang="en-US" dirty="0" smtClean="0">
                <a:solidFill>
                  <a:schemeClr val="bg1"/>
                </a:solidFill>
              </a:rPr>
              <a:t> </a:t>
            </a:r>
            <a:r>
              <a:rPr lang="en-US" dirty="0" smtClean="0">
                <a:solidFill>
                  <a:schemeClr val="bg1"/>
                </a:solidFill>
              </a:rPr>
              <a:t>CMB Meeting, 8.9.2015</a:t>
            </a:r>
            <a:endParaRPr lang="en-US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Content Placehold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11828358"/>
              </p:ext>
            </p:extLst>
          </p:nvPr>
        </p:nvGraphicFramePr>
        <p:xfrm>
          <a:off x="866488" y="568008"/>
          <a:ext cx="7446240" cy="447037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191"/>
                <a:gridCol w="2992230"/>
                <a:gridCol w="3001819"/>
              </a:tblGrid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EDMS ID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Title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Remark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D*0959505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Design Register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"/>
                          <a:ea typeface="HG Mincho Light J"/>
                          <a:cs typeface="Times New Roman"/>
                        </a:rPr>
                        <a:t>WIP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40368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ILC2015a Treaty Points </a:t>
                      </a:r>
                      <a:b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</a:b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(ILC2015a-Treatypoints.xlsx)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"/>
                          <a:ea typeface="HG Mincho Light J"/>
                          <a:cs typeface="Times New Roman"/>
                        </a:rPr>
                        <a:t>WIP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D*0966225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Treaty Points Sources, Damping Ring, RTML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"/>
                          <a:ea typeface="HG Mincho Light J"/>
                          <a:cs typeface="Times New Roman"/>
                        </a:rPr>
                        <a:t>Done (combined</a:t>
                      </a:r>
                      <a:r>
                        <a:rPr lang="en-GB" sz="1400" baseline="0" dirty="0" smtClean="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"/>
                          <a:ea typeface="HG Mincho Light J"/>
                          <a:cs typeface="Times New Roman"/>
                        </a:rPr>
                        <a:t> with ML treaty points)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D*0970685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Main Linac Treaty Points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highlight>
                            <a:srgbClr val="00FF00"/>
                          </a:highlight>
                          <a:latin typeface="Times"/>
                          <a:ea typeface="HG Mincho Light J"/>
                          <a:cs typeface="Times New Roman"/>
                        </a:rPr>
                        <a:t>Done</a:t>
                      </a: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 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D*0972425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Specifications for ML Treaty Points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Done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D*0975475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eSource Beamline Sketch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WIP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D*0976695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eSource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 Lattice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D*1426023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eSource Lattice 3D visualisation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eSource element list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new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D*959325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pSource Beamline Sketch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WIP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D*0977535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pSource Lattice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D*1426073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pSource Lattice 3D visualisation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pSource element list 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new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D*0960185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Damping Ring Lattice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D*1426123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Damping Ring Lattice 3D visualisation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D*0961485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Damping Ring Lattice 3D visualisation (e+)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Obsolete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D*0961515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Damping Ring Lattice 3D visualisation (e+, 2)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Obsolete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6414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D*0961445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Damping Ring Lattice 3D visualisation (e-)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Obsolete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DR element list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new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78867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Documents, cont’d</a:t>
            </a:r>
            <a:endParaRPr lang="en-US" dirty="0"/>
          </a:p>
        </p:txBody>
      </p:sp>
      <p:graphicFrame>
        <p:nvGraphicFramePr>
          <p:cNvPr id="9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66062977"/>
              </p:ext>
            </p:extLst>
          </p:nvPr>
        </p:nvGraphicFramePr>
        <p:xfrm>
          <a:off x="866489" y="716762"/>
          <a:ext cx="4733057" cy="42671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23057"/>
                <a:gridCol w="2967182"/>
                <a:gridCol w="842818"/>
              </a:tblGrid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EDMS ID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Title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Remark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D*0977625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RTML Lattice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D*1426183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RTML Lattice 3D visualisation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RTML element list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 smtClean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New</a:t>
                      </a: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*0977355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ML 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lattice (DKS)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D*1425843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ML lattice 3D visualisation (DKS)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D*0972985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BDS Lattice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D*0976435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BDS component counts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D*0976385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BDS Lattice 3D visualisation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Obsolete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D*1425973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BDS Lattice 3D visualisation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BDS element list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new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D*0972665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cryomodules component list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D*0983695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magnets components list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D*0991345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cryo parts list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D*0921195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power supplies list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D*01049445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Magnet specifications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D*0959325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pSource Beamline Sketch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D*0967545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RTML Beamline Sketch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highlight>
                            <a:srgbClr val="FFFF00"/>
                          </a:highlight>
                          <a:latin typeface="Times"/>
                          <a:ea typeface="HG Mincho Light J"/>
                          <a:cs typeface="Times New Roman"/>
                        </a:rPr>
                        <a:t>WIP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D*0972985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BDS </a:t>
                      </a:r>
                      <a:r>
                        <a:rPr lang="en-GB" sz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Beamline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 Sketch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D*0982315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Reference Points for CFS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54267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 descr="Screen Shot 2015-09-08 at 12.58.23.png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6357" r="-6357"/>
          <a:stretch>
            <a:fillRect/>
          </a:stretch>
        </p:blipFill>
        <p:spPr>
          <a:xfrm>
            <a:off x="179388" y="689264"/>
            <a:ext cx="7480300" cy="4400550"/>
          </a:xfr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Treaty Points: done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799128-6B5E-4A49-ABEB-B4E33B7945B3}" type="datetime1">
              <a:rPr lang="en-US" smtClean="0"/>
              <a:pPr>
                <a:defRPr/>
              </a:pPr>
              <a:t>08/09/15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9A9F7A-AF99-4144-B35C-E35369841C41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5224463" y="689264"/>
            <a:ext cx="3651085" cy="8771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Combines D*966255 and D*970685</a:t>
            </a:r>
          </a:p>
          <a:p>
            <a:r>
              <a:rPr lang="en-US" dirty="0" smtClean="0"/>
              <a:t>Implements CR-0007 and -0008</a:t>
            </a:r>
          </a:p>
          <a:p>
            <a:r>
              <a:rPr lang="en-US" dirty="0" smtClean="0"/>
              <a:t>In EDMS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3116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6 separate lattice files</a:t>
            </a:r>
            <a:r>
              <a:rPr lang="en-US" dirty="0"/>
              <a:t> </a:t>
            </a:r>
            <a:r>
              <a:rPr lang="en-US" dirty="0" smtClean="0"/>
              <a:t>for 6 accelerator systems</a:t>
            </a:r>
          </a:p>
          <a:p>
            <a:r>
              <a:rPr lang="en-US" dirty="0" smtClean="0"/>
              <a:t>We now have a central repository for a complete lattice</a:t>
            </a:r>
            <a:br>
              <a:rPr lang="en-US" dirty="0" smtClean="0"/>
            </a:br>
            <a:r>
              <a:rPr lang="en-US" dirty="0" smtClean="0"/>
              <a:t>-&gt; replace by single lattice file in EDMS</a:t>
            </a:r>
          </a:p>
          <a:p>
            <a:r>
              <a:rPr lang="en-US" dirty="0" smtClean="0"/>
              <a:t>Plan: Take a tagged version from </a:t>
            </a:r>
            <a:r>
              <a:rPr lang="en-US" dirty="0" err="1" smtClean="0"/>
              <a:t>Git</a:t>
            </a:r>
            <a:r>
              <a:rPr lang="en-US" dirty="0"/>
              <a:t> repository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https</a:t>
            </a:r>
            <a:r>
              <a:rPr lang="en-US" dirty="0"/>
              <a:t>://</a:t>
            </a:r>
            <a:r>
              <a:rPr lang="en-US" dirty="0" err="1"/>
              <a:t>bitbucket.org</a:t>
            </a:r>
            <a:r>
              <a:rPr lang="en-US" dirty="0"/>
              <a:t>/</a:t>
            </a:r>
            <a:r>
              <a:rPr lang="en-US" dirty="0" err="1"/>
              <a:t>whitegr</a:t>
            </a:r>
            <a:r>
              <a:rPr lang="en-US" dirty="0"/>
              <a:t>/</a:t>
            </a:r>
            <a:r>
              <a:rPr lang="en-US" dirty="0" err="1"/>
              <a:t>ilc</a:t>
            </a:r>
            <a:r>
              <a:rPr lang="en-US" dirty="0"/>
              <a:t>-</a:t>
            </a:r>
            <a:r>
              <a:rPr lang="en-US" dirty="0" smtClean="0"/>
              <a:t>lattices,</a:t>
            </a:r>
            <a:br>
              <a:rPr lang="en-US" dirty="0" smtClean="0"/>
            </a:br>
            <a:r>
              <a:rPr lang="en-US" dirty="0" smtClean="0"/>
              <a:t>put a zipped version into EDMS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Lattice files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799128-6B5E-4A49-ABEB-B4E33B7945B3}" type="datetime1">
              <a:rPr lang="en-US" smtClean="0"/>
              <a:pPr>
                <a:defRPr/>
              </a:pPr>
              <a:t>08/09/15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9A9F7A-AF99-4144-B35C-E35369841C41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  <p:graphicFrame>
        <p:nvGraphicFramePr>
          <p:cNvPr id="7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8188506"/>
              </p:ext>
            </p:extLst>
          </p:nvPr>
        </p:nvGraphicFramePr>
        <p:xfrm>
          <a:off x="693306" y="3165735"/>
          <a:ext cx="7446240" cy="149351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2191"/>
                <a:gridCol w="2992230"/>
                <a:gridCol w="3001819"/>
              </a:tblGrid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EDMS ID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Title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Remark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D*0976695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eSource</a:t>
                      </a: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 Lattice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D*0977535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pSource Lattice</a:t>
                      </a:r>
                      <a:endParaRPr lang="en-US" sz="140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400" dirty="0">
                          <a:solidFill>
                            <a:srgbClr val="000000"/>
                          </a:solidFill>
                          <a:effectLst/>
                          <a:latin typeface="Times"/>
                          <a:ea typeface="HG Mincho Light J"/>
                          <a:cs typeface="Times New Roman"/>
                        </a:rPr>
                        <a:t> 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D*0960185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Damping Ring Lattice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D*0977625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RTML Lattice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*0977355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ML </a:t>
                      </a:r>
                      <a:r>
                        <a:rPr lang="en-GB" sz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lattice (DKS)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882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D*0972985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en-GB" sz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HG Mincho Light J"/>
                          <a:cs typeface="Times New Roman"/>
                        </a:rPr>
                        <a:t>BDS Lattice</a:t>
                      </a: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 anchor="b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en-US" sz="1400" dirty="0">
                        <a:solidFill>
                          <a:srgbClr val="000000"/>
                        </a:solidFill>
                        <a:effectLst/>
                        <a:latin typeface="Times"/>
                        <a:ea typeface="HG Mincho Light J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1896095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 over </a:t>
            </a:r>
            <a:r>
              <a:rPr lang="en-US" dirty="0" err="1" smtClean="0"/>
              <a:t>beamline</a:t>
            </a:r>
            <a:r>
              <a:rPr lang="en-US" dirty="0" smtClean="0"/>
              <a:t> segments:</a:t>
            </a:r>
            <a:br>
              <a:rPr lang="en-US" dirty="0" smtClean="0"/>
            </a:br>
            <a:r>
              <a:rPr lang="en-US" dirty="0" smtClean="0"/>
              <a:t>needs checking with lattice files -&gt; work in progress</a:t>
            </a:r>
          </a:p>
          <a:p>
            <a:r>
              <a:rPr lang="en-US" dirty="0" smtClean="0"/>
              <a:t>Mandatory documents list: remove KCS documents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Design Register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799128-6B5E-4A49-ABEB-B4E33B7945B3}" type="datetime1">
              <a:rPr lang="en-US" smtClean="0"/>
              <a:pPr>
                <a:defRPr/>
              </a:pPr>
              <a:t>08/09/15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9A9F7A-AF99-4144-B35C-E35369841C41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  <p:pic>
        <p:nvPicPr>
          <p:cNvPr id="7" name="Picture 6" descr="Screen Shot 2015-09-08 at 13.11.40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6536"/>
          <a:stretch/>
        </p:blipFill>
        <p:spPr>
          <a:xfrm>
            <a:off x="187978" y="2176416"/>
            <a:ext cx="6104296" cy="2907601"/>
          </a:xfrm>
          <a:prstGeom prst="rect">
            <a:avLst/>
          </a:prstGeom>
        </p:spPr>
      </p:pic>
      <p:grpSp>
        <p:nvGrpSpPr>
          <p:cNvPr id="15" name="Group 14"/>
          <p:cNvGrpSpPr/>
          <p:nvPr/>
        </p:nvGrpSpPr>
        <p:grpSpPr>
          <a:xfrm>
            <a:off x="6422140" y="2324198"/>
            <a:ext cx="2445497" cy="2755802"/>
            <a:chOff x="6422140" y="2324198"/>
            <a:chExt cx="2445497" cy="2755802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22140" y="2324198"/>
              <a:ext cx="2445497" cy="2755802"/>
            </a:xfrm>
            <a:prstGeom prst="rect">
              <a:avLst/>
            </a:prstGeom>
          </p:spPr>
        </p:pic>
        <p:grpSp>
          <p:nvGrpSpPr>
            <p:cNvPr id="14" name="Group 13"/>
            <p:cNvGrpSpPr/>
            <p:nvPr/>
          </p:nvGrpSpPr>
          <p:grpSpPr>
            <a:xfrm>
              <a:off x="7389090" y="2990273"/>
              <a:ext cx="1478547" cy="1814945"/>
              <a:chOff x="7102013" y="2990273"/>
              <a:chExt cx="1983841" cy="1814945"/>
            </a:xfrm>
          </p:grpSpPr>
          <p:cxnSp>
            <p:nvCxnSpPr>
              <p:cNvPr id="10" name="Straight Connector 9"/>
              <p:cNvCxnSpPr/>
              <p:nvPr/>
            </p:nvCxnSpPr>
            <p:spPr>
              <a:xfrm>
                <a:off x="7102013" y="2990273"/>
                <a:ext cx="198384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Straight Connector 10"/>
              <p:cNvCxnSpPr/>
              <p:nvPr/>
            </p:nvCxnSpPr>
            <p:spPr>
              <a:xfrm>
                <a:off x="7102013" y="3375891"/>
                <a:ext cx="198384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" name="Straight Connector 11"/>
              <p:cNvCxnSpPr/>
              <p:nvPr/>
            </p:nvCxnSpPr>
            <p:spPr>
              <a:xfrm>
                <a:off x="7102013" y="3535219"/>
                <a:ext cx="198384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" name="Straight Connector 12"/>
              <p:cNvCxnSpPr/>
              <p:nvPr/>
            </p:nvCxnSpPr>
            <p:spPr>
              <a:xfrm>
                <a:off x="7102013" y="4805218"/>
                <a:ext cx="1983841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3076853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Beamline</a:t>
            </a:r>
            <a:r>
              <a:rPr lang="en-US" dirty="0" smtClean="0"/>
              <a:t> sketches:</a:t>
            </a:r>
            <a:br>
              <a:rPr lang="en-US" dirty="0" smtClean="0"/>
            </a:br>
            <a:r>
              <a:rPr lang="en-US" dirty="0" smtClean="0"/>
              <a:t>should list same </a:t>
            </a:r>
            <a:r>
              <a:rPr lang="en-US" dirty="0" err="1" smtClean="0"/>
              <a:t>beamlines</a:t>
            </a:r>
            <a:r>
              <a:rPr lang="en-US" dirty="0" smtClean="0"/>
              <a:t> as</a:t>
            </a:r>
            <a:br>
              <a:rPr lang="en-US" dirty="0" smtClean="0"/>
            </a:br>
            <a:r>
              <a:rPr lang="en-US" dirty="0" smtClean="0"/>
              <a:t>lattice / design register</a:t>
            </a:r>
            <a:br>
              <a:rPr lang="en-US" dirty="0" smtClean="0"/>
            </a:br>
            <a:r>
              <a:rPr lang="en-US" dirty="0" smtClean="0"/>
              <a:t>-&gt; being updated</a:t>
            </a:r>
          </a:p>
          <a:p>
            <a:r>
              <a:rPr lang="en-US" dirty="0" smtClean="0"/>
              <a:t>Visualizations (3D models):</a:t>
            </a:r>
            <a:br>
              <a:rPr lang="en-US" dirty="0" smtClean="0"/>
            </a:br>
            <a:r>
              <a:rPr lang="en-US" dirty="0" smtClean="0"/>
              <a:t>will be newly </a:t>
            </a:r>
            <a:r>
              <a:rPr lang="en-US" dirty="0"/>
              <a:t>c</a:t>
            </a:r>
            <a:r>
              <a:rPr lang="en-US" dirty="0" smtClean="0"/>
              <a:t>reated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Component lists: Update may be </a:t>
            </a:r>
            <a:br>
              <a:rPr lang="en-US" dirty="0" smtClean="0"/>
            </a:br>
            <a:r>
              <a:rPr lang="en-US" dirty="0" smtClean="0"/>
              <a:t>deferred until ILC2015b release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Additional documents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799128-6B5E-4A49-ABEB-B4E33B7945B3}" type="datetime1">
              <a:rPr lang="en-US" smtClean="0"/>
              <a:pPr>
                <a:defRPr/>
              </a:pPr>
              <a:t>08/09/15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9A9F7A-AF99-4144-B35C-E35369841C41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8" name="Picture 7" descr="Screen Shot 2015-09-08 at 13.17.37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465" y="679561"/>
            <a:ext cx="2933886" cy="1985818"/>
          </a:xfrm>
          <a:prstGeom prst="rect">
            <a:avLst/>
          </a:prstGeom>
        </p:spPr>
      </p:pic>
      <p:pic>
        <p:nvPicPr>
          <p:cNvPr id="9" name="Picture 8" descr="Screen Shot 2015-09-08 at 13.19.03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2465" y="2665379"/>
            <a:ext cx="2880591" cy="1519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8988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Lattice release in EDMS triggers consolidation and update of many documents</a:t>
            </a:r>
          </a:p>
          <a:p>
            <a:r>
              <a:rPr lang="en-US" dirty="0" smtClean="0"/>
              <a:t>Will take time at current manpower situation</a:t>
            </a:r>
          </a:p>
          <a:p>
            <a:r>
              <a:rPr lang="en-US" dirty="0" smtClean="0"/>
              <a:t>Priority will be given to documents needed for CFS planning and siting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18799128-6B5E-4A49-ABEB-B4E33B7945B3}" type="datetime1">
              <a:rPr lang="en-US" smtClean="0"/>
              <a:pPr>
                <a:defRPr/>
              </a:pPr>
              <a:t>08/09/15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Benno List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39A9F7A-AF99-4144-B35C-E35369841C41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2414748"/>
      </p:ext>
    </p:extLst>
  </p:cSld>
  <p:clrMapOvr>
    <a:masterClrMapping/>
  </p:clrMapOvr>
</p:sld>
</file>

<file path=ppt/theme/theme1.xml><?xml version="1.0" encoding="utf-8"?>
<a:theme xmlns:a="http://schemas.openxmlformats.org/drawingml/2006/main" name="LLC_16-10">
  <a:themeElements>
    <a:clrScheme name="LCC">
      <a:dk1>
        <a:sysClr val="windowText" lastClr="000000"/>
      </a:dk1>
      <a:lt1>
        <a:sysClr val="window" lastClr="FFFFFF"/>
      </a:lt1>
      <a:dk2>
        <a:srgbClr val="660922"/>
      </a:dk2>
      <a:lt2>
        <a:srgbClr val="F3E4B2"/>
      </a:lt2>
      <a:accent1>
        <a:srgbClr val="EB112D"/>
      </a:accent1>
      <a:accent2>
        <a:srgbClr val="A32638"/>
      </a:accent2>
      <a:accent3>
        <a:srgbClr val="660922"/>
      </a:accent3>
      <a:accent4>
        <a:srgbClr val="6D3321"/>
      </a:accent4>
      <a:accent5>
        <a:srgbClr val="A6A6A6"/>
      </a:accent5>
      <a:accent6>
        <a:srgbClr val="F3E4B2"/>
      </a:accent6>
      <a:hlink>
        <a:srgbClr val="664975"/>
      </a:hlink>
      <a:folHlink>
        <a:srgbClr val="44273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LLC_16-10.pot</Template>
  <TotalTime>1410</TotalTime>
  <Words>446</Words>
  <Application>Microsoft Macintosh PowerPoint</Application>
  <PresentationFormat>On-screen Show (16:10)</PresentationFormat>
  <Paragraphs>176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Arial</vt:lpstr>
      <vt:lpstr>ＭＳ Ｐゴシック</vt:lpstr>
      <vt:lpstr>Calibri</vt:lpstr>
      <vt:lpstr>Lucida Grande</vt:lpstr>
      <vt:lpstr>LLC_16-10</vt:lpstr>
      <vt:lpstr>PowerPoint Presentation</vt:lpstr>
      <vt:lpstr>Documents</vt:lpstr>
      <vt:lpstr>Documents, cont’d</vt:lpstr>
      <vt:lpstr>Treaty Points: done</vt:lpstr>
      <vt:lpstr>Lattice files</vt:lpstr>
      <vt:lpstr>Design Register</vt:lpstr>
      <vt:lpstr>Additional documents</vt:lpstr>
      <vt:lpstr>Summary</vt:lpstr>
    </vt:vector>
  </TitlesOfParts>
  <Company>Sandbox Studio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Sandbox Studio</dc:creator>
  <cp:lastModifiedBy>Benno List</cp:lastModifiedBy>
  <cp:revision>24</cp:revision>
  <dcterms:created xsi:type="dcterms:W3CDTF">2013-03-22T17:34:51Z</dcterms:created>
  <dcterms:modified xsi:type="dcterms:W3CDTF">2015-09-08T11:22:24Z</dcterms:modified>
</cp:coreProperties>
</file>