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2329" autoAdjust="0"/>
  </p:normalViewPr>
  <p:slideViewPr>
    <p:cSldViewPr>
      <p:cViewPr varScale="1">
        <p:scale>
          <a:sx n="71" d="100"/>
          <a:sy n="71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2015/10/2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67544" y="773996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Changes in GRID system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KEKCC is operating 2 SE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kek2-se.cc.kek.jp for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dpm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kek2-se01.cc.kek.jp for storm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kek2-se.cc.kek.jp will stop service in March 2016.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Please move files to somewhere BY YOURSELF else if you have on kek2-se.cc.kek.jp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■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KEKCC upgrade will be made next summer (August 2016)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Support of the LCG file catalog (LFC) will be terminated in the next system.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Please use DIRAC file catalog instead.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404664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News about KEKCC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9611038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</TotalTime>
  <Words>30</Words>
  <Application>Microsoft Office PowerPoint</Application>
  <PresentationFormat>画面に合わせる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miyamoto</dc:creator>
  <cp:lastModifiedBy>miyamoto</cp:lastModifiedBy>
  <cp:revision>3</cp:revision>
  <dcterms:created xsi:type="dcterms:W3CDTF">2015-10-02T04:11:04Z</dcterms:created>
  <dcterms:modified xsi:type="dcterms:W3CDTF">2015-10-02T04:24:50Z</dcterms:modified>
</cp:coreProperties>
</file>