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3" r:id="rId3"/>
    <p:sldId id="262" r:id="rId4"/>
    <p:sldId id="257" r:id="rId5"/>
    <p:sldId id="264" r:id="rId6"/>
    <p:sldId id="267" r:id="rId7"/>
    <p:sldId id="258" r:id="rId8"/>
    <p:sldId id="265" r:id="rId9"/>
    <p:sldId id="268" r:id="rId10"/>
    <p:sldId id="259" r:id="rId11"/>
    <p:sldId id="266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5144-DA2F-48C4-8B5A-DB06C87C70D4}" type="datetimeFigureOut">
              <a:rPr lang="en-GB" smtClean="0"/>
              <a:t>01/10/2015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D558B-F4EF-4E5E-B65E-1ACF5C258C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8AB62-6153-4F3C-AA32-5E9C0F732452}" type="datetime1">
              <a:rPr lang="en-GB" smtClean="0"/>
              <a:t>01/10/2015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0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4D710-5132-41A2-9F5B-D15E3644AEE1}" type="datetime1">
              <a:rPr lang="en-GB" smtClean="0"/>
              <a:t>01/10/2015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145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322F-2DCE-457C-83EC-A918889CEF7B}" type="datetime1">
              <a:rPr lang="en-GB" smtClean="0"/>
              <a:t>01/10/2015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17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9EAB-F4B6-447F-8228-86AC8AF92467}" type="datetime1">
              <a:rPr lang="en-GB" smtClean="0"/>
              <a:t>01/10/2015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13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6AEC-A5B7-403E-9813-C7316602664F}" type="datetime1">
              <a:rPr lang="en-GB" smtClean="0"/>
              <a:t>01/10/2015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504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4285-FA83-4737-B292-A13C8022711A}" type="datetime1">
              <a:rPr lang="en-GB" smtClean="0"/>
              <a:t>01/10/2015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95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3265-ED3A-4D70-88DC-C5BF2196BB66}" type="datetime1">
              <a:rPr lang="en-GB" smtClean="0"/>
              <a:t>01/10/2015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19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D82EF-4F14-4EA0-8B87-72DD7B58C183}" type="datetime1">
              <a:rPr lang="en-GB" smtClean="0"/>
              <a:t>01/10/2015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5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9334-019C-499D-BCD6-A17A7EC17AFE}" type="datetime1">
              <a:rPr lang="en-GB" smtClean="0"/>
              <a:t>01/10/2015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83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95C61-7C79-4DE2-978F-814CEEBEFDAA}" type="datetime1">
              <a:rPr lang="en-GB" smtClean="0"/>
              <a:t>01/10/2015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6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C219-F637-4A12-AF71-327D8FA7CA73}" type="datetime1">
              <a:rPr lang="en-GB" smtClean="0"/>
              <a:t>01/10/2015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91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86F1-B6A2-4740-AFE4-AF5222DFE196}" type="datetime1">
              <a:rPr lang="en-GB" smtClean="0"/>
              <a:t>01/10/2015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7C92B-01E8-4219-91C9-FCB0BC7DC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5935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Brief Update: Simulations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Code </a:t>
            </a:r>
            <a:r>
              <a:rPr lang="en-GB" dirty="0" smtClean="0"/>
              <a:t>Edited From </a:t>
            </a:r>
            <a:r>
              <a:rPr lang="en-GB" dirty="0" err="1"/>
              <a:t>Jochem</a:t>
            </a:r>
            <a:r>
              <a:rPr lang="en-GB" dirty="0"/>
              <a:t> </a:t>
            </a:r>
            <a:r>
              <a:rPr lang="en-GB" dirty="0" err="1" smtClean="0"/>
              <a:t>Snuverink</a:t>
            </a:r>
            <a:endParaRPr lang="en-GB" dirty="0" smtClean="0"/>
          </a:p>
          <a:p>
            <a:endParaRPr lang="en-GB" dirty="0"/>
          </a:p>
          <a:p>
            <a:r>
              <a:rPr lang="en-GB" dirty="0">
                <a:solidFill>
                  <a:schemeClr val="tx1"/>
                </a:solidFill>
              </a:rPr>
              <a:t>Ryan Bodenstein</a:t>
            </a:r>
          </a:p>
          <a:p>
            <a:r>
              <a:rPr lang="en-GB" dirty="0">
                <a:solidFill>
                  <a:schemeClr val="tx1"/>
                </a:solidFill>
              </a:rPr>
              <a:t>FONT Meeting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2015/10/02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1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7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46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1438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Have a “perfect” </a:t>
            </a:r>
            <a:r>
              <a:rPr lang="en-GB" sz="2800" dirty="0" err="1" smtClean="0"/>
              <a:t>beamline</a:t>
            </a:r>
            <a:r>
              <a:rPr lang="en-GB" sz="2800" dirty="0" smtClean="0"/>
              <a:t>.</a:t>
            </a:r>
            <a:endParaRPr lang="en-GB" sz="28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Editing </a:t>
            </a:r>
            <a:r>
              <a:rPr lang="en-GB" sz="2800" dirty="0" smtClean="0"/>
              <a:t>the code to get all of the outputs for the perfect </a:t>
            </a:r>
            <a:r>
              <a:rPr lang="en-GB" sz="2800" dirty="0" err="1" smtClean="0"/>
              <a:t>beamline</a:t>
            </a:r>
            <a:endParaRPr lang="en-GB" sz="2800" dirty="0" smtClean="0"/>
          </a:p>
          <a:p>
            <a:pPr marL="1371600" lvl="2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Can get the final ones, but I’m having issues getting the pieces from the rest of the </a:t>
            </a:r>
            <a:r>
              <a:rPr lang="en-GB" sz="2800" dirty="0" err="1" smtClean="0"/>
              <a:t>beamline</a:t>
            </a:r>
            <a:endParaRPr lang="en-GB" sz="2800" dirty="0" smtClean="0"/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GB" sz="2800" dirty="0" smtClean="0"/>
              <a:t>Perfect </a:t>
            </a:r>
            <a:r>
              <a:rPr lang="en-GB" sz="2800" dirty="0" err="1" smtClean="0"/>
              <a:t>beamline</a:t>
            </a:r>
            <a:r>
              <a:rPr lang="en-GB" sz="2800" dirty="0" smtClean="0"/>
              <a:t> is almost identical to what I had before.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Working on getting outputs throughout the </a:t>
            </a:r>
            <a:r>
              <a:rPr lang="en-GB" sz="2800" dirty="0" err="1" smtClean="0"/>
              <a:t>beamline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Tried turning on some PLACET commands which failed for reasons that escape 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Meeting with </a:t>
            </a:r>
            <a:r>
              <a:rPr lang="en-GB" sz="2800" dirty="0" err="1" smtClean="0"/>
              <a:t>Jochem</a:t>
            </a:r>
            <a:r>
              <a:rPr lang="en-GB" sz="2800" dirty="0" smtClean="0"/>
              <a:t> moved to next Monday, should resolve some of these problems at least.</a:t>
            </a:r>
            <a:endParaRPr lang="en-GB" sz="2800" dirty="0" smtClean="0"/>
          </a:p>
          <a:p>
            <a:pPr marL="1428750" lvl="2" indent="-514350">
              <a:buFont typeface="+mj-lt"/>
              <a:buAutoNum type="arabicPeriod"/>
            </a:pP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7682"/>
            <a:ext cx="9144000" cy="456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755576" y="1052736"/>
            <a:ext cx="8388424" cy="244827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17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01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92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4000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52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30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8687"/>
            <a:ext cx="9143999" cy="500062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F7C92B-01E8-4219-91C9-FCB0BC7DC67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7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185</TotalTime>
  <Words>112</Words>
  <Application>Microsoft Office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Brief Update: Simulations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11</cp:revision>
  <dcterms:created xsi:type="dcterms:W3CDTF">2015-08-19T18:02:40Z</dcterms:created>
  <dcterms:modified xsi:type="dcterms:W3CDTF">2015-10-01T17:04:54Z</dcterms:modified>
</cp:coreProperties>
</file>