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6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93AF1-6CF3-CF4A-B70C-2C090DD26973}" type="datetimeFigureOut">
              <a:rPr lang="en-US" smtClean="0"/>
              <a:t>12/2/15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A22F6-1EC2-D145-8E78-E5B368FA4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593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93AF1-6CF3-CF4A-B70C-2C090DD26973}" type="datetimeFigureOut">
              <a:rPr lang="en-US" smtClean="0"/>
              <a:t>12/2/15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A22F6-1EC2-D145-8E78-E5B368FA4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874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93AF1-6CF3-CF4A-B70C-2C090DD26973}" type="datetimeFigureOut">
              <a:rPr lang="en-US" smtClean="0"/>
              <a:t>12/2/15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A22F6-1EC2-D145-8E78-E5B368FA4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975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93AF1-6CF3-CF4A-B70C-2C090DD26973}" type="datetimeFigureOut">
              <a:rPr lang="en-US" smtClean="0"/>
              <a:t>12/2/15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A22F6-1EC2-D145-8E78-E5B368FA4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665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93AF1-6CF3-CF4A-B70C-2C090DD26973}" type="datetimeFigureOut">
              <a:rPr lang="en-US" smtClean="0"/>
              <a:t>12/2/15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A22F6-1EC2-D145-8E78-E5B368FA4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490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93AF1-6CF3-CF4A-B70C-2C090DD26973}" type="datetimeFigureOut">
              <a:rPr lang="en-US" smtClean="0"/>
              <a:t>12/2/15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A22F6-1EC2-D145-8E78-E5B368FA4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95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93AF1-6CF3-CF4A-B70C-2C090DD26973}" type="datetimeFigureOut">
              <a:rPr lang="en-US" smtClean="0"/>
              <a:t>12/2/15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A22F6-1EC2-D145-8E78-E5B368FA4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65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93AF1-6CF3-CF4A-B70C-2C090DD26973}" type="datetimeFigureOut">
              <a:rPr lang="en-US" smtClean="0"/>
              <a:t>12/2/15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A22F6-1EC2-D145-8E78-E5B368FA4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161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93AF1-6CF3-CF4A-B70C-2C090DD26973}" type="datetimeFigureOut">
              <a:rPr lang="en-US" smtClean="0"/>
              <a:t>12/2/15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A22F6-1EC2-D145-8E78-E5B368FA4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477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93AF1-6CF3-CF4A-B70C-2C090DD26973}" type="datetimeFigureOut">
              <a:rPr lang="en-US" smtClean="0"/>
              <a:t>12/2/15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A22F6-1EC2-D145-8E78-E5B368FA4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628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93AF1-6CF3-CF4A-B70C-2C090DD26973}" type="datetimeFigureOut">
              <a:rPr lang="en-US" smtClean="0"/>
              <a:t>12/2/15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A22F6-1EC2-D145-8E78-E5B368FA4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524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93AF1-6CF3-CF4A-B70C-2C090DD26973}" type="datetimeFigureOut">
              <a:rPr lang="en-US" smtClean="0"/>
              <a:t>12/2/15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A22F6-1EC2-D145-8E78-E5B368FA4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192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2015 TB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659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1435"/>
            <a:ext cx="8229600" cy="622519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answers</a:t>
            </a:r>
          </a:p>
          <a:p>
            <a:pPr lvl="1"/>
            <a:r>
              <a:rPr lang="en-US" dirty="0" err="1" smtClean="0"/>
              <a:t>Beata</a:t>
            </a:r>
            <a:r>
              <a:rPr lang="en-US" dirty="0" smtClean="0"/>
              <a:t> : HV scan</a:t>
            </a:r>
          </a:p>
          <a:p>
            <a:pPr lvl="1"/>
            <a:r>
              <a:rPr lang="en-US" dirty="0" err="1" smtClean="0"/>
              <a:t>Veta</a:t>
            </a:r>
            <a:r>
              <a:rPr lang="en-US" dirty="0" smtClean="0"/>
              <a:t> : HV scan, saturation in longitudinal shower</a:t>
            </a:r>
          </a:p>
          <a:p>
            <a:pPr lvl="1"/>
            <a:r>
              <a:rPr lang="en-US" dirty="0" err="1" smtClean="0"/>
              <a:t>Itamar</a:t>
            </a:r>
            <a:r>
              <a:rPr lang="en-US" dirty="0" smtClean="0"/>
              <a:t> : telescope </a:t>
            </a:r>
            <a:r>
              <a:rPr lang="en-US" dirty="0" err="1" smtClean="0"/>
              <a:t>data,synchronisation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Tasks :</a:t>
            </a:r>
            <a:endParaRPr lang="en-US" dirty="0"/>
          </a:p>
          <a:p>
            <a:pPr marL="400050" lvl="1" indent="0">
              <a:buNone/>
            </a:pPr>
            <a:r>
              <a:rPr lang="en-US" dirty="0"/>
              <a:t>- tracking : telescope data (clustering, single track event,…) and data </a:t>
            </a:r>
            <a:r>
              <a:rPr lang="en-US" dirty="0" err="1"/>
              <a:t>synchronisation</a:t>
            </a:r>
            <a:endParaRPr lang="en-US" dirty="0"/>
          </a:p>
          <a:p>
            <a:pPr marL="400050" lvl="1" indent="0">
              <a:buNone/>
            </a:pPr>
            <a:r>
              <a:rPr lang="en-US" dirty="0"/>
              <a:t>- HV scan 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- </a:t>
            </a:r>
            <a:r>
              <a:rPr lang="en-US" dirty="0"/>
              <a:t>Saturation : possibility to check the percentage of saturated event as a function of the depth in the shower (or number of W plane).</a:t>
            </a:r>
          </a:p>
          <a:p>
            <a:pPr marL="400050" lvl="1" indent="0">
              <a:buNone/>
            </a:pPr>
            <a:r>
              <a:rPr lang="en-US" dirty="0"/>
              <a:t>- cross talk</a:t>
            </a:r>
          </a:p>
          <a:p>
            <a:pPr marL="400050" lvl="1" indent="0">
              <a:buNone/>
            </a:pPr>
            <a:r>
              <a:rPr lang="en-US" dirty="0"/>
              <a:t>- </a:t>
            </a:r>
            <a:r>
              <a:rPr lang="en-US" dirty="0" err="1"/>
              <a:t>Kapton</a:t>
            </a:r>
            <a:r>
              <a:rPr lang="en-US" dirty="0"/>
              <a:t> tail length </a:t>
            </a:r>
          </a:p>
          <a:p>
            <a:pPr marL="400050" lvl="1" indent="0">
              <a:buNone/>
            </a:pPr>
            <a:r>
              <a:rPr lang="en-US" dirty="0"/>
              <a:t>- calibration</a:t>
            </a:r>
          </a:p>
          <a:p>
            <a:pPr marL="400050" lvl="1" indent="0">
              <a:buNone/>
            </a:pPr>
            <a:r>
              <a:rPr lang="en-US" dirty="0"/>
              <a:t>- Charge collection (between pads, edges,..)</a:t>
            </a:r>
          </a:p>
          <a:p>
            <a:pPr lvl="1">
              <a:buFontTx/>
              <a:buChar char="-"/>
            </a:pPr>
            <a:r>
              <a:rPr lang="en-US" dirty="0" err="1" smtClean="0"/>
              <a:t>moliere</a:t>
            </a:r>
            <a:r>
              <a:rPr lang="en-US" dirty="0" smtClean="0"/>
              <a:t> radius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Aim : have solid results before the next test beam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249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80</Words>
  <Application>Microsoft Macintosh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2015 TB analysis</vt:lpstr>
      <vt:lpstr>PowerPoint Presentation</vt:lpstr>
    </vt:vector>
  </TitlesOfParts>
  <Company>tau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 TB analysis</dc:title>
  <dc:creator>yan</dc:creator>
  <cp:lastModifiedBy>yan</cp:lastModifiedBy>
  <cp:revision>7</cp:revision>
  <dcterms:created xsi:type="dcterms:W3CDTF">2015-12-02T15:06:27Z</dcterms:created>
  <dcterms:modified xsi:type="dcterms:W3CDTF">2015-12-02T15:18:47Z</dcterms:modified>
</cp:coreProperties>
</file>