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259" r:id="rId2"/>
    <p:sldId id="260" r:id="rId3"/>
    <p:sldId id="261" r:id="rId4"/>
    <p:sldId id="262" r:id="rId5"/>
  </p:sldIdLst>
  <p:sldSz cx="10058400" cy="7543800"/>
  <p:notesSz cx="6858000" cy="9144000"/>
  <p:defaultTextStyle>
    <a:defPPr>
      <a:defRPr lang="en-US"/>
    </a:defPPr>
    <a:lvl1pPr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1pPr>
    <a:lvl2pPr marL="501650" indent="-44450"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2pPr>
    <a:lvl3pPr marL="1004888" indent="-90488"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3pPr>
    <a:lvl4pPr marL="1508125" indent="-136525"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4pPr>
    <a:lvl5pPr marL="2011363" indent="-182563"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5pPr>
    <a:lvl6pPr marL="2286000" algn="l" defTabSz="914400" rtl="0" eaLnBrk="1" latinLnBrk="0" hangingPunct="1">
      <a:defRPr sz="2000" kern="1200">
        <a:solidFill>
          <a:schemeClr val="tx1"/>
        </a:solidFill>
        <a:latin typeface="Arial" charset="0"/>
        <a:ea typeface="ＭＳ Ｐゴシック" pitchFamily="-1" charset="-128"/>
        <a:cs typeface="+mn-cs"/>
      </a:defRPr>
    </a:lvl6pPr>
    <a:lvl7pPr marL="2743200" algn="l" defTabSz="914400" rtl="0" eaLnBrk="1" latinLnBrk="0" hangingPunct="1">
      <a:defRPr sz="2000" kern="1200">
        <a:solidFill>
          <a:schemeClr val="tx1"/>
        </a:solidFill>
        <a:latin typeface="Arial" charset="0"/>
        <a:ea typeface="ＭＳ Ｐゴシック" pitchFamily="-1" charset="-128"/>
        <a:cs typeface="+mn-cs"/>
      </a:defRPr>
    </a:lvl7pPr>
    <a:lvl8pPr marL="3200400" algn="l" defTabSz="914400" rtl="0" eaLnBrk="1" latinLnBrk="0" hangingPunct="1">
      <a:defRPr sz="2000" kern="1200">
        <a:solidFill>
          <a:schemeClr val="tx1"/>
        </a:solidFill>
        <a:latin typeface="Arial" charset="0"/>
        <a:ea typeface="ＭＳ Ｐゴシック" pitchFamily="-1" charset="-128"/>
        <a:cs typeface="+mn-cs"/>
      </a:defRPr>
    </a:lvl8pPr>
    <a:lvl9pPr marL="3657600" algn="l" defTabSz="914400" rtl="0" eaLnBrk="1" latinLnBrk="0" hangingPunct="1">
      <a:defRPr sz="20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0822"/>
    <a:srgbClr val="010000"/>
    <a:srgbClr val="692A36"/>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632" y="-450"/>
      </p:cViewPr>
      <p:guideLst>
        <p:guide orient="horz" pos="2376"/>
        <p:guide pos="31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 charset="0"/>
              </a:defRPr>
            </a:lvl1pPr>
          </a:lstStyle>
          <a:p>
            <a:fld id="{8BE6F48F-D8B6-4B5B-848D-FF440404C60A}" type="datetime1">
              <a:rPr lang="en-US"/>
              <a:pPr/>
              <a:t>12/8/2015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 charset="0"/>
              </a:defRPr>
            </a:lvl1pPr>
          </a:lstStyle>
          <a:p>
            <a:fld id="{DC74F1B3-4871-475E-A3CC-0B0149C6F90F}" type="slidenum">
              <a:rPr lang="en-US"/>
              <a:pPr/>
              <a:t>‹#›</a:t>
            </a:fld>
            <a:endParaRPr lang="en-US"/>
          </a:p>
        </p:txBody>
      </p:sp>
    </p:spTree>
    <p:extLst>
      <p:ext uri="{BB962C8B-B14F-4D97-AF65-F5344CB8AC3E}">
        <p14:creationId xmlns:p14="http://schemas.microsoft.com/office/powerpoint/2010/main" val="16229283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 charset="0"/>
              </a:defRPr>
            </a:lvl1pPr>
          </a:lstStyle>
          <a:p>
            <a:fld id="{79724E64-7266-4E5A-BE4F-6BA7153EDD1F}" type="datetime1">
              <a:rPr lang="en-US"/>
              <a:pPr/>
              <a:t>12/8/2015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 charset="0"/>
              </a:defRPr>
            </a:lvl1pPr>
          </a:lstStyle>
          <a:p>
            <a:fld id="{F08C4028-E87E-414C-85A6-08C266675FD7}" type="slidenum">
              <a:rPr lang="en-US"/>
              <a:pPr/>
              <a:t>‹#›</a:t>
            </a:fld>
            <a:endParaRPr lang="en-US"/>
          </a:p>
        </p:txBody>
      </p:sp>
    </p:spTree>
    <p:extLst>
      <p:ext uri="{BB962C8B-B14F-4D97-AF65-F5344CB8AC3E}">
        <p14:creationId xmlns:p14="http://schemas.microsoft.com/office/powerpoint/2010/main" val="2571441926"/>
      </p:ext>
    </p:extLst>
  </p:cSld>
  <p:clrMap bg1="lt1" tx1="dk1" bg2="lt2" tx2="dk2" accent1="accent1" accent2="accent2" accent3="accent3" accent4="accent4" accent5="accent5" accent6="accent6" hlink="hlink" folHlink="folHlink"/>
  <p:hf hdr="0" ftr="0" dt="0"/>
  <p:notesStyle>
    <a:lvl1pPr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ＭＳ Ｐゴシック" pitchFamily="-84" charset="-128"/>
      </a:defRPr>
    </a:lvl1pPr>
    <a:lvl2pPr marL="501650"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2pPr>
    <a:lvl3pPr marL="1004888"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3pPr>
    <a:lvl4pPr marL="1508125"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4pPr>
    <a:lvl5pPr marL="2011363"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5pPr>
    <a:lvl6pPr marL="2514600" algn="l" defTabSz="502920" rtl="0" eaLnBrk="1" latinLnBrk="0" hangingPunct="1">
      <a:defRPr sz="1300" kern="1200">
        <a:solidFill>
          <a:schemeClr val="tx1"/>
        </a:solidFill>
        <a:latin typeface="+mn-lt"/>
        <a:ea typeface="+mn-ea"/>
        <a:cs typeface="+mn-cs"/>
      </a:defRPr>
    </a:lvl6pPr>
    <a:lvl7pPr marL="3017520" algn="l" defTabSz="502920" rtl="0" eaLnBrk="1" latinLnBrk="0" hangingPunct="1">
      <a:defRPr sz="1300" kern="1200">
        <a:solidFill>
          <a:schemeClr val="tx1"/>
        </a:solidFill>
        <a:latin typeface="+mn-lt"/>
        <a:ea typeface="+mn-ea"/>
        <a:cs typeface="+mn-cs"/>
      </a:defRPr>
    </a:lvl7pPr>
    <a:lvl8pPr marL="3520440" algn="l" defTabSz="502920" rtl="0" eaLnBrk="1" latinLnBrk="0" hangingPunct="1">
      <a:defRPr sz="1300" kern="1200">
        <a:solidFill>
          <a:schemeClr val="tx1"/>
        </a:solidFill>
        <a:latin typeface="+mn-lt"/>
        <a:ea typeface="+mn-ea"/>
        <a:cs typeface="+mn-cs"/>
      </a:defRPr>
    </a:lvl8pPr>
    <a:lvl9pPr marL="4023360" algn="l" defTabSz="502920" rtl="0" eaLnBrk="1" latinLnBrk="0" hangingPunct="1">
      <a:defRPr sz="1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2888932"/>
            <a:ext cx="8229600" cy="1927860"/>
          </a:xfrm>
          <a:prstGeom prst="rect">
            <a:avLst/>
          </a:prstGeom>
        </p:spPr>
        <p:txBody>
          <a:bodyPr>
            <a:normAutofit/>
          </a:bodyPr>
          <a:lstStyle>
            <a:lvl1pPr marL="0" indent="0" algn="l">
              <a:buNone/>
              <a:defRPr sz="3200" b="1">
                <a:solidFill>
                  <a:schemeClr val="tx1">
                    <a:tint val="75000"/>
                  </a:schemeClr>
                </a:solidFill>
                <a:latin typeface="Arial"/>
                <a:cs typeface="Arial"/>
              </a:defRPr>
            </a:lvl1pPr>
            <a:lvl2pPr marL="502920" indent="0" algn="ctr">
              <a:buNone/>
              <a:defRPr>
                <a:solidFill>
                  <a:schemeClr val="tx1">
                    <a:tint val="75000"/>
                  </a:schemeClr>
                </a:solidFill>
              </a:defRPr>
            </a:lvl2pPr>
            <a:lvl3pPr marL="1005840" indent="0" algn="ctr">
              <a:buNone/>
              <a:defRPr>
                <a:solidFill>
                  <a:schemeClr val="tx1">
                    <a:tint val="75000"/>
                  </a:schemeClr>
                </a:solidFill>
              </a:defRPr>
            </a:lvl3pPr>
            <a:lvl4pPr marL="1508760" indent="0" algn="ctr">
              <a:buNone/>
              <a:defRPr>
                <a:solidFill>
                  <a:schemeClr val="tx1">
                    <a:tint val="75000"/>
                  </a:schemeClr>
                </a:solidFill>
              </a:defRPr>
            </a:lvl4pPr>
            <a:lvl5pPr marL="2011680" indent="0" algn="ctr">
              <a:buNone/>
              <a:defRPr>
                <a:solidFill>
                  <a:schemeClr val="tx1">
                    <a:tint val="75000"/>
                  </a:schemeClr>
                </a:solidFill>
              </a:defRPr>
            </a:lvl5pPr>
            <a:lvl6pPr marL="2514600" indent="0" algn="ctr">
              <a:buNone/>
              <a:defRPr>
                <a:solidFill>
                  <a:schemeClr val="tx1">
                    <a:tint val="75000"/>
                  </a:schemeClr>
                </a:solidFill>
              </a:defRPr>
            </a:lvl6pPr>
            <a:lvl7pPr marL="3017520" indent="0" algn="ctr">
              <a:buNone/>
              <a:defRPr>
                <a:solidFill>
                  <a:schemeClr val="tx1">
                    <a:tint val="75000"/>
                  </a:schemeClr>
                </a:solidFill>
              </a:defRPr>
            </a:lvl7pPr>
            <a:lvl8pPr marL="3520440" indent="0" algn="ctr">
              <a:buNone/>
              <a:defRPr>
                <a:solidFill>
                  <a:schemeClr val="tx1">
                    <a:tint val="75000"/>
                  </a:schemeClr>
                </a:solidFill>
              </a:defRPr>
            </a:lvl8pPr>
            <a:lvl9pPr marL="402336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fld id="{F554A0C7-60DA-4C95-8A36-FCD92DD7E4C9}" type="datetime1">
              <a:rPr lang="en-US"/>
              <a:pPr/>
              <a:t>12/8/2015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Chicago, USA  </a:t>
            </a:r>
          </a:p>
        </p:txBody>
      </p:sp>
      <p:sp>
        <p:nvSpPr>
          <p:cNvPr id="6" name="Slide Number Placeholder 5"/>
          <p:cNvSpPr>
            <a:spLocks noGrp="1"/>
          </p:cNvSpPr>
          <p:nvPr>
            <p:ph type="sldNum" sz="quarter" idx="12"/>
          </p:nvPr>
        </p:nvSpPr>
        <p:spPr/>
        <p:txBody>
          <a:bodyPr/>
          <a:lstStyle>
            <a:lvl1pPr>
              <a:defRPr/>
            </a:lvl1pPr>
          </a:lstStyle>
          <a:p>
            <a:fld id="{4C202D40-8B8F-43DB-ADD0-CE0E347055BD}" type="slidenum">
              <a:rPr lang="en-US"/>
              <a:pPr/>
              <a:t>‹#›</a:t>
            </a:fld>
            <a:endParaRPr lang="en-US"/>
          </a:p>
        </p:txBody>
      </p:sp>
    </p:spTree>
    <p:extLst>
      <p:ext uri="{BB962C8B-B14F-4D97-AF65-F5344CB8AC3E}">
        <p14:creationId xmlns:p14="http://schemas.microsoft.com/office/powerpoint/2010/main" val="1243926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700" y="0"/>
            <a:ext cx="10071100" cy="755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0621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968501"/>
            <a:ext cx="8229600" cy="4229100"/>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fld id="{E7E009D7-5E12-48FE-A634-74A2CDDA854B}" type="datetime1">
              <a:rPr lang="en-US"/>
              <a:pPr/>
              <a:t>12/8/2015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Chicago, USA  </a:t>
            </a:r>
          </a:p>
        </p:txBody>
      </p:sp>
      <p:sp>
        <p:nvSpPr>
          <p:cNvPr id="6" name="Slide Number Placeholder 5"/>
          <p:cNvSpPr>
            <a:spLocks noGrp="1"/>
          </p:cNvSpPr>
          <p:nvPr>
            <p:ph type="sldNum" sz="quarter" idx="12"/>
          </p:nvPr>
        </p:nvSpPr>
        <p:spPr/>
        <p:txBody>
          <a:bodyPr/>
          <a:lstStyle>
            <a:lvl1pPr>
              <a:defRPr/>
            </a:lvl1pPr>
          </a:lstStyle>
          <a:p>
            <a:fld id="{E459363E-18ED-4758-B7ED-4D42C9C6D351}" type="slidenum">
              <a:rPr lang="en-US"/>
              <a:pPr/>
              <a:t>‹#›</a:t>
            </a:fld>
            <a:endParaRPr lang="en-US"/>
          </a:p>
        </p:txBody>
      </p:sp>
    </p:spTree>
    <p:extLst>
      <p:ext uri="{BB962C8B-B14F-4D97-AF65-F5344CB8AC3E}">
        <p14:creationId xmlns:p14="http://schemas.microsoft.com/office/powerpoint/2010/main" val="662964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3197385"/>
            <a:ext cx="8267700" cy="1650206"/>
          </a:xfrm>
          <a:prstGeom prst="rect">
            <a:avLst/>
          </a:prstGeom>
        </p:spPr>
        <p:txBody>
          <a:bodyPr anchor="b">
            <a:normAutofit/>
          </a:bodyPr>
          <a:lstStyle>
            <a:lvl1pPr marL="0" indent="0">
              <a:buNone/>
              <a:defRPr sz="2400">
                <a:solidFill>
                  <a:schemeClr val="tx1">
                    <a:tint val="75000"/>
                  </a:schemeClr>
                </a:solidFill>
                <a:latin typeface="Arial"/>
                <a:cs typeface="Arial"/>
              </a:defRPr>
            </a:lvl1pPr>
            <a:lvl2pPr marL="502920" indent="0">
              <a:buNone/>
              <a:defRPr sz="2000">
                <a:solidFill>
                  <a:schemeClr val="tx1">
                    <a:tint val="75000"/>
                  </a:schemeClr>
                </a:solidFill>
              </a:defRPr>
            </a:lvl2pPr>
            <a:lvl3pPr marL="1005840" indent="0">
              <a:buNone/>
              <a:defRPr sz="1800">
                <a:solidFill>
                  <a:schemeClr val="tx1">
                    <a:tint val="75000"/>
                  </a:schemeClr>
                </a:solidFill>
              </a:defRPr>
            </a:lvl3pPr>
            <a:lvl4pPr marL="1508760" indent="0">
              <a:buNone/>
              <a:defRPr sz="1500">
                <a:solidFill>
                  <a:schemeClr val="tx1">
                    <a:tint val="75000"/>
                  </a:schemeClr>
                </a:solidFill>
              </a:defRPr>
            </a:lvl4pPr>
            <a:lvl5pPr marL="2011680" indent="0">
              <a:buNone/>
              <a:defRPr sz="1500">
                <a:solidFill>
                  <a:schemeClr val="tx1">
                    <a:tint val="75000"/>
                  </a:schemeClr>
                </a:solidFill>
              </a:defRPr>
            </a:lvl5pPr>
            <a:lvl6pPr marL="2514600" indent="0">
              <a:buNone/>
              <a:defRPr sz="1500">
                <a:solidFill>
                  <a:schemeClr val="tx1">
                    <a:tint val="75000"/>
                  </a:schemeClr>
                </a:solidFill>
              </a:defRPr>
            </a:lvl6pPr>
            <a:lvl7pPr marL="3017520" indent="0">
              <a:buNone/>
              <a:defRPr sz="1500">
                <a:solidFill>
                  <a:schemeClr val="tx1">
                    <a:tint val="75000"/>
                  </a:schemeClr>
                </a:solidFill>
              </a:defRPr>
            </a:lvl7pPr>
            <a:lvl8pPr marL="3520440" indent="0">
              <a:buNone/>
              <a:defRPr sz="1500">
                <a:solidFill>
                  <a:schemeClr val="tx1">
                    <a:tint val="75000"/>
                  </a:schemeClr>
                </a:solidFill>
              </a:defRPr>
            </a:lvl8pPr>
            <a:lvl9pPr marL="4023360" indent="0">
              <a:buNone/>
              <a:defRPr sz="1500">
                <a:solidFill>
                  <a:schemeClr val="tx1">
                    <a:tint val="75000"/>
                  </a:schemeClr>
                </a:solidFill>
              </a:defRPr>
            </a:lvl9pPr>
          </a:lstStyle>
          <a:p>
            <a:pPr lvl="0"/>
            <a:r>
              <a:rPr lang="en-US" smtClean="0"/>
              <a:t>Click to edit Master text styles</a:t>
            </a:r>
          </a:p>
        </p:txBody>
      </p:sp>
      <p:sp>
        <p:nvSpPr>
          <p:cNvPr id="7" name="Title 1"/>
          <p:cNvSpPr>
            <a:spLocks noGrp="1"/>
          </p:cNvSpPr>
          <p:nvPr>
            <p:ph type="title"/>
          </p:nvPr>
        </p:nvSpPr>
        <p:spPr>
          <a:xfrm>
            <a:off x="914400" y="1126067"/>
            <a:ext cx="8229600" cy="1439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fld id="{61DC2B00-3F37-428E-97B6-5F1EE82DD0E3}" type="datetime1">
              <a:rPr lang="en-US"/>
              <a:pPr/>
              <a:t>12/8/2015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Chicago, USA  </a:t>
            </a:r>
          </a:p>
        </p:txBody>
      </p:sp>
      <p:sp>
        <p:nvSpPr>
          <p:cNvPr id="6" name="Slide Number Placeholder 5"/>
          <p:cNvSpPr>
            <a:spLocks noGrp="1"/>
          </p:cNvSpPr>
          <p:nvPr>
            <p:ph type="sldNum" sz="quarter" idx="12"/>
          </p:nvPr>
        </p:nvSpPr>
        <p:spPr/>
        <p:txBody>
          <a:bodyPr/>
          <a:lstStyle>
            <a:lvl1pPr>
              <a:defRPr/>
            </a:lvl1pPr>
          </a:lstStyle>
          <a:p>
            <a:fld id="{98917B3F-D5BA-41D6-AF86-CD062E1D69C5}" type="slidenum">
              <a:rPr lang="en-US"/>
              <a:pPr/>
              <a:t>‹#›</a:t>
            </a:fld>
            <a:endParaRPr lang="en-US"/>
          </a:p>
        </p:txBody>
      </p:sp>
    </p:spTree>
    <p:extLst>
      <p:ext uri="{BB962C8B-B14F-4D97-AF65-F5344CB8AC3E}">
        <p14:creationId xmlns:p14="http://schemas.microsoft.com/office/powerpoint/2010/main" val="2122061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fld id="{883FFE52-45A4-4CB9-AD83-53206D188EB2}" type="datetime1">
              <a:rPr lang="en-US"/>
              <a:pPr/>
              <a:t>12/8/2015</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Chicago, USA  </a:t>
            </a:r>
          </a:p>
        </p:txBody>
      </p:sp>
      <p:sp>
        <p:nvSpPr>
          <p:cNvPr id="5" name="Slide Number Placeholder 5"/>
          <p:cNvSpPr>
            <a:spLocks noGrp="1"/>
          </p:cNvSpPr>
          <p:nvPr>
            <p:ph type="sldNum" sz="quarter" idx="12"/>
          </p:nvPr>
        </p:nvSpPr>
        <p:spPr/>
        <p:txBody>
          <a:bodyPr/>
          <a:lstStyle>
            <a:lvl1pPr>
              <a:defRPr/>
            </a:lvl1pPr>
          </a:lstStyle>
          <a:p>
            <a:fld id="{D3FDE533-910B-4818-B3F3-6304CAD88056}" type="slidenum">
              <a:rPr lang="en-US"/>
              <a:pPr/>
              <a:t>‹#›</a:t>
            </a:fld>
            <a:endParaRPr lang="en-US"/>
          </a:p>
        </p:txBody>
      </p:sp>
    </p:spTree>
    <p:extLst>
      <p:ext uri="{BB962C8B-B14F-4D97-AF65-F5344CB8AC3E}">
        <p14:creationId xmlns:p14="http://schemas.microsoft.com/office/powerpoint/2010/main" val="4039511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929640" y="2032000"/>
            <a:ext cx="3931920" cy="4280746"/>
          </a:xfrm>
          <a:prstGeom prst="rect">
            <a:avLst/>
          </a:prstGeom>
        </p:spPr>
        <p:txBody>
          <a:bodyPr/>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idx="14"/>
          </p:nvPr>
        </p:nvSpPr>
        <p:spPr>
          <a:xfrm>
            <a:off x="5199380" y="2032000"/>
            <a:ext cx="3931920" cy="4280746"/>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5" name="Date Placeholder 3"/>
          <p:cNvSpPr>
            <a:spLocks noGrp="1"/>
          </p:cNvSpPr>
          <p:nvPr>
            <p:ph type="dt" sz="half" idx="15"/>
          </p:nvPr>
        </p:nvSpPr>
        <p:spPr/>
        <p:txBody>
          <a:bodyPr/>
          <a:lstStyle>
            <a:lvl1pPr>
              <a:defRPr/>
            </a:lvl1pPr>
          </a:lstStyle>
          <a:p>
            <a:fld id="{7C73C5F2-D0B8-469A-99DE-D270E93904D0}" type="datetime1">
              <a:rPr lang="en-US"/>
              <a:pPr/>
              <a:t>12/8/2015</a:t>
            </a:fld>
            <a:endParaRPr lang="en-US"/>
          </a:p>
        </p:txBody>
      </p:sp>
      <p:sp>
        <p:nvSpPr>
          <p:cNvPr id="6" name="Footer Placeholder 4"/>
          <p:cNvSpPr>
            <a:spLocks noGrp="1"/>
          </p:cNvSpPr>
          <p:nvPr>
            <p:ph type="ftr" sz="quarter" idx="16"/>
          </p:nvPr>
        </p:nvSpPr>
        <p:spPr/>
        <p:txBody>
          <a:bodyPr/>
          <a:lstStyle>
            <a:lvl1pPr>
              <a:defRPr/>
            </a:lvl1pPr>
          </a:lstStyle>
          <a:p>
            <a:pPr>
              <a:defRPr/>
            </a:pPr>
            <a:r>
              <a:rPr lang="en-US"/>
              <a:t>Chicago, USA  </a:t>
            </a:r>
          </a:p>
        </p:txBody>
      </p:sp>
      <p:sp>
        <p:nvSpPr>
          <p:cNvPr id="7" name="Slide Number Placeholder 5"/>
          <p:cNvSpPr>
            <a:spLocks noGrp="1"/>
          </p:cNvSpPr>
          <p:nvPr>
            <p:ph type="sldNum" sz="quarter" idx="17"/>
          </p:nvPr>
        </p:nvSpPr>
        <p:spPr/>
        <p:txBody>
          <a:bodyPr/>
          <a:lstStyle>
            <a:lvl1pPr>
              <a:defRPr/>
            </a:lvl1pPr>
          </a:lstStyle>
          <a:p>
            <a:fld id="{10E3012E-E6AB-4A31-9B44-AF5583E98D93}" type="slidenum">
              <a:rPr lang="en-US"/>
              <a:pPr/>
              <a:t>‹#›</a:t>
            </a:fld>
            <a:endParaRPr lang="en-US"/>
          </a:p>
        </p:txBody>
      </p:sp>
    </p:spTree>
    <p:extLst>
      <p:ext uri="{BB962C8B-B14F-4D97-AF65-F5344CB8AC3E}">
        <p14:creationId xmlns:p14="http://schemas.microsoft.com/office/powerpoint/2010/main" val="1901725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1869639"/>
            <a:ext cx="4038601" cy="517471"/>
          </a:xfrm>
          <a:prstGeom prst="rect">
            <a:avLst/>
          </a:prstGeom>
        </p:spPr>
        <p:txBody>
          <a:bodyPr anchor="b">
            <a:normAutofit/>
          </a:bodyPr>
          <a:lstStyle>
            <a:lvl1pPr marL="0" indent="0">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en-US" smtClean="0"/>
              <a:t>Click to edit Master text styles</a:t>
            </a:r>
          </a:p>
        </p:txBody>
      </p:sp>
      <p:sp>
        <p:nvSpPr>
          <p:cNvPr id="5" name="Text Placeholder 4"/>
          <p:cNvSpPr>
            <a:spLocks noGrp="1"/>
          </p:cNvSpPr>
          <p:nvPr>
            <p:ph type="body" sz="quarter" idx="3"/>
          </p:nvPr>
        </p:nvSpPr>
        <p:spPr>
          <a:xfrm>
            <a:off x="5173133" y="1869665"/>
            <a:ext cx="3970868" cy="517445"/>
          </a:xfrm>
          <a:prstGeom prst="rect">
            <a:avLst/>
          </a:prstGeom>
        </p:spPr>
        <p:txBody>
          <a:bodyPr anchor="b">
            <a:normAutofit/>
          </a:bodyPr>
          <a:lstStyle>
            <a:lvl1pPr marL="0" indent="0" algn="l">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en-US" smtClean="0"/>
              <a:t>Click to edit Master text styles</a:t>
            </a:r>
          </a:p>
        </p:txBody>
      </p:sp>
      <p:sp>
        <p:nvSpPr>
          <p:cNvPr id="10" name="Content Placeholder 2"/>
          <p:cNvSpPr>
            <a:spLocks noGrp="1"/>
          </p:cNvSpPr>
          <p:nvPr>
            <p:ph idx="13"/>
          </p:nvPr>
        </p:nvSpPr>
        <p:spPr>
          <a:xfrm>
            <a:off x="914399" y="2565401"/>
            <a:ext cx="4038601" cy="3852332"/>
          </a:xfrm>
          <a:prstGeom prst="rect">
            <a:avLst/>
          </a:prstGeom>
        </p:spPr>
        <p:txBody>
          <a:bodyPr/>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idx="14"/>
          </p:nvPr>
        </p:nvSpPr>
        <p:spPr>
          <a:xfrm>
            <a:off x="5173133" y="2565401"/>
            <a:ext cx="3970868" cy="3852331"/>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5"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7" name="Date Placeholder 3"/>
          <p:cNvSpPr>
            <a:spLocks noGrp="1"/>
          </p:cNvSpPr>
          <p:nvPr>
            <p:ph type="dt" sz="half" idx="15"/>
          </p:nvPr>
        </p:nvSpPr>
        <p:spPr/>
        <p:txBody>
          <a:bodyPr/>
          <a:lstStyle>
            <a:lvl1pPr>
              <a:defRPr/>
            </a:lvl1pPr>
          </a:lstStyle>
          <a:p>
            <a:fld id="{E7E1E8A6-0A28-41AA-A033-C37A16EB2351}" type="datetime1">
              <a:rPr lang="en-US"/>
              <a:pPr/>
              <a:t>12/8/2015</a:t>
            </a:fld>
            <a:endParaRPr lang="en-US"/>
          </a:p>
        </p:txBody>
      </p:sp>
      <p:sp>
        <p:nvSpPr>
          <p:cNvPr id="8" name="Footer Placeholder 4"/>
          <p:cNvSpPr>
            <a:spLocks noGrp="1"/>
          </p:cNvSpPr>
          <p:nvPr>
            <p:ph type="ftr" sz="quarter" idx="16"/>
          </p:nvPr>
        </p:nvSpPr>
        <p:spPr/>
        <p:txBody>
          <a:bodyPr/>
          <a:lstStyle>
            <a:lvl1pPr>
              <a:defRPr/>
            </a:lvl1pPr>
          </a:lstStyle>
          <a:p>
            <a:pPr>
              <a:defRPr/>
            </a:pPr>
            <a:r>
              <a:rPr lang="en-US"/>
              <a:t>Chicago, USA  </a:t>
            </a:r>
          </a:p>
        </p:txBody>
      </p:sp>
      <p:sp>
        <p:nvSpPr>
          <p:cNvPr id="9" name="Slide Number Placeholder 5"/>
          <p:cNvSpPr>
            <a:spLocks noGrp="1"/>
          </p:cNvSpPr>
          <p:nvPr>
            <p:ph type="sldNum" sz="quarter" idx="17"/>
          </p:nvPr>
        </p:nvSpPr>
        <p:spPr/>
        <p:txBody>
          <a:bodyPr/>
          <a:lstStyle>
            <a:lvl1pPr>
              <a:defRPr/>
            </a:lvl1pPr>
          </a:lstStyle>
          <a:p>
            <a:fld id="{0755E4CE-CCAD-49AC-AC4D-F08A4689D4B2}" type="slidenum">
              <a:rPr lang="en-US"/>
              <a:pPr/>
              <a:t>‹#›</a:t>
            </a:fld>
            <a:endParaRPr lang="en-US"/>
          </a:p>
        </p:txBody>
      </p:sp>
    </p:spTree>
    <p:extLst>
      <p:ext uri="{BB962C8B-B14F-4D97-AF65-F5344CB8AC3E}">
        <p14:creationId xmlns:p14="http://schemas.microsoft.com/office/powerpoint/2010/main" val="4192423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FB12A718-C260-4901-8D8F-E77EBCC2BB91}" type="datetime1">
              <a:rPr lang="en-US"/>
              <a:pPr/>
              <a:t>12/8/2015</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Chicago, USA  </a:t>
            </a:r>
          </a:p>
        </p:txBody>
      </p:sp>
      <p:sp>
        <p:nvSpPr>
          <p:cNvPr id="4" name="Slide Number Placeholder 5"/>
          <p:cNvSpPr>
            <a:spLocks noGrp="1"/>
          </p:cNvSpPr>
          <p:nvPr>
            <p:ph type="sldNum" sz="quarter" idx="12"/>
          </p:nvPr>
        </p:nvSpPr>
        <p:spPr/>
        <p:txBody>
          <a:bodyPr/>
          <a:lstStyle>
            <a:lvl1pPr>
              <a:defRPr/>
            </a:lvl1pPr>
          </a:lstStyle>
          <a:p>
            <a:fld id="{7495DD6C-36D4-4A80-9089-07E93D1A16D4}" type="slidenum">
              <a:rPr lang="en-US"/>
              <a:pPr/>
              <a:t>‹#›</a:t>
            </a:fld>
            <a:endParaRPr lang="en-US"/>
          </a:p>
        </p:txBody>
      </p:sp>
    </p:spTree>
    <p:extLst>
      <p:ext uri="{BB962C8B-B14F-4D97-AF65-F5344CB8AC3E}">
        <p14:creationId xmlns:p14="http://schemas.microsoft.com/office/powerpoint/2010/main" val="3156124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134533"/>
            <a:ext cx="2897665" cy="719666"/>
          </a:xfrm>
          <a:prstGeom prst="rect">
            <a:avLst/>
          </a:prstGeom>
        </p:spPr>
        <p:txBody>
          <a:bodyPr lIns="0" tIns="0" rIns="0" bIns="0" anchor="b"/>
          <a:lstStyle>
            <a:lvl1pPr algn="l">
              <a:defRPr sz="1600" b="1">
                <a:latin typeface="Arial"/>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3932555" y="1134533"/>
            <a:ext cx="5211445" cy="5207000"/>
          </a:xfrm>
          <a:prstGeom prst="rect">
            <a:avLst/>
          </a:prstGeom>
        </p:spPr>
        <p:txBody>
          <a:bodyPr/>
          <a:lstStyle>
            <a:lvl1pPr>
              <a:defRPr sz="3000" baseline="0"/>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399" y="2015067"/>
            <a:ext cx="2897666" cy="4326466"/>
          </a:xfrm>
          <a:prstGeom prst="rect">
            <a:avLst/>
          </a:prstGeom>
        </p:spPr>
        <p:txBody>
          <a:bodyPr>
            <a:normAutofit/>
          </a:bodyPr>
          <a:lstStyle>
            <a:lvl1pPr marL="0" indent="0">
              <a:buNone/>
              <a:defRPr sz="1400" b="1"/>
            </a:lvl1pPr>
            <a:lvl2pPr marL="502920" indent="0">
              <a:buNone/>
              <a:defRPr sz="1300"/>
            </a:lvl2pPr>
            <a:lvl3pPr marL="1005840" indent="0">
              <a:buNone/>
              <a:defRPr sz="1100"/>
            </a:lvl3pPr>
            <a:lvl4pPr marL="1508760" indent="0">
              <a:buNone/>
              <a:defRPr sz="1000"/>
            </a:lvl4pPr>
            <a:lvl5pPr marL="2011680" indent="0">
              <a:buNone/>
              <a:defRPr sz="1000"/>
            </a:lvl5pPr>
            <a:lvl6pPr marL="2514600" indent="0">
              <a:buNone/>
              <a:defRPr sz="1000"/>
            </a:lvl6pPr>
            <a:lvl7pPr marL="3017520" indent="0">
              <a:buNone/>
              <a:defRPr sz="1000"/>
            </a:lvl7pPr>
            <a:lvl8pPr marL="3520440" indent="0">
              <a:buNone/>
              <a:defRPr sz="1000"/>
            </a:lvl8pPr>
            <a:lvl9pPr marL="402336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90C40ADC-31E6-4319-A3F9-C7A9E82AD09D}" type="datetime1">
              <a:rPr lang="en-US"/>
              <a:pPr/>
              <a:t>12/8/2015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Chicago, USA  </a:t>
            </a:r>
          </a:p>
        </p:txBody>
      </p:sp>
      <p:sp>
        <p:nvSpPr>
          <p:cNvPr id="7" name="Slide Number Placeholder 5"/>
          <p:cNvSpPr>
            <a:spLocks noGrp="1"/>
          </p:cNvSpPr>
          <p:nvPr>
            <p:ph type="sldNum" sz="quarter" idx="12"/>
          </p:nvPr>
        </p:nvSpPr>
        <p:spPr/>
        <p:txBody>
          <a:bodyPr/>
          <a:lstStyle>
            <a:lvl1pPr>
              <a:defRPr/>
            </a:lvl1pPr>
          </a:lstStyle>
          <a:p>
            <a:fld id="{EA532F6A-CE71-4149-8B7A-E8E89F4A0E3E}" type="slidenum">
              <a:rPr lang="en-US"/>
              <a:pPr/>
              <a:t>‹#›</a:t>
            </a:fld>
            <a:endParaRPr lang="en-US"/>
          </a:p>
        </p:txBody>
      </p:sp>
    </p:spTree>
    <p:extLst>
      <p:ext uri="{BB962C8B-B14F-4D97-AF65-F5344CB8AC3E}">
        <p14:creationId xmlns:p14="http://schemas.microsoft.com/office/powerpoint/2010/main" val="1694356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139267"/>
            <a:ext cx="6035040" cy="623412"/>
          </a:xfrm>
          <a:prstGeom prst="rect">
            <a:avLst/>
          </a:prstGeom>
        </p:spPr>
        <p:txBody>
          <a:bodyPr lIns="0" tIns="0" rIns="0" bIns="0" anchor="b"/>
          <a:lstStyle>
            <a:lvl1pPr algn="l">
              <a:defRPr sz="2400" b="1">
                <a:latin typeface="Arial"/>
                <a:cs typeface="Aria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971517" y="1007533"/>
            <a:ext cx="6035040" cy="3894667"/>
          </a:xfrm>
          <a:prstGeom prst="rect">
            <a:avLst/>
          </a:prstGeom>
        </p:spPr>
        <p:txBody>
          <a:bodyPr rtlCol="0">
            <a:normAutofit/>
          </a:bodyPr>
          <a:lstStyle>
            <a:lvl1pPr marL="0" indent="0">
              <a:buNone/>
              <a:defRPr sz="3500"/>
            </a:lvl1pPr>
            <a:lvl2pPr marL="502920" indent="0">
              <a:buNone/>
              <a:defRPr sz="3100"/>
            </a:lvl2pPr>
            <a:lvl3pPr marL="1005840" indent="0">
              <a:buNone/>
              <a:defRPr sz="260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971517" y="5762679"/>
            <a:ext cx="6035040" cy="885348"/>
          </a:xfrm>
          <a:prstGeom prst="rect">
            <a:avLst/>
          </a:prstGeom>
        </p:spPr>
        <p:txBody>
          <a:bodyPr>
            <a:normAutofit/>
          </a:bodyPr>
          <a:lstStyle>
            <a:lvl1pPr marL="0" indent="0">
              <a:buNone/>
              <a:defRPr sz="1400">
                <a:latin typeface="Arial"/>
                <a:cs typeface="Arial"/>
              </a:defRPr>
            </a:lvl1pPr>
            <a:lvl2pPr marL="502920" indent="0">
              <a:buNone/>
              <a:defRPr sz="1300"/>
            </a:lvl2pPr>
            <a:lvl3pPr marL="1005840" indent="0">
              <a:buNone/>
              <a:defRPr sz="1100"/>
            </a:lvl3pPr>
            <a:lvl4pPr marL="1508760" indent="0">
              <a:buNone/>
              <a:defRPr sz="1000"/>
            </a:lvl4pPr>
            <a:lvl5pPr marL="2011680" indent="0">
              <a:buNone/>
              <a:defRPr sz="1000"/>
            </a:lvl5pPr>
            <a:lvl6pPr marL="2514600" indent="0">
              <a:buNone/>
              <a:defRPr sz="1000"/>
            </a:lvl6pPr>
            <a:lvl7pPr marL="3017520" indent="0">
              <a:buNone/>
              <a:defRPr sz="1000"/>
            </a:lvl7pPr>
            <a:lvl8pPr marL="3520440" indent="0">
              <a:buNone/>
              <a:defRPr sz="1000"/>
            </a:lvl8pPr>
            <a:lvl9pPr marL="402336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C8B06374-35EA-46CD-850F-31CE4743CE56}" type="datetime1">
              <a:rPr lang="en-US"/>
              <a:pPr/>
              <a:t>12/8/2015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Chicago, USA  </a:t>
            </a:r>
          </a:p>
        </p:txBody>
      </p:sp>
      <p:sp>
        <p:nvSpPr>
          <p:cNvPr id="7" name="Slide Number Placeholder 5"/>
          <p:cNvSpPr>
            <a:spLocks noGrp="1"/>
          </p:cNvSpPr>
          <p:nvPr>
            <p:ph type="sldNum" sz="quarter" idx="12"/>
          </p:nvPr>
        </p:nvSpPr>
        <p:spPr/>
        <p:txBody>
          <a:bodyPr/>
          <a:lstStyle>
            <a:lvl1pPr>
              <a:defRPr/>
            </a:lvl1pPr>
          </a:lstStyle>
          <a:p>
            <a:fld id="{C4FA9F95-AD5D-4457-8D05-AF094828B73B}" type="slidenum">
              <a:rPr lang="en-US"/>
              <a:pPr/>
              <a:t>‹#›</a:t>
            </a:fld>
            <a:endParaRPr lang="en-US"/>
          </a:p>
        </p:txBody>
      </p:sp>
    </p:spTree>
    <p:extLst>
      <p:ext uri="{BB962C8B-B14F-4D97-AF65-F5344CB8AC3E}">
        <p14:creationId xmlns:p14="http://schemas.microsoft.com/office/powerpoint/2010/main" val="1700902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953000" y="6991350"/>
            <a:ext cx="1935163" cy="401638"/>
          </a:xfrm>
          <a:prstGeom prst="rect">
            <a:avLst/>
          </a:prstGeom>
        </p:spPr>
        <p:txBody>
          <a:bodyPr vert="horz" wrap="square" lIns="0" tIns="0" rIns="0" bIns="0" numCol="1" anchor="ctr" anchorCtr="0" compatLnSpc="1">
            <a:prstTxWarp prst="textNoShape">
              <a:avLst/>
            </a:prstTxWarp>
          </a:bodyPr>
          <a:lstStyle>
            <a:lvl1pPr>
              <a:defRPr sz="1200">
                <a:solidFill>
                  <a:srgbClr val="630822"/>
                </a:solidFill>
                <a:cs typeface="Arial" charset="0"/>
              </a:defRPr>
            </a:lvl1pPr>
          </a:lstStyle>
          <a:p>
            <a:fld id="{65CA2254-5F3F-4E27-A9C0-C5FA5900C831}" type="datetime1">
              <a:rPr lang="en-US"/>
              <a:pPr/>
              <a:t>12/8/2015</a:t>
            </a:fld>
            <a:endParaRPr lang="en-US"/>
          </a:p>
        </p:txBody>
      </p:sp>
      <p:sp>
        <p:nvSpPr>
          <p:cNvPr id="5" name="Footer Placeholder 4"/>
          <p:cNvSpPr>
            <a:spLocks noGrp="1"/>
          </p:cNvSpPr>
          <p:nvPr>
            <p:ph type="ftr" sz="quarter" idx="3"/>
          </p:nvPr>
        </p:nvSpPr>
        <p:spPr>
          <a:xfrm>
            <a:off x="7124700" y="6991350"/>
            <a:ext cx="1803400" cy="401638"/>
          </a:xfrm>
          <a:prstGeom prst="rect">
            <a:avLst/>
          </a:prstGeom>
        </p:spPr>
        <p:txBody>
          <a:bodyPr vert="horz" wrap="square" lIns="0" tIns="0" rIns="0" bIns="0" numCol="1" anchor="ctr" anchorCtr="0" compatLnSpc="1">
            <a:prstTxWarp prst="textNoShape">
              <a:avLst/>
            </a:prstTxWarp>
          </a:bodyPr>
          <a:lstStyle>
            <a:lvl1pPr>
              <a:defRPr sz="1200" dirty="0" smtClean="0">
                <a:solidFill>
                  <a:srgbClr val="630822"/>
                </a:solidFill>
                <a:latin typeface="Arial" pitchFamily="-1" charset="0"/>
                <a:ea typeface="Arial" pitchFamily="-1" charset="0"/>
                <a:cs typeface="Arial" pitchFamily="-1" charset="0"/>
              </a:defRPr>
            </a:lvl1pPr>
          </a:lstStyle>
          <a:p>
            <a:pPr>
              <a:defRPr/>
            </a:pPr>
            <a:r>
              <a:rPr lang="en-US"/>
              <a:t>Chicago, USA  </a:t>
            </a:r>
          </a:p>
        </p:txBody>
      </p:sp>
      <p:sp>
        <p:nvSpPr>
          <p:cNvPr id="6" name="Slide Number Placeholder 5"/>
          <p:cNvSpPr>
            <a:spLocks noGrp="1"/>
          </p:cNvSpPr>
          <p:nvPr>
            <p:ph type="sldNum" sz="quarter" idx="4"/>
          </p:nvPr>
        </p:nvSpPr>
        <p:spPr>
          <a:xfrm>
            <a:off x="914400" y="6991350"/>
            <a:ext cx="2346325" cy="401638"/>
          </a:xfrm>
          <a:prstGeom prst="rect">
            <a:avLst/>
          </a:prstGeom>
        </p:spPr>
        <p:txBody>
          <a:bodyPr vert="horz" wrap="square" lIns="0" tIns="0" rIns="0" bIns="0" numCol="1" anchor="ctr" anchorCtr="0" compatLnSpc="1">
            <a:prstTxWarp prst="textNoShape">
              <a:avLst/>
            </a:prstTxWarp>
          </a:bodyPr>
          <a:lstStyle>
            <a:lvl1pPr>
              <a:defRPr sz="1200">
                <a:solidFill>
                  <a:srgbClr val="630822"/>
                </a:solidFill>
                <a:cs typeface="Arial" charset="0"/>
              </a:defRPr>
            </a:lvl1pPr>
          </a:lstStyle>
          <a:p>
            <a:fld id="{339A1DDC-10C7-4B4B-849E-8ACE4C366D0B}" type="slidenum">
              <a:rPr lang="en-US"/>
              <a:pPr/>
              <a:t>‹#›</a:t>
            </a:fld>
            <a:endParaRPr lang="en-US"/>
          </a:p>
        </p:txBody>
      </p:sp>
      <p:sp>
        <p:nvSpPr>
          <p:cNvPr id="1029" name="Text Placeholder 8"/>
          <p:cNvSpPr>
            <a:spLocks noGrp="1"/>
          </p:cNvSpPr>
          <p:nvPr>
            <p:ph type="body" idx="1"/>
          </p:nvPr>
        </p:nvSpPr>
        <p:spPr bwMode="auto">
          <a:xfrm>
            <a:off x="914400" y="1143000"/>
            <a:ext cx="8229600" cy="497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title style</a:t>
            </a:r>
          </a:p>
          <a:p>
            <a:pPr lvl="0"/>
            <a:r>
              <a:rPr lang="en-US" smtClean="0"/>
              <a:t>Second level</a:t>
            </a:r>
          </a:p>
          <a:p>
            <a:pPr lvl="2"/>
            <a:r>
              <a:rPr lang="en-US" smtClean="0"/>
              <a:t>Third level</a:t>
            </a:r>
          </a:p>
        </p:txBody>
      </p:sp>
      <p:pic>
        <p:nvPicPr>
          <p:cNvPr id="1030" name="Picture 8"/>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30188" y="217488"/>
            <a:ext cx="27051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0"/>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914400" y="698500"/>
            <a:ext cx="8229600" cy="61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Lst>
  <p:hf hdr="0"/>
  <p:txStyles>
    <p:titleStyle>
      <a:lvl1pPr algn="ctr" defTabSz="501650" rtl="0" eaLnBrk="1" fontAlgn="base" hangingPunct="1">
        <a:spcBef>
          <a:spcPct val="0"/>
        </a:spcBef>
        <a:spcAft>
          <a:spcPct val="0"/>
        </a:spcAft>
        <a:defRPr sz="4800" kern="1200">
          <a:solidFill>
            <a:schemeClr val="tx1"/>
          </a:solidFill>
          <a:latin typeface="+mj-lt"/>
          <a:ea typeface="ＭＳ Ｐゴシック" pitchFamily="-84" charset="-128"/>
          <a:cs typeface="ＭＳ Ｐゴシック" pitchFamily="-84" charset="-128"/>
        </a:defRPr>
      </a:lvl1pPr>
      <a:lvl2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2pPr>
      <a:lvl3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3pPr>
      <a:lvl4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4pPr>
      <a:lvl5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5pPr>
      <a:lvl6pPr marL="4572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6pPr>
      <a:lvl7pPr marL="9144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7pPr>
      <a:lvl8pPr marL="13716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8pPr>
      <a:lvl9pPr marL="18288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9pPr>
    </p:titleStyle>
    <p:bodyStyle>
      <a:lvl1pPr marL="376238" indent="-376238" algn="l" defTabSz="501650" rtl="0" eaLnBrk="1" fontAlgn="base" hangingPunct="1">
        <a:spcBef>
          <a:spcPct val="20000"/>
        </a:spcBef>
        <a:spcAft>
          <a:spcPct val="0"/>
        </a:spcAft>
        <a:buFont typeface="Arial" charset="0"/>
        <a:buChar char="•"/>
        <a:defRPr sz="3000" b="1" kern="1200">
          <a:solidFill>
            <a:schemeClr val="tx1"/>
          </a:solidFill>
          <a:latin typeface="Arial"/>
          <a:ea typeface="ＭＳ Ｐゴシック" pitchFamily="-84" charset="-128"/>
          <a:cs typeface="Arial"/>
        </a:defRPr>
      </a:lvl1pPr>
      <a:lvl2pPr marL="815975" indent="-314325" algn="l" defTabSz="501650" rtl="0" eaLnBrk="1" fontAlgn="base" hangingPunct="1">
        <a:spcBef>
          <a:spcPct val="20000"/>
        </a:spcBef>
        <a:spcAft>
          <a:spcPct val="0"/>
        </a:spcAft>
        <a:buFont typeface="Arial" charset="0"/>
        <a:buChar char="•"/>
        <a:defRPr sz="4000" kern="1200">
          <a:solidFill>
            <a:schemeClr val="tx1"/>
          </a:solidFill>
          <a:latin typeface="+mn-lt"/>
          <a:ea typeface="ＭＳ Ｐゴシック" pitchFamily="-84" charset="-128"/>
          <a:cs typeface="+mn-cs"/>
        </a:defRPr>
      </a:lvl2pPr>
      <a:lvl3pPr marL="1257300" indent="-250825" algn="l" defTabSz="501650" rtl="0" eaLnBrk="1" fontAlgn="base" hangingPunct="1">
        <a:spcBef>
          <a:spcPct val="20000"/>
        </a:spcBef>
        <a:spcAft>
          <a:spcPct val="0"/>
        </a:spcAft>
        <a:buFont typeface="Lucida Grande" pitchFamily="-1" charset="0"/>
        <a:buChar char="‒"/>
        <a:defRPr sz="2400" kern="1200">
          <a:solidFill>
            <a:schemeClr val="tx1"/>
          </a:solidFill>
          <a:latin typeface="Arial"/>
          <a:ea typeface="Arial" pitchFamily="-84" charset="0"/>
          <a:cs typeface="Arial"/>
        </a:defRPr>
      </a:lvl3pPr>
      <a:lvl4pPr marL="1758950" indent="-250825" algn="l" defTabSz="501650" rtl="0" eaLnBrk="1" fontAlgn="base" hangingPunct="1">
        <a:spcBef>
          <a:spcPct val="20000"/>
        </a:spcBef>
        <a:spcAft>
          <a:spcPct val="0"/>
        </a:spcAft>
        <a:buFont typeface="Arial" charset="0"/>
        <a:buChar char="–"/>
        <a:defRPr sz="2200" kern="1200">
          <a:solidFill>
            <a:schemeClr val="tx1"/>
          </a:solidFill>
          <a:latin typeface="+mn-lt"/>
          <a:ea typeface="ＭＳ Ｐゴシック" pitchFamily="-84" charset="-128"/>
          <a:cs typeface="ＭＳ Ｐゴシック" pitchFamily="-1" charset="-128"/>
        </a:defRPr>
      </a:lvl4pPr>
      <a:lvl5pPr marL="2262188" indent="-250825" algn="l" defTabSz="501650" rtl="0" eaLnBrk="1" fontAlgn="base" hangingPunct="1">
        <a:spcBef>
          <a:spcPct val="20000"/>
        </a:spcBef>
        <a:spcAft>
          <a:spcPct val="0"/>
        </a:spcAft>
        <a:buFont typeface="Arial" charset="0"/>
        <a:buChar char="»"/>
        <a:defRPr sz="2200" kern="1200">
          <a:solidFill>
            <a:schemeClr val="tx1"/>
          </a:solidFill>
          <a:latin typeface="+mn-lt"/>
          <a:ea typeface="ＭＳ Ｐゴシック" pitchFamily="-84" charset="-128"/>
          <a:cs typeface="Arial" charset="0"/>
        </a:defRPr>
      </a:lvl5pPr>
      <a:lvl6pPr marL="2766060" indent="-251460" algn="l" defTabSz="502920" rtl="0" eaLnBrk="1" latinLnBrk="0" hangingPunct="1">
        <a:spcBef>
          <a:spcPct val="20000"/>
        </a:spcBef>
        <a:buFont typeface="Arial"/>
        <a:buChar char="•"/>
        <a:defRPr sz="2200" kern="1200">
          <a:solidFill>
            <a:schemeClr val="tx1"/>
          </a:solidFill>
          <a:latin typeface="+mn-lt"/>
          <a:ea typeface="+mn-ea"/>
          <a:cs typeface="+mn-cs"/>
        </a:defRPr>
      </a:lvl6pPr>
      <a:lvl7pPr marL="3268980" indent="-251460" algn="l" defTabSz="502920" rtl="0" eaLnBrk="1" latinLnBrk="0" hangingPunct="1">
        <a:spcBef>
          <a:spcPct val="20000"/>
        </a:spcBef>
        <a:buFont typeface="Arial"/>
        <a:buChar char="•"/>
        <a:defRPr sz="2200" kern="1200">
          <a:solidFill>
            <a:schemeClr val="tx1"/>
          </a:solidFill>
          <a:latin typeface="+mn-lt"/>
          <a:ea typeface="+mn-ea"/>
          <a:cs typeface="+mn-cs"/>
        </a:defRPr>
      </a:lvl7pPr>
      <a:lvl8pPr marL="3771900" indent="-251460" algn="l" defTabSz="502920" rtl="0" eaLnBrk="1" latinLnBrk="0" hangingPunct="1">
        <a:spcBef>
          <a:spcPct val="20000"/>
        </a:spcBef>
        <a:buFont typeface="Arial"/>
        <a:buChar char="•"/>
        <a:defRPr sz="2200" kern="1200">
          <a:solidFill>
            <a:schemeClr val="tx1"/>
          </a:solidFill>
          <a:latin typeface="+mn-lt"/>
          <a:ea typeface="+mn-ea"/>
          <a:cs typeface="+mn-cs"/>
        </a:defRPr>
      </a:lvl8pPr>
      <a:lvl9pPr marL="4274820" indent="-251460" algn="l" defTabSz="502920"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2920" rtl="0" eaLnBrk="1" latinLnBrk="0" hangingPunct="1">
        <a:defRPr sz="2000" kern="1200">
          <a:solidFill>
            <a:schemeClr val="tx1"/>
          </a:solidFill>
          <a:latin typeface="+mn-lt"/>
          <a:ea typeface="+mn-ea"/>
          <a:cs typeface="+mn-cs"/>
        </a:defRPr>
      </a:lvl1pPr>
      <a:lvl2pPr marL="502920" algn="l" defTabSz="502920" rtl="0" eaLnBrk="1" latinLnBrk="0" hangingPunct="1">
        <a:defRPr sz="2000" kern="1200">
          <a:solidFill>
            <a:schemeClr val="tx1"/>
          </a:solidFill>
          <a:latin typeface="+mn-lt"/>
          <a:ea typeface="+mn-ea"/>
          <a:cs typeface="+mn-cs"/>
        </a:defRPr>
      </a:lvl2pPr>
      <a:lvl3pPr marL="1005840" algn="l" defTabSz="502920" rtl="0" eaLnBrk="1" latinLnBrk="0" hangingPunct="1">
        <a:defRPr sz="2000" kern="1200">
          <a:solidFill>
            <a:schemeClr val="tx1"/>
          </a:solidFill>
          <a:latin typeface="+mn-lt"/>
          <a:ea typeface="+mn-ea"/>
          <a:cs typeface="+mn-cs"/>
        </a:defRPr>
      </a:lvl3pPr>
      <a:lvl4pPr marL="1508760" algn="l" defTabSz="502920" rtl="0" eaLnBrk="1" latinLnBrk="0" hangingPunct="1">
        <a:defRPr sz="2000" kern="1200">
          <a:solidFill>
            <a:schemeClr val="tx1"/>
          </a:solidFill>
          <a:latin typeface="+mn-lt"/>
          <a:ea typeface="+mn-ea"/>
          <a:cs typeface="+mn-cs"/>
        </a:defRPr>
      </a:lvl4pPr>
      <a:lvl5pPr marL="2011680" algn="l" defTabSz="502920" rtl="0" eaLnBrk="1" latinLnBrk="0" hangingPunct="1">
        <a:defRPr sz="2000" kern="1200">
          <a:solidFill>
            <a:schemeClr val="tx1"/>
          </a:solidFill>
          <a:latin typeface="+mn-lt"/>
          <a:ea typeface="+mn-ea"/>
          <a:cs typeface="+mn-cs"/>
        </a:defRPr>
      </a:lvl5pPr>
      <a:lvl6pPr marL="2514600" algn="l" defTabSz="502920" rtl="0" eaLnBrk="1" latinLnBrk="0" hangingPunct="1">
        <a:defRPr sz="2000" kern="1200">
          <a:solidFill>
            <a:schemeClr val="tx1"/>
          </a:solidFill>
          <a:latin typeface="+mn-lt"/>
          <a:ea typeface="+mn-ea"/>
          <a:cs typeface="+mn-cs"/>
        </a:defRPr>
      </a:lvl6pPr>
      <a:lvl7pPr marL="3017520" algn="l" defTabSz="502920" rtl="0" eaLnBrk="1" latinLnBrk="0" hangingPunct="1">
        <a:defRPr sz="2000" kern="1200">
          <a:solidFill>
            <a:schemeClr val="tx1"/>
          </a:solidFill>
          <a:latin typeface="+mn-lt"/>
          <a:ea typeface="+mn-ea"/>
          <a:cs typeface="+mn-cs"/>
        </a:defRPr>
      </a:lvl7pPr>
      <a:lvl8pPr marL="3520440" algn="l" defTabSz="502920" rtl="0" eaLnBrk="1" latinLnBrk="0" hangingPunct="1">
        <a:defRPr sz="2000" kern="1200">
          <a:solidFill>
            <a:schemeClr val="tx1"/>
          </a:solidFill>
          <a:latin typeface="+mn-lt"/>
          <a:ea typeface="+mn-ea"/>
          <a:cs typeface="+mn-cs"/>
        </a:defRPr>
      </a:lvl8pPr>
      <a:lvl9pPr marL="4023360" algn="l" defTabSz="50292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a:xfrm>
            <a:off x="914400" y="2292350"/>
            <a:ext cx="8229600" cy="4229100"/>
          </a:xfrm>
        </p:spPr>
        <p:txBody>
          <a:bodyPr/>
          <a:lstStyle/>
          <a:p>
            <a:r>
              <a:rPr lang="en-US" b="0" dirty="0" smtClean="0">
                <a:latin typeface="Arial" charset="0"/>
                <a:ea typeface="ＭＳ Ｐゴシック" pitchFamily="-1" charset="-128"/>
              </a:rPr>
              <a:t>Request document in final preparation</a:t>
            </a:r>
          </a:p>
          <a:p>
            <a:endParaRPr lang="en-US" b="0" dirty="0">
              <a:latin typeface="Arial" charset="0"/>
              <a:ea typeface="ＭＳ Ｐゴシック" pitchFamily="-1" charset="-128"/>
            </a:endParaRPr>
          </a:p>
          <a:p>
            <a:r>
              <a:rPr lang="en-US" b="0" dirty="0" smtClean="0">
                <a:latin typeface="Arial" charset="0"/>
                <a:ea typeface="ＭＳ Ｐゴシック" pitchFamily="-1" charset="-128"/>
              </a:rPr>
              <a:t>No significant changes to Technical Presentations in LCWS 2015 in Nov</a:t>
            </a:r>
          </a:p>
          <a:p>
            <a:endParaRPr lang="en-US" b="0" dirty="0">
              <a:latin typeface="Arial" charset="0"/>
              <a:ea typeface="ＭＳ Ｐゴシック" pitchFamily="-1" charset="-128"/>
            </a:endParaRPr>
          </a:p>
          <a:p>
            <a:r>
              <a:rPr lang="en-US" b="0" dirty="0" smtClean="0">
                <a:latin typeface="Arial" charset="0"/>
                <a:ea typeface="ＭＳ Ｐゴシック" pitchFamily="-1" charset="-128"/>
              </a:rPr>
              <a:t>Final discussion of CFS impact in </a:t>
            </a:r>
            <a:r>
              <a:rPr lang="en-US" b="0" smtClean="0">
                <a:latin typeface="Arial" charset="0"/>
                <a:ea typeface="ＭＳ Ｐゴシック" pitchFamily="-1" charset="-128"/>
              </a:rPr>
              <a:t>last hour!</a:t>
            </a:r>
            <a:endParaRPr lang="en-US" b="0" dirty="0" smtClean="0">
              <a:latin typeface="Arial" charset="0"/>
              <a:ea typeface="ＭＳ Ｐゴシック" pitchFamily="-1" charset="-128"/>
            </a:endParaRPr>
          </a:p>
        </p:txBody>
      </p:sp>
      <p:sp>
        <p:nvSpPr>
          <p:cNvPr id="16387" name="Title 2"/>
          <p:cNvSpPr>
            <a:spLocks noGrp="1"/>
          </p:cNvSpPr>
          <p:nvPr>
            <p:ph type="title"/>
          </p:nvPr>
        </p:nvSpPr>
        <p:spPr bwMode="auto">
          <a:xfrm>
            <a:off x="914400" y="1125538"/>
            <a:ext cx="8229600" cy="10842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2400" dirty="0" smtClean="0">
                <a:latin typeface="Arial" charset="0"/>
                <a:ea typeface="ＭＳ Ｐゴシック" pitchFamily="-1" charset="-128"/>
                <a:cs typeface="Arial" charset="0"/>
              </a:rPr>
              <a:t>  </a:t>
            </a:r>
            <a:r>
              <a:rPr lang="en-US" sz="2400" dirty="0" smtClean="0">
                <a:solidFill>
                  <a:srgbClr val="7030A0"/>
                </a:solidFill>
                <a:latin typeface="Arial" charset="0"/>
                <a:ea typeface="ＭＳ Ｐゴシック" pitchFamily="-1" charset="-128"/>
                <a:cs typeface="Arial" charset="0"/>
              </a:rPr>
              <a:t>STATUS OF CHANGE REQUEST 013,  CHANGE IN LINAC SHIELD WALL AND TUNNEL CROSS-SECTION</a:t>
            </a:r>
          </a:p>
        </p:txBody>
      </p:sp>
      <p:sp>
        <p:nvSpPr>
          <p:cNvPr id="16388"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ea typeface="ＭＳ Ｐゴシック" pitchFamily="-1" charset="-128"/>
              </a:defRPr>
            </a:lvl1pPr>
            <a:lvl2pPr marL="37931725" indent="-37474525" eaLnBrk="0" hangingPunct="0">
              <a:defRPr sz="2000">
                <a:solidFill>
                  <a:schemeClr val="tx1"/>
                </a:solidFill>
                <a:latin typeface="Arial" charset="0"/>
                <a:ea typeface="ＭＳ Ｐゴシック" pitchFamily="-1" charset="-128"/>
              </a:defRPr>
            </a:lvl2pPr>
            <a:lvl3pPr eaLnBrk="0" hangingPunct="0">
              <a:defRPr sz="2000">
                <a:solidFill>
                  <a:schemeClr val="tx1"/>
                </a:solidFill>
                <a:latin typeface="Arial" charset="0"/>
                <a:ea typeface="ＭＳ Ｐゴシック" pitchFamily="-1" charset="-128"/>
              </a:defRPr>
            </a:lvl3pPr>
            <a:lvl4pPr eaLnBrk="0" hangingPunct="0">
              <a:defRPr sz="2000">
                <a:solidFill>
                  <a:schemeClr val="tx1"/>
                </a:solidFill>
                <a:latin typeface="Arial" charset="0"/>
                <a:ea typeface="ＭＳ Ｐゴシック" pitchFamily="-1" charset="-128"/>
              </a:defRPr>
            </a:lvl4pPr>
            <a:lvl5pPr eaLnBrk="0" hangingPunct="0">
              <a:defRPr sz="2000">
                <a:solidFill>
                  <a:schemeClr val="tx1"/>
                </a:solidFill>
                <a:latin typeface="Arial" charset="0"/>
                <a:ea typeface="ＭＳ Ｐゴシック" pitchFamily="-1" charset="-128"/>
              </a:defRPr>
            </a:lvl5pPr>
            <a:lvl6pPr marL="457200" eaLnBrk="0" fontAlgn="base" hangingPunct="0">
              <a:spcBef>
                <a:spcPct val="0"/>
              </a:spcBef>
              <a:spcAft>
                <a:spcPct val="0"/>
              </a:spcAft>
              <a:defRPr sz="2000">
                <a:solidFill>
                  <a:schemeClr val="tx1"/>
                </a:solidFill>
                <a:latin typeface="Arial" charset="0"/>
                <a:ea typeface="ＭＳ Ｐゴシック" pitchFamily="-1" charset="-128"/>
              </a:defRPr>
            </a:lvl6pPr>
            <a:lvl7pPr marL="914400" eaLnBrk="0" fontAlgn="base" hangingPunct="0">
              <a:spcBef>
                <a:spcPct val="0"/>
              </a:spcBef>
              <a:spcAft>
                <a:spcPct val="0"/>
              </a:spcAft>
              <a:defRPr sz="2000">
                <a:solidFill>
                  <a:schemeClr val="tx1"/>
                </a:solidFill>
                <a:latin typeface="Arial" charset="0"/>
                <a:ea typeface="ＭＳ Ｐゴシック" pitchFamily="-1" charset="-128"/>
              </a:defRPr>
            </a:lvl7pPr>
            <a:lvl8pPr marL="1371600" eaLnBrk="0" fontAlgn="base" hangingPunct="0">
              <a:spcBef>
                <a:spcPct val="0"/>
              </a:spcBef>
              <a:spcAft>
                <a:spcPct val="0"/>
              </a:spcAft>
              <a:defRPr sz="2000">
                <a:solidFill>
                  <a:schemeClr val="tx1"/>
                </a:solidFill>
                <a:latin typeface="Arial" charset="0"/>
                <a:ea typeface="ＭＳ Ｐゴシック" pitchFamily="-1" charset="-128"/>
              </a:defRPr>
            </a:lvl8pPr>
            <a:lvl9pPr marL="1828800" eaLnBrk="0" fontAlgn="base" hangingPunct="0">
              <a:spcBef>
                <a:spcPct val="0"/>
              </a:spcBef>
              <a:spcAft>
                <a:spcPct val="0"/>
              </a:spcAft>
              <a:defRPr sz="2000">
                <a:solidFill>
                  <a:schemeClr val="tx1"/>
                </a:solidFill>
                <a:latin typeface="Arial" charset="0"/>
                <a:ea typeface="ＭＳ Ｐゴシック" pitchFamily="-1" charset="-128"/>
              </a:defRPr>
            </a:lvl9pPr>
          </a:lstStyle>
          <a:p>
            <a:pPr eaLnBrk="1" hangingPunct="1"/>
            <a:fld id="{D455815C-FA1C-4955-B575-479BD4383A3F}" type="datetime1">
              <a:rPr lang="en-US" sz="1200">
                <a:solidFill>
                  <a:srgbClr val="630822"/>
                </a:solidFill>
              </a:rPr>
              <a:pPr eaLnBrk="1" hangingPunct="1"/>
              <a:t>12/8/2015</a:t>
            </a:fld>
            <a:endParaRPr lang="en-US" sz="1200">
              <a:solidFill>
                <a:srgbClr val="630822"/>
              </a:solidFill>
            </a:endParaRPr>
          </a:p>
        </p:txBody>
      </p:sp>
      <p:sp>
        <p:nvSpPr>
          <p:cNvPr id="1639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ea typeface="ＭＳ Ｐゴシック" pitchFamily="-1" charset="-128"/>
              </a:defRPr>
            </a:lvl1pPr>
            <a:lvl2pPr marL="37931725" indent="-37474525" eaLnBrk="0" hangingPunct="0">
              <a:defRPr sz="2000">
                <a:solidFill>
                  <a:schemeClr val="tx1"/>
                </a:solidFill>
                <a:latin typeface="Arial" charset="0"/>
                <a:ea typeface="ＭＳ Ｐゴシック" pitchFamily="-1" charset="-128"/>
              </a:defRPr>
            </a:lvl2pPr>
            <a:lvl3pPr eaLnBrk="0" hangingPunct="0">
              <a:defRPr sz="2000">
                <a:solidFill>
                  <a:schemeClr val="tx1"/>
                </a:solidFill>
                <a:latin typeface="Arial" charset="0"/>
                <a:ea typeface="ＭＳ Ｐゴシック" pitchFamily="-1" charset="-128"/>
              </a:defRPr>
            </a:lvl3pPr>
            <a:lvl4pPr eaLnBrk="0" hangingPunct="0">
              <a:defRPr sz="2000">
                <a:solidFill>
                  <a:schemeClr val="tx1"/>
                </a:solidFill>
                <a:latin typeface="Arial" charset="0"/>
                <a:ea typeface="ＭＳ Ｐゴシック" pitchFamily="-1" charset="-128"/>
              </a:defRPr>
            </a:lvl4pPr>
            <a:lvl5pPr eaLnBrk="0" hangingPunct="0">
              <a:defRPr sz="2000">
                <a:solidFill>
                  <a:schemeClr val="tx1"/>
                </a:solidFill>
                <a:latin typeface="Arial" charset="0"/>
                <a:ea typeface="ＭＳ Ｐゴシック" pitchFamily="-1" charset="-128"/>
              </a:defRPr>
            </a:lvl5pPr>
            <a:lvl6pPr marL="457200" eaLnBrk="0" fontAlgn="base" hangingPunct="0">
              <a:spcBef>
                <a:spcPct val="0"/>
              </a:spcBef>
              <a:spcAft>
                <a:spcPct val="0"/>
              </a:spcAft>
              <a:defRPr sz="2000">
                <a:solidFill>
                  <a:schemeClr val="tx1"/>
                </a:solidFill>
                <a:latin typeface="Arial" charset="0"/>
                <a:ea typeface="ＭＳ Ｐゴシック" pitchFamily="-1" charset="-128"/>
              </a:defRPr>
            </a:lvl6pPr>
            <a:lvl7pPr marL="914400" eaLnBrk="0" fontAlgn="base" hangingPunct="0">
              <a:spcBef>
                <a:spcPct val="0"/>
              </a:spcBef>
              <a:spcAft>
                <a:spcPct val="0"/>
              </a:spcAft>
              <a:defRPr sz="2000">
                <a:solidFill>
                  <a:schemeClr val="tx1"/>
                </a:solidFill>
                <a:latin typeface="Arial" charset="0"/>
                <a:ea typeface="ＭＳ Ｐゴシック" pitchFamily="-1" charset="-128"/>
              </a:defRPr>
            </a:lvl7pPr>
            <a:lvl8pPr marL="1371600" eaLnBrk="0" fontAlgn="base" hangingPunct="0">
              <a:spcBef>
                <a:spcPct val="0"/>
              </a:spcBef>
              <a:spcAft>
                <a:spcPct val="0"/>
              </a:spcAft>
              <a:defRPr sz="2000">
                <a:solidFill>
                  <a:schemeClr val="tx1"/>
                </a:solidFill>
                <a:latin typeface="Arial" charset="0"/>
                <a:ea typeface="ＭＳ Ｐゴシック" pitchFamily="-1" charset="-128"/>
              </a:defRPr>
            </a:lvl8pPr>
            <a:lvl9pPr marL="1828800" eaLnBrk="0" fontAlgn="base" hangingPunct="0">
              <a:spcBef>
                <a:spcPct val="0"/>
              </a:spcBef>
              <a:spcAft>
                <a:spcPct val="0"/>
              </a:spcAft>
              <a:defRPr sz="2000">
                <a:solidFill>
                  <a:schemeClr val="tx1"/>
                </a:solidFill>
                <a:latin typeface="Arial" charset="0"/>
                <a:ea typeface="ＭＳ Ｐゴシック" pitchFamily="-1" charset="-128"/>
              </a:defRPr>
            </a:lvl9pPr>
          </a:lstStyle>
          <a:p>
            <a:pPr eaLnBrk="1" hangingPunct="1"/>
            <a:fld id="{56658168-808C-4E47-8FD3-CD88D327B49D}" type="slidenum">
              <a:rPr lang="en-US" sz="1200">
                <a:solidFill>
                  <a:srgbClr val="630822"/>
                </a:solidFill>
              </a:rPr>
              <a:pPr eaLnBrk="1" hangingPunct="1"/>
              <a:t>1</a:t>
            </a:fld>
            <a:endParaRPr lang="en-US" sz="1200">
              <a:solidFill>
                <a:srgbClr val="63082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723901"/>
            <a:ext cx="8229600" cy="6267450"/>
          </a:xfrm>
        </p:spPr>
        <p:txBody>
          <a:bodyPr/>
          <a:lstStyle/>
          <a:p>
            <a:r>
              <a:rPr lang="en-US" sz="1800" dirty="0" smtClean="0"/>
              <a:t>Abstract</a:t>
            </a:r>
            <a:r>
              <a:rPr lang="en-US" sz="1800" dirty="0"/>
              <a:t>:-  The present CFS design of the </a:t>
            </a:r>
            <a:r>
              <a:rPr lang="en-US" sz="1800" dirty="0" err="1"/>
              <a:t>linac</a:t>
            </a:r>
            <a:r>
              <a:rPr lang="en-US" sz="1800" dirty="0"/>
              <a:t> tunnel cross-section,  optimized for the </a:t>
            </a:r>
            <a:r>
              <a:rPr lang="en-US" sz="1800" dirty="0" err="1"/>
              <a:t>Kitakami</a:t>
            </a:r>
            <a:r>
              <a:rPr lang="en-US" sz="1800" dirty="0"/>
              <a:t> site, is a ‘</a:t>
            </a:r>
            <a:r>
              <a:rPr lang="en-US" sz="1800" dirty="0" err="1"/>
              <a:t>Komoboku</a:t>
            </a:r>
            <a:r>
              <a:rPr lang="en-US" sz="1800" dirty="0"/>
              <a:t>’ shape divided into three sections by a shield wall. These are the beam tunnel containing the accelerating cavities and the high power beams, (3.8 m wide), the concrete shield wall, (3.5m thick), and the service tunnel, (3.7m wide). This allows access  to the service tunnel by technical personnel under all beam operation scenarios including worst case accident conditions of loss of multi-megawatts of beam power in the </a:t>
            </a:r>
            <a:r>
              <a:rPr lang="en-US" sz="1800" dirty="0" err="1"/>
              <a:t>linac</a:t>
            </a:r>
            <a:r>
              <a:rPr lang="en-US" sz="1800" dirty="0"/>
              <a:t> tunnel.</a:t>
            </a:r>
          </a:p>
          <a:p>
            <a:r>
              <a:rPr lang="en-US" sz="1800" dirty="0"/>
              <a:t>It is proposed to limit access to the service tunnel to when there is NO accelerated beam in the </a:t>
            </a:r>
            <a:r>
              <a:rPr lang="en-US" sz="1800" dirty="0" err="1"/>
              <a:t>linac</a:t>
            </a:r>
            <a:r>
              <a:rPr lang="en-US" sz="1800" dirty="0"/>
              <a:t> but all equipment in the </a:t>
            </a:r>
            <a:r>
              <a:rPr lang="en-US" sz="1800" dirty="0" smtClean="0"/>
              <a:t>tunnels can be in </a:t>
            </a:r>
            <a:r>
              <a:rPr lang="en-US" sz="1800" dirty="0"/>
              <a:t>operation. The shield wall is reduced in thickness to 1.5 meters which is thick enough to shield personnel from the radiation from dark current produced by the powered cavities. The dark current levels and distribution along with the produced gamma and neutron fluxes in the beam and service tunnels have been simulated extensively and confirm that a 1.5 meter wall is still a conservative shield. The impact on operation and beam time availability of the more restrictive access conditions into the service tunnel has also been studied and found to be comparable to that assumed in the TDR.</a:t>
            </a:r>
          </a:p>
          <a:p>
            <a:r>
              <a:rPr lang="en-US" sz="1800" dirty="0"/>
              <a:t>Both the shield wall and the </a:t>
            </a:r>
            <a:r>
              <a:rPr lang="en-US" sz="1800" dirty="0" err="1"/>
              <a:t>Kamaboku</a:t>
            </a:r>
            <a:r>
              <a:rPr lang="en-US" sz="1800" dirty="0"/>
              <a:t> tunnel width are reduced by 2 meters along the 22 km of </a:t>
            </a:r>
            <a:r>
              <a:rPr lang="en-US" sz="1800" dirty="0" err="1"/>
              <a:t>linac</a:t>
            </a:r>
            <a:r>
              <a:rPr lang="en-US" sz="1800" dirty="0"/>
              <a:t> length, which is a considerable savings in construction cost and schedule</a:t>
            </a:r>
            <a:r>
              <a:rPr lang="en-US" sz="1800" dirty="0" smtClean="0"/>
              <a:t>.</a:t>
            </a:r>
            <a:endParaRPr lang="en-US" sz="1800" dirty="0"/>
          </a:p>
        </p:txBody>
      </p:sp>
      <p:sp>
        <p:nvSpPr>
          <p:cNvPr id="4" name="Date Placeholder 3"/>
          <p:cNvSpPr>
            <a:spLocks noGrp="1"/>
          </p:cNvSpPr>
          <p:nvPr>
            <p:ph type="dt" sz="half" idx="10"/>
          </p:nvPr>
        </p:nvSpPr>
        <p:spPr/>
        <p:txBody>
          <a:bodyPr/>
          <a:lstStyle/>
          <a:p>
            <a:fld id="{E7E009D7-5E12-48FE-A634-74A2CDDA854B}" type="datetime1">
              <a:rPr lang="en-US" smtClean="0"/>
              <a:pPr/>
              <a:t>12/8/2015</a:t>
            </a:fld>
            <a:endParaRPr lang="en-US"/>
          </a:p>
        </p:txBody>
      </p:sp>
      <p:sp>
        <p:nvSpPr>
          <p:cNvPr id="5" name="Footer Placeholder 4"/>
          <p:cNvSpPr>
            <a:spLocks noGrp="1"/>
          </p:cNvSpPr>
          <p:nvPr>
            <p:ph type="ftr" sz="quarter" idx="11"/>
          </p:nvPr>
        </p:nvSpPr>
        <p:spPr/>
        <p:txBody>
          <a:bodyPr/>
          <a:lstStyle/>
          <a:p>
            <a:pPr>
              <a:defRPr/>
            </a:pPr>
            <a:r>
              <a:rPr lang="en-US" smtClean="0"/>
              <a:t>Chicago, USA  </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2</a:t>
            </a:fld>
            <a:endParaRPr lang="en-US"/>
          </a:p>
        </p:txBody>
      </p:sp>
    </p:spTree>
    <p:extLst>
      <p:ext uri="{BB962C8B-B14F-4D97-AF65-F5344CB8AC3E}">
        <p14:creationId xmlns:p14="http://schemas.microsoft.com/office/powerpoint/2010/main" val="2212841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a:t>
            </a:r>
            <a:r>
              <a:rPr lang="en-US" dirty="0" smtClean="0">
                <a:solidFill>
                  <a:srgbClr val="7030A0"/>
                </a:solidFill>
              </a:rPr>
              <a:t>Technical References</a:t>
            </a:r>
            <a:endParaRPr lang="en-US" dirty="0">
              <a:solidFill>
                <a:srgbClr val="7030A0"/>
              </a:solidFill>
            </a:endParaRPr>
          </a:p>
        </p:txBody>
      </p:sp>
      <p:sp>
        <p:nvSpPr>
          <p:cNvPr id="4" name="Date Placeholder 3"/>
          <p:cNvSpPr>
            <a:spLocks noGrp="1"/>
          </p:cNvSpPr>
          <p:nvPr>
            <p:ph type="dt" sz="half" idx="10"/>
          </p:nvPr>
        </p:nvSpPr>
        <p:spPr/>
        <p:txBody>
          <a:bodyPr/>
          <a:lstStyle/>
          <a:p>
            <a:fld id="{E7E009D7-5E12-48FE-A634-74A2CDDA854B}" type="datetime1">
              <a:rPr lang="en-US" smtClean="0"/>
              <a:pPr/>
              <a:t>12/8/2015</a:t>
            </a:fld>
            <a:endParaRPr lang="en-US"/>
          </a:p>
        </p:txBody>
      </p:sp>
      <p:sp>
        <p:nvSpPr>
          <p:cNvPr id="5" name="Footer Placeholder 4"/>
          <p:cNvSpPr>
            <a:spLocks noGrp="1"/>
          </p:cNvSpPr>
          <p:nvPr>
            <p:ph type="ftr" sz="quarter" idx="11"/>
          </p:nvPr>
        </p:nvSpPr>
        <p:spPr/>
        <p:txBody>
          <a:bodyPr/>
          <a:lstStyle/>
          <a:p>
            <a:pPr>
              <a:defRPr/>
            </a:pPr>
            <a:r>
              <a:rPr lang="en-US" smtClean="0"/>
              <a:t>Chicago, USA  </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3</a:t>
            </a:fld>
            <a:endParaRPr lang="en-US"/>
          </a:p>
        </p:txBody>
      </p:sp>
      <p:pic>
        <p:nvPicPr>
          <p:cNvPr id="1026" name="Picture 2" descr="C:\Users\jmp\Desktop\Session.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47775" y="1676400"/>
            <a:ext cx="7115175" cy="4991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8179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7225" y="1676400"/>
            <a:ext cx="8782050" cy="5105400"/>
          </a:xfrm>
        </p:spPr>
        <p:txBody>
          <a:bodyPr/>
          <a:lstStyle/>
          <a:p>
            <a:r>
              <a:rPr lang="en-US" sz="2400" b="0" dirty="0" smtClean="0">
                <a:solidFill>
                  <a:srgbClr val="FF0000"/>
                </a:solidFill>
              </a:rPr>
              <a:t>Safety cross-over </a:t>
            </a:r>
            <a:r>
              <a:rPr lang="en-US" sz="2400" b="0" dirty="0">
                <a:solidFill>
                  <a:srgbClr val="FF0000"/>
                </a:solidFill>
              </a:rPr>
              <a:t>passage should NOT be opposite a </a:t>
            </a:r>
            <a:r>
              <a:rPr lang="en-US" sz="2400" b="0" dirty="0" smtClean="0">
                <a:solidFill>
                  <a:srgbClr val="FF0000"/>
                </a:solidFill>
              </a:rPr>
              <a:t>quadrupole. Away from a quad the radiation </a:t>
            </a:r>
            <a:r>
              <a:rPr lang="en-US" sz="2400" b="0" dirty="0">
                <a:solidFill>
                  <a:srgbClr val="FF0000"/>
                </a:solidFill>
              </a:rPr>
              <a:t>is more than one order of magnitude lower and passage should be </a:t>
            </a:r>
            <a:r>
              <a:rPr lang="en-US" sz="2400" b="0" dirty="0" smtClean="0">
                <a:solidFill>
                  <a:srgbClr val="FF0000"/>
                </a:solidFill>
              </a:rPr>
              <a:t>simpler. Place passage approximately between </a:t>
            </a:r>
            <a:r>
              <a:rPr lang="en-US" sz="2400" b="0" dirty="0" err="1">
                <a:solidFill>
                  <a:srgbClr val="FF0000"/>
                </a:solidFill>
              </a:rPr>
              <a:t>cryomodules</a:t>
            </a:r>
            <a:r>
              <a:rPr lang="en-US" sz="2400" b="0" dirty="0">
                <a:solidFill>
                  <a:srgbClr val="FF0000"/>
                </a:solidFill>
              </a:rPr>
              <a:t> of TYPE </a:t>
            </a:r>
            <a:r>
              <a:rPr lang="en-US" sz="2400" b="0" dirty="0" smtClean="0">
                <a:solidFill>
                  <a:srgbClr val="FF0000"/>
                </a:solidFill>
              </a:rPr>
              <a:t>A (no quad) </a:t>
            </a:r>
            <a:r>
              <a:rPr lang="en-US" sz="2400" b="0" dirty="0">
                <a:solidFill>
                  <a:srgbClr val="FF0000"/>
                </a:solidFill>
              </a:rPr>
              <a:t>in ABAABA </a:t>
            </a:r>
            <a:r>
              <a:rPr lang="en-US" sz="2400" b="0" dirty="0" smtClean="0">
                <a:solidFill>
                  <a:srgbClr val="FF0000"/>
                </a:solidFill>
              </a:rPr>
              <a:t>system and spaced as required by codes.</a:t>
            </a:r>
          </a:p>
          <a:p>
            <a:pPr marL="0" indent="0">
              <a:buNone/>
            </a:pPr>
            <a:endParaRPr lang="en-US" sz="2400" b="0" dirty="0">
              <a:solidFill>
                <a:srgbClr val="FF0000"/>
              </a:solidFill>
            </a:endParaRPr>
          </a:p>
          <a:p>
            <a:r>
              <a:rPr lang="en-US" sz="2400" dirty="0">
                <a:solidFill>
                  <a:srgbClr val="FF0000"/>
                </a:solidFill>
              </a:rPr>
              <a:t> </a:t>
            </a:r>
            <a:r>
              <a:rPr lang="en-US" sz="2400" b="0" dirty="0" smtClean="0">
                <a:solidFill>
                  <a:srgbClr val="FF0000"/>
                </a:solidFill>
              </a:rPr>
              <a:t> </a:t>
            </a:r>
            <a:r>
              <a:rPr lang="en-US" sz="2400" b="0" dirty="0">
                <a:solidFill>
                  <a:srgbClr val="FF0000"/>
                </a:solidFill>
              </a:rPr>
              <a:t>Can overall tunnel be 9 meters? </a:t>
            </a:r>
          </a:p>
          <a:p>
            <a:pPr marL="0" indent="0">
              <a:buNone/>
            </a:pPr>
            <a:r>
              <a:rPr lang="en-US" sz="2400" b="0" dirty="0">
                <a:solidFill>
                  <a:srgbClr val="FF0000"/>
                </a:solidFill>
              </a:rPr>
              <a:t> </a:t>
            </a:r>
          </a:p>
          <a:p>
            <a:r>
              <a:rPr lang="en-US" sz="2400" b="0" dirty="0" smtClean="0">
                <a:solidFill>
                  <a:srgbClr val="FF0000"/>
                </a:solidFill>
              </a:rPr>
              <a:t>  </a:t>
            </a:r>
            <a:r>
              <a:rPr lang="en-US" sz="2400" b="0" dirty="0">
                <a:solidFill>
                  <a:srgbClr val="FF0000"/>
                </a:solidFill>
              </a:rPr>
              <a:t>Cost saving with 3.5 -&gt; 1.5 meter wall?</a:t>
            </a:r>
          </a:p>
          <a:p>
            <a:pPr marL="0" indent="0">
              <a:buNone/>
            </a:pPr>
            <a:r>
              <a:rPr lang="en-US" sz="2400" b="0" dirty="0">
                <a:solidFill>
                  <a:srgbClr val="FF0000"/>
                </a:solidFill>
              </a:rPr>
              <a:t> </a:t>
            </a:r>
          </a:p>
          <a:p>
            <a:r>
              <a:rPr lang="en-US" sz="2400" b="0" dirty="0" smtClean="0">
                <a:solidFill>
                  <a:srgbClr val="FF0000"/>
                </a:solidFill>
              </a:rPr>
              <a:t>  </a:t>
            </a:r>
            <a:r>
              <a:rPr lang="en-US" sz="2400" b="0" dirty="0">
                <a:solidFill>
                  <a:srgbClr val="FF0000"/>
                </a:solidFill>
              </a:rPr>
              <a:t>Cost saving of tunnel 11 -&gt; 9? </a:t>
            </a:r>
            <a:r>
              <a:rPr lang="en-US" sz="2400" b="0" dirty="0" smtClean="0">
                <a:solidFill>
                  <a:srgbClr val="FF0000"/>
                </a:solidFill>
              </a:rPr>
              <a:t>Meters?</a:t>
            </a:r>
            <a:endParaRPr lang="en-US" sz="2400" b="0" dirty="0">
              <a:solidFill>
                <a:srgbClr val="FF0000"/>
              </a:solidFill>
            </a:endParaRPr>
          </a:p>
        </p:txBody>
      </p:sp>
      <p:sp>
        <p:nvSpPr>
          <p:cNvPr id="3" name="Title 2"/>
          <p:cNvSpPr>
            <a:spLocks noGrp="1"/>
          </p:cNvSpPr>
          <p:nvPr>
            <p:ph type="title"/>
          </p:nvPr>
        </p:nvSpPr>
        <p:spPr>
          <a:xfrm>
            <a:off x="914400" y="942975"/>
            <a:ext cx="8229600" cy="733425"/>
          </a:xfrm>
        </p:spPr>
        <p:txBody>
          <a:bodyPr/>
          <a:lstStyle/>
          <a:p>
            <a:r>
              <a:rPr lang="en-US" dirty="0" smtClean="0"/>
              <a:t>                  UPDATE in last hour!</a:t>
            </a:r>
            <a:endParaRPr lang="en-US" dirty="0"/>
          </a:p>
        </p:txBody>
      </p:sp>
      <p:sp>
        <p:nvSpPr>
          <p:cNvPr id="4" name="Date Placeholder 3"/>
          <p:cNvSpPr>
            <a:spLocks noGrp="1"/>
          </p:cNvSpPr>
          <p:nvPr>
            <p:ph type="dt" sz="half" idx="10"/>
          </p:nvPr>
        </p:nvSpPr>
        <p:spPr/>
        <p:txBody>
          <a:bodyPr/>
          <a:lstStyle/>
          <a:p>
            <a:fld id="{E7E009D7-5E12-48FE-A634-74A2CDDA854B}" type="datetime1">
              <a:rPr lang="en-US" smtClean="0"/>
              <a:pPr/>
              <a:t>12/8/2015</a:t>
            </a:fld>
            <a:endParaRPr lang="en-US"/>
          </a:p>
        </p:txBody>
      </p:sp>
      <p:sp>
        <p:nvSpPr>
          <p:cNvPr id="5" name="Footer Placeholder 4"/>
          <p:cNvSpPr>
            <a:spLocks noGrp="1"/>
          </p:cNvSpPr>
          <p:nvPr>
            <p:ph type="ftr" sz="quarter" idx="11"/>
          </p:nvPr>
        </p:nvSpPr>
        <p:spPr/>
        <p:txBody>
          <a:bodyPr/>
          <a:lstStyle/>
          <a:p>
            <a:pPr>
              <a:defRPr/>
            </a:pPr>
            <a:r>
              <a:rPr lang="en-US" smtClean="0"/>
              <a:t>Chicago, USA  </a:t>
            </a:r>
            <a:endParaRPr lang="en-US"/>
          </a:p>
        </p:txBody>
      </p:sp>
      <p:sp>
        <p:nvSpPr>
          <p:cNvPr id="6" name="Slide Number Placeholder 5"/>
          <p:cNvSpPr>
            <a:spLocks noGrp="1"/>
          </p:cNvSpPr>
          <p:nvPr>
            <p:ph type="sldNum" sz="quarter" idx="12"/>
          </p:nvPr>
        </p:nvSpPr>
        <p:spPr/>
        <p:txBody>
          <a:bodyPr/>
          <a:lstStyle/>
          <a:p>
            <a:fld id="{E459363E-18ED-4758-B7ED-4D42C9C6D351}" type="slidenum">
              <a:rPr lang="en-US" smtClean="0"/>
              <a:pPr/>
              <a:t>4</a:t>
            </a:fld>
            <a:endParaRPr lang="en-US"/>
          </a:p>
        </p:txBody>
      </p:sp>
    </p:spTree>
    <p:extLst>
      <p:ext uri="{BB962C8B-B14F-4D97-AF65-F5344CB8AC3E}">
        <p14:creationId xmlns:p14="http://schemas.microsoft.com/office/powerpoint/2010/main" val="3848571732"/>
      </p:ext>
    </p:extLst>
  </p:cSld>
  <p:clrMapOvr>
    <a:masterClrMapping/>
  </p:clrMapOvr>
</p:sld>
</file>

<file path=ppt/theme/theme1.xml><?xml version="1.0" encoding="utf-8"?>
<a:theme xmlns:a="http://schemas.openxmlformats.org/drawingml/2006/main" name="LLC_PowerPoint_example - Cop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LLC_PowerPoint_example - Copy</Template>
  <TotalTime>96</TotalTime>
  <Words>385</Words>
  <Application>Microsoft Office PowerPoint</Application>
  <PresentationFormat>Custom</PresentationFormat>
  <Paragraphs>29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LLC_PowerPoint_example - Copy</vt:lpstr>
      <vt:lpstr>  STATUS OF CHANGE REQUEST 013,  CHANGE IN LINAC SHIELD WALL AND TUNNEL CROSS-SECTION</vt:lpstr>
      <vt:lpstr>PowerPoint Presentation</vt:lpstr>
      <vt:lpstr>                   Technical References</vt:lpstr>
      <vt:lpstr>                  UPDATE in last hour!</vt:lpstr>
    </vt:vector>
  </TitlesOfParts>
  <Company>SLAC National Accelerator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Paterson, James</dc:creator>
  <cp:lastModifiedBy>Paterson, James</cp:lastModifiedBy>
  <cp:revision>17</cp:revision>
  <dcterms:created xsi:type="dcterms:W3CDTF">2015-12-04T18:17:20Z</dcterms:created>
  <dcterms:modified xsi:type="dcterms:W3CDTF">2015-12-08T17:13:06Z</dcterms:modified>
</cp:coreProperties>
</file>