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08" r:id="rId3"/>
    <p:sldId id="318" r:id="rId4"/>
    <p:sldId id="309" r:id="rId5"/>
    <p:sldId id="319" r:id="rId6"/>
    <p:sldId id="311" r:id="rId7"/>
    <p:sldId id="320" r:id="rId8"/>
    <p:sldId id="312" r:id="rId9"/>
    <p:sldId id="321" r:id="rId10"/>
    <p:sldId id="313" r:id="rId11"/>
    <p:sldId id="322" r:id="rId12"/>
    <p:sldId id="315" r:id="rId13"/>
    <p:sldId id="323" r:id="rId14"/>
    <p:sldId id="314" r:id="rId15"/>
    <p:sldId id="324" r:id="rId16"/>
    <p:sldId id="316" r:id="rId17"/>
    <p:sldId id="325" r:id="rId18"/>
    <p:sldId id="317" r:id="rId19"/>
    <p:sldId id="326" r:id="rId20"/>
    <p:sldId id="327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7" d="100"/>
          <a:sy n="97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57843-02BA-864D-9593-8F343272C62B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0D6F6-5A79-3649-BF44-71297D1A7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DDEF-9FC9-5044-9D9A-8D0731E88EC5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564CF-7B13-CC43-8505-199FE8D12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56504-1001-8042-A808-EB40CB4ACB69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0103D-E38B-3747-9F16-ECC7187BC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79715-7D62-994E-BEDA-C575A9C17E4B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A85DD-9197-4B43-87E1-E67AABC9D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3683C-17A0-DA4F-8B03-34BA5C2FFE4F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36818-A5BF-0347-9DE2-ABE0BBE6E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1F04E-D4B9-CE49-A40C-16DCFFF768D1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5318E-ED33-094A-825A-1CFDD221F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1EF5B-C43A-C343-B697-EA82F7B82432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C888B-3825-D743-97C4-322AE6BB2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A88F6-741E-A746-9797-6A468ECAA234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6F3E2-1BB3-6247-8259-BDDA9C3E2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ADBFA-4D04-D242-9B1C-EF2B13AE6B40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3A31-22AA-AB4F-9DA6-3E264DF94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202B3-655E-FA45-BEE6-938C16E4C44A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069BA-025D-844C-A5C6-3B9D632C7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ea typeface="+mn-ea"/>
              <a:cs typeface="+mn-cs"/>
            </a:endParaRPr>
          </a:p>
        </p:txBody>
      </p:sp>
      <p:sp>
        <p:nvSpPr>
          <p:cNvPr id="6" name="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0C003-9A82-764B-9BF5-A236972C24A2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0729F-ADB2-5244-A731-3619DBAE41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EC6408B-A30B-EC44-AB81-3F040322760A}" type="datetime1">
              <a:rPr lang="en-US"/>
              <a:pPr>
                <a:defRPr/>
              </a:pPr>
              <a:t>1/27/16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1499162-512E-2F4F-A292-6144F58B4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3" r:id="rId2"/>
    <p:sldLayoutId id="2147483909" r:id="rId3"/>
    <p:sldLayoutId id="2147483904" r:id="rId4"/>
    <p:sldLayoutId id="2147483910" r:id="rId5"/>
    <p:sldLayoutId id="2147483905" r:id="rId6"/>
    <p:sldLayoutId id="2147483911" r:id="rId7"/>
    <p:sldLayoutId id="2147483912" r:id="rId8"/>
    <p:sldLayoutId id="2147483913" r:id="rId9"/>
    <p:sldLayoutId id="2147483906" r:id="rId10"/>
    <p:sldLayoutId id="21474839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ＭＳ Ｐゴシック" pitchFamily="-84" charset="-128"/>
          <a:cs typeface="ＭＳ Ｐゴシック" pitchFamily="-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charset="2"/>
        <a:buChar char=""/>
        <a:defRPr sz="3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84" charset="-128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charset="0"/>
        <a:buChar char="◦"/>
        <a:defRPr sz="28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2"/>
        <a:buChar char="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charset="2"/>
        <a:buChar char="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charset="2"/>
        <a:buChar char="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54175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  <a:t>Analysis Test Beam</a:t>
            </a:r>
            <a:b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  <a:t>Pixel TPC</a:t>
            </a:r>
            <a:b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  <a:t/>
            </a:r>
            <a:b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209800" y="4495800"/>
            <a:ext cx="6188075" cy="1752600"/>
          </a:xfrm>
        </p:spPr>
        <p:txBody>
          <a:bodyPr/>
          <a:lstStyle/>
          <a:p>
            <a:pPr marL="26988" eaLnBrk="1" hangingPunct="1">
              <a:buClr>
                <a:srgbClr val="3891A7"/>
              </a:buClr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Peter </a:t>
            </a:r>
            <a:r>
              <a:rPr lang="en-US" sz="20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Kluit</a:t>
            </a: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 Michael Lupberger,  Jan </a:t>
            </a:r>
            <a:r>
              <a:rPr lang="en-US" sz="20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Timmermans</a:t>
            </a:r>
            <a:endParaRPr lang="en-US" sz="2000" dirty="0" smtClean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26988" eaLnBrk="1" hangingPunct="1"/>
            <a:endParaRPr lang="en-US" dirty="0" smtClean="0">
              <a:solidFill>
                <a:srgbClr val="0000FF"/>
              </a:solidFill>
              <a:ea typeface="ＭＳ Ｐゴシック" charset="-128"/>
              <a:cs typeface="ＭＳ Ｐゴシック" charset="-128"/>
            </a:endParaRPr>
          </a:p>
          <a:p>
            <a:pPr marL="26988" eaLnBrk="1" hangingPunct="1"/>
            <a:r>
              <a:rPr lang="en-US" dirty="0" smtClean="0">
                <a:solidFill>
                  <a:srgbClr val="0000FF"/>
                </a:solidFill>
                <a:ea typeface="ＭＳ Ｐゴシック" charset="-128"/>
                <a:cs typeface="ＭＳ Ｐゴシック" charset="-128"/>
              </a:rPr>
              <a:t>LC TPC</a:t>
            </a:r>
            <a:r>
              <a:rPr lang="en-US" smtClean="0">
                <a:solidFill>
                  <a:srgbClr val="0000FF"/>
                </a:solidFill>
                <a:ea typeface="ＭＳ Ｐゴシック" charset="-128"/>
                <a:cs typeface="ＭＳ Ｐゴシック" charset="-128"/>
              </a:rPr>
              <a:t>-pixel meeting </a:t>
            </a:r>
            <a:r>
              <a:rPr lang="en-US" dirty="0" smtClean="0">
                <a:solidFill>
                  <a:srgbClr val="0000FF"/>
                </a:solidFill>
                <a:ea typeface="ＭＳ Ｐゴシック" charset="-128"/>
                <a:cs typeface="ＭＳ Ｐゴシック" charset="-128"/>
              </a:rPr>
              <a:t>28 January 2016</a:t>
            </a:r>
            <a:endParaRPr lang="en-US" dirty="0" smtClean="0">
              <a:solidFill>
                <a:srgbClr val="0000FF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6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40386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Chip 6 has additional </a:t>
            </a:r>
            <a:r>
              <a:rPr lang="en-US" dirty="0" err="1" smtClean="0">
                <a:solidFill>
                  <a:srgbClr val="FF0000"/>
                </a:solidFill>
              </a:rPr>
              <a:t>syst</a:t>
            </a:r>
            <a:r>
              <a:rPr lang="en-US" dirty="0" smtClean="0">
                <a:solidFill>
                  <a:srgbClr val="FF0000"/>
                </a:solidFill>
              </a:rPr>
              <a:t> of 25 microns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ZresidualChip6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6 residual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5" name="Content Placeholder 4" descr="ZresidualDifference6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13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4191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Chip 13 has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syst</a:t>
            </a:r>
            <a:r>
              <a:rPr lang="en-US" dirty="0" smtClean="0">
                <a:solidFill>
                  <a:srgbClr val="FF0000"/>
                </a:solidFill>
              </a:rPr>
              <a:t> of 20 microns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ZresidualChip13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13 residual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6" name="Content Placeholder 5" descr="ZresidualDifference13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150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334470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Chip 150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Additional </a:t>
            </a:r>
            <a:r>
              <a:rPr lang="en-US" dirty="0" err="1" smtClean="0">
                <a:solidFill>
                  <a:srgbClr val="FF0000"/>
                </a:solidFill>
              </a:rPr>
              <a:t>syst</a:t>
            </a:r>
            <a:r>
              <a:rPr lang="en-US" dirty="0" smtClean="0">
                <a:solidFill>
                  <a:srgbClr val="FF0000"/>
                </a:solidFill>
              </a:rPr>
              <a:t> 70 microns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Quite bad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Content Placeholder 9" descr="ZresidualChip150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150 residual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8" name="Content Placeholder 7" descr="ZresidualDifference150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141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092" y="4410670"/>
            <a:ext cx="15832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Chip 141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additional sys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35 microns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ZresidualChip141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141 residual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6" name="Content Placeholder 5" descr="ZresidualDifference141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138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25827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Chip 138 additional </a:t>
            </a:r>
            <a:r>
              <a:rPr lang="en-US" dirty="0" err="1" smtClean="0">
                <a:solidFill>
                  <a:srgbClr val="FF0000"/>
                </a:solidFill>
              </a:rPr>
              <a:t>syst</a:t>
            </a:r>
            <a:r>
              <a:rPr lang="en-US" dirty="0" smtClean="0">
                <a:solidFill>
                  <a:srgbClr val="FF0000"/>
                </a:solidFill>
              </a:rPr>
              <a:t> 22 microns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ZresidualChip138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138 residual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5" name="Content Placeholder 4" descr="ZresidualDifference138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ZresidualChip10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675" r="-16675"/>
              <a:stretch>
                <a:fillRect/>
              </a:stretch>
            </p:blipFill>
          </mc:Choice>
          <mc:Fallback>
            <p:blipFill>
              <a:blip r:embed="rId3"/>
              <a:srcRect l="-16675" r="-16675"/>
              <a:stretch>
                <a:fillRect/>
              </a:stretch>
            </p:blipFill>
          </mc:Fallback>
        </mc:AlternateContent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10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000" y="3352800"/>
            <a:ext cx="180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bottom  residuals </a:t>
            </a:r>
            <a:r>
              <a:rPr lang="en-US" dirty="0" err="1" smtClean="0"/>
              <a:t>xy</a:t>
            </a:r>
            <a:r>
              <a:rPr lang="en-US" dirty="0" smtClean="0"/>
              <a:t> of right top distribution</a:t>
            </a:r>
          </a:p>
          <a:p>
            <a:endParaRPr lang="en-US" dirty="0" smtClean="0"/>
          </a:p>
          <a:p>
            <a:r>
              <a:rPr lang="en-US" dirty="0" smtClean="0"/>
              <a:t>Left right the pulls = residual/error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752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beam profile on chip 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18404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Residual flat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62484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Reason for flatness is that the chip 10 is reference for alignment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FF0000"/>
                </a:solidFill>
                <a:ea typeface="+mj-ea"/>
                <a:cs typeface="+mj-cs"/>
              </a:rPr>
              <a:t>Overview all chips</a:t>
            </a:r>
            <a:endParaRPr lang="en-US" sz="40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57550" y="1066800"/>
            <a:ext cx="6038850" cy="643889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chip  </a:t>
            </a:r>
            <a:r>
              <a:rPr lang="en-US" sz="2400" dirty="0" err="1" smtClean="0"/>
              <a:t>rms</a:t>
            </a:r>
            <a:r>
              <a:rPr lang="en-US" sz="2400" dirty="0" smtClean="0"/>
              <a:t>     pull   </a:t>
            </a:r>
            <a:r>
              <a:rPr lang="en-US" sz="2400" dirty="0" err="1" smtClean="0"/>
              <a:t>rms</a:t>
            </a:r>
            <a:r>
              <a:rPr lang="en-US" sz="2400" dirty="0" smtClean="0"/>
              <a:t> </a:t>
            </a:r>
            <a:r>
              <a:rPr lang="en-US" sz="2400" dirty="0" err="1" smtClean="0"/>
              <a:t>syst</a:t>
            </a:r>
            <a:endParaRPr lang="en-US" sz="2400" dirty="0" smtClean="0"/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1600" dirty="0" smtClean="0"/>
              <a:t> </a:t>
            </a:r>
            <a:endParaRPr lang="en-US" sz="1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1600200"/>
            <a:ext cx="4343400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1 0.0271938    2.61763  0.023225</a:t>
            </a:r>
          </a:p>
          <a:p>
            <a:pPr>
              <a:buNone/>
            </a:pPr>
            <a:r>
              <a:rPr lang="en-US" sz="1600" dirty="0" smtClean="0"/>
              <a:t> 6 0.0311058    3.60138  0.0287075</a:t>
            </a:r>
          </a:p>
          <a:p>
            <a:pPr>
              <a:buNone/>
            </a:pPr>
            <a:r>
              <a:rPr lang="en-US" sz="1600" dirty="0" smtClean="0"/>
              <a:t> 10 0.0109067  1.53113  0.00625438</a:t>
            </a:r>
          </a:p>
          <a:p>
            <a:pPr>
              <a:buNone/>
            </a:pPr>
            <a:r>
              <a:rPr lang="en-US" sz="1600" dirty="0" smtClean="0"/>
              <a:t> 13 0.0247628  3.1621  0.0222863</a:t>
            </a:r>
          </a:p>
          <a:p>
            <a:pPr>
              <a:buNone/>
            </a:pPr>
            <a:r>
              <a:rPr lang="en-US" sz="1600" dirty="0" smtClean="0"/>
              <a:t> 17 0.0278677  3.43124  0.0255007</a:t>
            </a:r>
          </a:p>
          <a:p>
            <a:pPr>
              <a:buNone/>
            </a:pPr>
            <a:r>
              <a:rPr lang="en-US" sz="1600" dirty="0" smtClean="0"/>
              <a:t> 22 0.0267972  3.08028  0.0239729</a:t>
            </a:r>
          </a:p>
          <a:p>
            <a:pPr>
              <a:buNone/>
            </a:pPr>
            <a:r>
              <a:rPr lang="en-US" sz="1600" dirty="0" smtClean="0"/>
              <a:t> 26 0.0259569  2.68479  0.0223558</a:t>
            </a:r>
          </a:p>
          <a:p>
            <a:pPr>
              <a:buNone/>
            </a:pPr>
            <a:r>
              <a:rPr lang="en-US" sz="1600" dirty="0" smtClean="0"/>
              <a:t> 29 0.0262465  2.43372  0.0218152</a:t>
            </a:r>
          </a:p>
          <a:p>
            <a:pPr>
              <a:buNone/>
            </a:pPr>
            <a:r>
              <a:rPr lang="en-US" sz="1600" dirty="0" smtClean="0"/>
              <a:t> 66 0.0257813  2.26379  0.0207505</a:t>
            </a:r>
          </a:p>
          <a:p>
            <a:pPr>
              <a:buNone/>
            </a:pPr>
            <a:r>
              <a:rPr lang="en-US" sz="1600" dirty="0" smtClean="0"/>
              <a:t> 69 0.0257808  1.93203  0.0188741</a:t>
            </a:r>
          </a:p>
          <a:p>
            <a:pPr>
              <a:buNone/>
            </a:pPr>
            <a:r>
              <a:rPr lang="en-US" sz="1600" dirty="0" smtClean="0"/>
              <a:t> 82 0.0235697  2.51261  0.0198363</a:t>
            </a:r>
          </a:p>
          <a:p>
            <a:pPr>
              <a:buNone/>
            </a:pPr>
            <a:r>
              <a:rPr lang="en-US" sz="1600" dirty="0" smtClean="0"/>
              <a:t> 85 0.0275432  2.8435    0.0241367</a:t>
            </a:r>
          </a:p>
          <a:p>
            <a:pPr>
              <a:buNone/>
            </a:pPr>
            <a:r>
              <a:rPr lang="en-US" sz="1600" dirty="0" smtClean="0"/>
              <a:t> 90 0.03673      3.31217  0.033382</a:t>
            </a:r>
          </a:p>
          <a:p>
            <a:pPr>
              <a:buNone/>
            </a:pPr>
            <a:r>
              <a:rPr lang="en-US" sz="1600" dirty="0" smtClean="0"/>
              <a:t> 93 0.0267364   2.74584  0.0231903</a:t>
            </a:r>
          </a:p>
          <a:p>
            <a:pPr>
              <a:buNone/>
            </a:pPr>
            <a:r>
              <a:rPr lang="en-US" sz="1600" dirty="0" smtClean="0"/>
              <a:t> 134 0.0418711 3.44197  0.0383368</a:t>
            </a:r>
          </a:p>
          <a:p>
            <a:pPr>
              <a:buNone/>
            </a:pPr>
            <a:r>
              <a:rPr lang="en-US" sz="1600" dirty="0" smtClean="0"/>
              <a:t> 138 0.0261769 2.87476  0.0230094</a:t>
            </a:r>
          </a:p>
          <a:p>
            <a:pPr>
              <a:buNone/>
            </a:pPr>
            <a:r>
              <a:rPr lang="en-US" sz="1600" dirty="0" smtClean="0"/>
              <a:t> 141 0.0334069 3.46663  0.0306271</a:t>
            </a:r>
          </a:p>
          <a:p>
            <a:pPr>
              <a:buNone/>
            </a:pPr>
            <a:r>
              <a:rPr lang="en-US" sz="1600" dirty="0" smtClean="0"/>
              <a:t> 150 0.0444011 3.06263  0.0396674</a:t>
            </a:r>
          </a:p>
          <a:p>
            <a:pPr>
              <a:buNone/>
            </a:pPr>
            <a:r>
              <a:rPr lang="en-US" sz="1600" dirty="0" smtClean="0"/>
              <a:t> 153 0.0115297 1.38851  0.00554944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1600200"/>
            <a:ext cx="257175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systematics</a:t>
            </a: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chips 10 and 153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6 microns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All others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19 to 40 microns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Trend chips 90 to 153 worse than others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ZresidualDifference10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675" r="-16675"/>
              <a:stretch>
                <a:fillRect/>
              </a:stretch>
            </p:blipFill>
          </mc:Choice>
          <mc:Fallback>
            <p:blipFill>
              <a:blip r:embed="rId3"/>
              <a:srcRect l="-16675" r="-16675"/>
              <a:stretch>
                <a:fillRect/>
              </a:stretch>
            </p:blipFill>
          </mc:Fallback>
        </mc:AlternateContent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10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residual deformations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208073"/>
            <a:ext cx="21336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Spit chip 10 in four zones in </a:t>
            </a:r>
            <a:r>
              <a:rPr lang="en-US" dirty="0" err="1" smtClean="0"/>
              <a:t>y</a:t>
            </a:r>
            <a:r>
              <a:rPr lang="en-US" dirty="0" smtClean="0"/>
              <a:t> pixels: </a:t>
            </a:r>
          </a:p>
          <a:p>
            <a:r>
              <a:rPr lang="en-US" dirty="0" smtClean="0"/>
              <a:t>0-64, 64-128, 128-192,192-256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Residuals have structure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876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bottom gives the residuals of the 4 zones</a:t>
            </a:r>
          </a:p>
          <a:p>
            <a:r>
              <a:rPr lang="en-US" dirty="0" smtClean="0"/>
              <a:t>Right pulls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62484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Residuals have 30 micron </a:t>
            </a:r>
            <a:r>
              <a:rPr lang="en-US" dirty="0" err="1" smtClean="0">
                <a:solidFill>
                  <a:srgbClr val="0000FF"/>
                </a:solidFill>
              </a:rPr>
              <a:t>rms</a:t>
            </a:r>
            <a:r>
              <a:rPr lang="en-US" dirty="0" smtClean="0">
                <a:solidFill>
                  <a:srgbClr val="0000FF"/>
                </a:solidFill>
              </a:rPr>
              <a:t> and pull 1.2. So add sys error of 15 microns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10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6" name="Content Placeholder 5" descr="ZresidualChip10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ZresidualDifference10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10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residual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</a:rPr>
              <a:t>z</a:t>
            </a:r>
            <a:r>
              <a:rPr lang="en-US" sz="3600" dirty="0" smtClean="0">
                <a:solidFill>
                  <a:srgbClr val="FF0000"/>
                </a:solidFill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800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Same observation of additional </a:t>
            </a:r>
            <a:r>
              <a:rPr lang="en-US" dirty="0" err="1" smtClean="0">
                <a:solidFill>
                  <a:srgbClr val="FF0000"/>
                </a:solidFill>
              </a:rPr>
              <a:t>syst</a:t>
            </a:r>
            <a:r>
              <a:rPr lang="en-US" dirty="0" smtClean="0">
                <a:solidFill>
                  <a:srgbClr val="FF0000"/>
                </a:solidFill>
              </a:rPr>
              <a:t> of 15 microns if one studies the zones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153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3105835"/>
            <a:ext cx="1905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Also chip 153 is a reference chip for alignment that gives a flat distribution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Content Placeholder 6" descr="ZresidualChip153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153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residual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265473"/>
            <a:ext cx="1981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Similar conclusion as for chip 10. There is additional </a:t>
            </a:r>
            <a:r>
              <a:rPr lang="en-US" dirty="0" err="1" smtClean="0">
                <a:solidFill>
                  <a:srgbClr val="FF0000"/>
                </a:solidFill>
              </a:rPr>
              <a:t>syst</a:t>
            </a:r>
            <a:r>
              <a:rPr lang="en-US" dirty="0" smtClean="0">
                <a:solidFill>
                  <a:srgbClr val="FF0000"/>
                </a:solidFill>
              </a:rPr>
              <a:t> of about 15 microns in the zones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ZresidualDifference153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ZresidualChip1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209800"/>
            <a:ext cx="2438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Chip 1 is NOT used as a reference.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Observe a structure in the residuals of 27 microns. The pull is 2.6. So beyond stats.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So 25 microns </a:t>
            </a:r>
            <a:r>
              <a:rPr lang="en-US" dirty="0" err="1" smtClean="0">
                <a:solidFill>
                  <a:srgbClr val="FF0000"/>
                </a:solidFill>
              </a:rPr>
              <a:t>syst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52400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Chip 1 residual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deformations</a:t>
            </a:r>
            <a:b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if all </a:t>
            </a:r>
            <a:r>
              <a:rPr lang="en-US" sz="3600" dirty="0" err="1" smtClean="0">
                <a:solidFill>
                  <a:srgbClr val="FF0000"/>
                </a:solidFill>
                <a:ea typeface="+mj-ea"/>
                <a:cs typeface="+mj-cs"/>
              </a:rPr>
              <a:t>z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hits used in fit</a:t>
            </a:r>
            <a:endParaRPr lang="en-US" sz="36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905000"/>
            <a:ext cx="1676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common shifts shown in previous slide are subtracted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1000" y="4341673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Same conclusion as for chip 10 and 153 of additional sys of 15 microns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" name="Content Placeholder 8" descr="ZresidualDifference1z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812" r="-16812"/>
              <a:stretch>
                <a:fillRect/>
              </a:stretch>
            </p:blipFill>
          </mc:Choice>
          <mc:Fallback>
            <p:blipFill>
              <a:blip r:embed="rId3"/>
              <a:srcRect l="-16812" r="-16812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3958</TotalTime>
  <Words>583</Words>
  <Application>Microsoft Macintosh PowerPoint</Application>
  <PresentationFormat>On-screen Show (4:3)</PresentationFormat>
  <Paragraphs>89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Analysis Test Beam Pixel TPC  z deformations</vt:lpstr>
      <vt:lpstr>Chip 10 z deformations</vt:lpstr>
      <vt:lpstr>Chip 10 z residual deformations</vt:lpstr>
      <vt:lpstr>Chip 10 z deformations if all z hits used in fit</vt:lpstr>
      <vt:lpstr>Chip 10 z residual deformations if all z hits used in fit</vt:lpstr>
      <vt:lpstr>Chip 153 z deformations if all z hits used in fit</vt:lpstr>
      <vt:lpstr>Chip 153 z residual deformations if all z hits used in fit</vt:lpstr>
      <vt:lpstr>Chip 1 z deformations if all z hits used in fit</vt:lpstr>
      <vt:lpstr>Chip 1 residual z deformations if all z hits used in fit</vt:lpstr>
      <vt:lpstr>Chip 6 z deformations if all z hits used in fit</vt:lpstr>
      <vt:lpstr>Chip 6 residual z deformations if all z hits used in fit</vt:lpstr>
      <vt:lpstr>Chip 13 z deformations if all z hits used in fit</vt:lpstr>
      <vt:lpstr>Chip 13 residual z deformations if all z hits used in fit</vt:lpstr>
      <vt:lpstr>Chip 150 z deformations if all z hits used in fit</vt:lpstr>
      <vt:lpstr>Chip 150 residual z deformations if all z hits used in fit</vt:lpstr>
      <vt:lpstr>Chip 141 z deformations if all z hits used in fit</vt:lpstr>
      <vt:lpstr>Chip 141 residual z deformations if all z hits used in fit</vt:lpstr>
      <vt:lpstr>Chip 138 z deformations if all z hits used in fit</vt:lpstr>
      <vt:lpstr>Chip 138 residual z deformations if all z hits used in fit</vt:lpstr>
      <vt:lpstr>Overview all chips</vt:lpstr>
    </vt:vector>
  </TitlesOfParts>
  <Company>NIKHEF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reconstruction</dc:title>
  <dc:creator>Peter Kluit</dc:creator>
  <cp:lastModifiedBy>Peter Kluit</cp:lastModifiedBy>
  <cp:revision>134</cp:revision>
  <dcterms:created xsi:type="dcterms:W3CDTF">2016-01-27T17:35:31Z</dcterms:created>
  <dcterms:modified xsi:type="dcterms:W3CDTF">2016-01-27T17:38:47Z</dcterms:modified>
</cp:coreProperties>
</file>