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-69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BDB40-627F-8D41-95FA-7AA09CAA6455}" type="datetimeFigureOut">
              <a:rPr lang="en-US" smtClean="0"/>
              <a:t>12/16/15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8C0EC-B024-CA41-9E10-D270F2ACEC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527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BDB40-627F-8D41-95FA-7AA09CAA6455}" type="datetimeFigureOut">
              <a:rPr lang="en-US" smtClean="0"/>
              <a:t>12/16/15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8C0EC-B024-CA41-9E10-D270F2ACEC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943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BDB40-627F-8D41-95FA-7AA09CAA6455}" type="datetimeFigureOut">
              <a:rPr lang="en-US" smtClean="0"/>
              <a:t>12/16/15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8C0EC-B024-CA41-9E10-D270F2ACEC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673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BDB40-627F-8D41-95FA-7AA09CAA6455}" type="datetimeFigureOut">
              <a:rPr lang="en-US" smtClean="0"/>
              <a:t>12/16/15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8C0EC-B024-CA41-9E10-D270F2ACEC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988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BDB40-627F-8D41-95FA-7AA09CAA6455}" type="datetimeFigureOut">
              <a:rPr lang="en-US" smtClean="0"/>
              <a:t>12/16/15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8C0EC-B024-CA41-9E10-D270F2ACEC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955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BDB40-627F-8D41-95FA-7AA09CAA6455}" type="datetimeFigureOut">
              <a:rPr lang="en-US" smtClean="0"/>
              <a:t>12/16/15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8C0EC-B024-CA41-9E10-D270F2ACEC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978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BDB40-627F-8D41-95FA-7AA09CAA6455}" type="datetimeFigureOut">
              <a:rPr lang="en-US" smtClean="0"/>
              <a:t>12/16/15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8C0EC-B024-CA41-9E10-D270F2ACEC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380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BDB40-627F-8D41-95FA-7AA09CAA6455}" type="datetimeFigureOut">
              <a:rPr lang="en-US" smtClean="0"/>
              <a:t>12/16/15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8C0EC-B024-CA41-9E10-D270F2ACEC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433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BDB40-627F-8D41-95FA-7AA09CAA6455}" type="datetimeFigureOut">
              <a:rPr lang="en-US" smtClean="0"/>
              <a:t>12/16/15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8C0EC-B024-CA41-9E10-D270F2ACEC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68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BDB40-627F-8D41-95FA-7AA09CAA6455}" type="datetimeFigureOut">
              <a:rPr lang="en-US" smtClean="0"/>
              <a:t>12/16/15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8C0EC-B024-CA41-9E10-D270F2ACEC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761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BDB40-627F-8D41-95FA-7AA09CAA6455}" type="datetimeFigureOut">
              <a:rPr lang="en-US" smtClean="0"/>
              <a:t>12/16/15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8C0EC-B024-CA41-9E10-D270F2ACEC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797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BDB40-627F-8D41-95FA-7AA09CAA6455}" type="datetimeFigureOut">
              <a:rPr lang="en-US" smtClean="0"/>
              <a:t>12/16/15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78C0EC-B024-CA41-9E10-D270F2ACEC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413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2015 TB analysis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Group exists</a:t>
            </a:r>
          </a:p>
          <a:p>
            <a:r>
              <a:rPr lang="en-US" dirty="0" smtClean="0"/>
              <a:t>Tasks have been distributed</a:t>
            </a:r>
          </a:p>
          <a:p>
            <a:r>
              <a:rPr lang="en-US" dirty="0" smtClean="0"/>
              <a:t>Proposition : to have a weekly meeting (even short) to discuss technical details and avoid to reinvent the wheel. Then report to our global meeting </a:t>
            </a:r>
            <a:r>
              <a:rPr lang="en-US" smtClean="0"/>
              <a:t>as usual</a:t>
            </a:r>
          </a:p>
        </p:txBody>
      </p:sp>
    </p:spTree>
    <p:extLst>
      <p:ext uri="{BB962C8B-B14F-4D97-AF65-F5344CB8AC3E}">
        <p14:creationId xmlns:p14="http://schemas.microsoft.com/office/powerpoint/2010/main" val="5677690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39</Words>
  <Application>Microsoft Macintosh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2015 TB analysis</vt:lpstr>
    </vt:vector>
  </TitlesOfParts>
  <Company>tau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2015 TB analysis</dc:title>
  <dc:creator>yan</dc:creator>
  <cp:lastModifiedBy>yan</cp:lastModifiedBy>
  <cp:revision>1</cp:revision>
  <dcterms:created xsi:type="dcterms:W3CDTF">2015-12-16T15:33:53Z</dcterms:created>
  <dcterms:modified xsi:type="dcterms:W3CDTF">2015-12-16T15:36:44Z</dcterms:modified>
</cp:coreProperties>
</file>