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1F8F-4C3A-4465-A8B2-D0F696DDA3F5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53BF-DB7E-424C-BB8B-CE115B487E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67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1F8F-4C3A-4465-A8B2-D0F696DDA3F5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53BF-DB7E-424C-BB8B-CE115B487E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009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1F8F-4C3A-4465-A8B2-D0F696DDA3F5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53BF-DB7E-424C-BB8B-CE115B487E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2948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1F8F-4C3A-4465-A8B2-D0F696DDA3F5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53BF-DB7E-424C-BB8B-CE115B487E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2347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1F8F-4C3A-4465-A8B2-D0F696DDA3F5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53BF-DB7E-424C-BB8B-CE115B487E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682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1F8F-4C3A-4465-A8B2-D0F696DDA3F5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53BF-DB7E-424C-BB8B-CE115B487E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049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1F8F-4C3A-4465-A8B2-D0F696DDA3F5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53BF-DB7E-424C-BB8B-CE115B487E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7415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1F8F-4C3A-4465-A8B2-D0F696DDA3F5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53BF-DB7E-424C-BB8B-CE115B487E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891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1F8F-4C3A-4465-A8B2-D0F696DDA3F5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53BF-DB7E-424C-BB8B-CE115B487E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68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1F8F-4C3A-4465-A8B2-D0F696DDA3F5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53BF-DB7E-424C-BB8B-CE115B487E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91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C1F8F-4C3A-4465-A8B2-D0F696DDA3F5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53BF-DB7E-424C-BB8B-CE115B487E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029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C1F8F-4C3A-4465-A8B2-D0F696DDA3F5}" type="datetimeFigureOut">
              <a:rPr lang="fr-FR" smtClean="0"/>
              <a:t>21/01/2016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553BF-DB7E-424C-BB8B-CE115B487E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57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News </a:t>
            </a:r>
            <a:r>
              <a:rPr lang="fr-FR" dirty="0" err="1" smtClean="0"/>
              <a:t>from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D. </a:t>
            </a:r>
            <a:r>
              <a:rPr lang="fr-FR" dirty="0" err="1" smtClean="0"/>
              <a:t>Attié</a:t>
            </a:r>
            <a:r>
              <a:rPr lang="fr-FR" dirty="0" smtClean="0"/>
              <a:t>, D.S. Bhattacharya (</a:t>
            </a:r>
            <a:r>
              <a:rPr lang="fr-FR" dirty="0" err="1" smtClean="0"/>
              <a:t>now</a:t>
            </a:r>
            <a:r>
              <a:rPr lang="fr-FR" dirty="0" smtClean="0"/>
              <a:t> at </a:t>
            </a:r>
            <a:r>
              <a:rPr lang="fr-FR" dirty="0" err="1" smtClean="0"/>
              <a:t>Kolkata</a:t>
            </a:r>
            <a:r>
              <a:rPr lang="fr-FR" dirty="0" smtClean="0"/>
              <a:t>), P. Colas, S. Ganjour, </a:t>
            </a:r>
          </a:p>
          <a:p>
            <a:r>
              <a:rPr lang="fr-FR" dirty="0" smtClean="0"/>
              <a:t>M. </a:t>
            </a:r>
            <a:r>
              <a:rPr lang="fr-FR" dirty="0" err="1" smtClean="0"/>
              <a:t>Titov</a:t>
            </a:r>
            <a:r>
              <a:rPr lang="fr-FR" dirty="0" smtClean="0"/>
              <a:t> (pixels </a:t>
            </a:r>
            <a:r>
              <a:rPr lang="fr-FR" dirty="0" err="1" smtClean="0"/>
              <a:t>only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0262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advances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7-Module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the 2PCO2 unit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installed</a:t>
            </a:r>
            <a:r>
              <a:rPr lang="fr-FR" dirty="0" smtClean="0"/>
              <a:t> at DESY</a:t>
            </a:r>
          </a:p>
          <a:p>
            <a:r>
              <a:rPr lang="fr-FR" dirty="0" smtClean="0"/>
              <a:t>2 new modules </a:t>
            </a:r>
            <a:r>
              <a:rPr lang="fr-FR" dirty="0" err="1" smtClean="0"/>
              <a:t>tested</a:t>
            </a:r>
            <a:r>
              <a:rPr lang="fr-FR" dirty="0" smtClean="0"/>
              <a:t> in March 2015</a:t>
            </a:r>
          </a:p>
          <a:p>
            <a:r>
              <a:rPr lang="fr-FR" dirty="0" err="1" smtClean="0"/>
              <a:t>Analysis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alignment</a:t>
            </a:r>
            <a:r>
              <a:rPr lang="fr-FR" dirty="0" smtClean="0"/>
              <a:t> and ‘</a:t>
            </a:r>
            <a:r>
              <a:rPr lang="fr-FR" dirty="0" err="1" smtClean="0"/>
              <a:t>bias</a:t>
            </a:r>
            <a:r>
              <a:rPr lang="fr-FR" dirty="0" smtClean="0"/>
              <a:t> corrections’.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524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 </a:t>
            </a:r>
            <a:r>
              <a:rPr lang="fr-FR" dirty="0" err="1" smtClean="0"/>
              <a:t>progress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Writing</a:t>
            </a:r>
            <a:r>
              <a:rPr lang="fr-FR" dirty="0" smtClean="0"/>
              <a:t> of 2 LCTPC </a:t>
            </a:r>
            <a:r>
              <a:rPr lang="fr-FR" dirty="0" err="1" smtClean="0"/>
              <a:t>papers</a:t>
            </a:r>
            <a:r>
              <a:rPr lang="fr-FR" dirty="0" smtClean="0"/>
              <a:t> (single module, 7 modules), </a:t>
            </a:r>
            <a:r>
              <a:rPr lang="fr-FR" dirty="0" err="1" smtClean="0"/>
              <a:t>with</a:t>
            </a:r>
            <a:r>
              <a:rPr lang="fr-FR" dirty="0" smtClean="0"/>
              <a:t> A. </a:t>
            </a:r>
            <a:r>
              <a:rPr lang="fr-FR" dirty="0" err="1" smtClean="0"/>
              <a:t>Bellerive</a:t>
            </a:r>
            <a:r>
              <a:rPr lang="fr-FR" dirty="0" smtClean="0"/>
              <a:t> and M. Dixit </a:t>
            </a:r>
            <a:r>
              <a:rPr lang="fr-FR" dirty="0" err="1" smtClean="0"/>
              <a:t>from</a:t>
            </a:r>
            <a:r>
              <a:rPr lang="fr-FR" dirty="0" smtClean="0"/>
              <a:t>  Carleton.</a:t>
            </a:r>
          </a:p>
          <a:p>
            <a:r>
              <a:rPr lang="fr-FR" dirty="0" smtClean="0"/>
              <a:t>Contribution to the Liaison report for LCC</a:t>
            </a:r>
          </a:p>
          <a:p>
            <a:r>
              <a:rPr lang="fr-FR" dirty="0" smtClean="0"/>
              <a:t>Tests and </a:t>
            </a:r>
            <a:r>
              <a:rPr lang="fr-FR" dirty="0" err="1" smtClean="0"/>
              <a:t>repairs</a:t>
            </a:r>
            <a:r>
              <a:rPr lang="fr-FR" dirty="0" smtClean="0"/>
              <a:t> of modules </a:t>
            </a:r>
            <a:r>
              <a:rPr lang="fr-FR" dirty="0" err="1" smtClean="0"/>
              <a:t>used</a:t>
            </a:r>
            <a:r>
              <a:rPr lang="fr-FR" dirty="0" smtClean="0"/>
              <a:t> last March</a:t>
            </a:r>
          </a:p>
          <a:p>
            <a:r>
              <a:rPr lang="fr-FR" dirty="0" err="1" smtClean="0"/>
              <a:t>Deb’s</a:t>
            </a:r>
            <a:r>
              <a:rPr lang="fr-FR" dirty="0" smtClean="0"/>
              <a:t> </a:t>
            </a:r>
            <a:r>
              <a:rPr lang="fr-FR" dirty="0" err="1" smtClean="0"/>
              <a:t>thesis</a:t>
            </a:r>
            <a:r>
              <a:rPr lang="fr-FR" dirty="0" smtClean="0"/>
              <a:t> (</a:t>
            </a:r>
            <a:r>
              <a:rPr lang="fr-FR" dirty="0" err="1" smtClean="0"/>
              <a:t>writing</a:t>
            </a:r>
            <a:r>
              <a:rPr lang="fr-FR" dirty="0" smtClean="0"/>
              <a:t> phase)</a:t>
            </a:r>
          </a:p>
          <a:p>
            <a:r>
              <a:rPr lang="fr-FR" dirty="0" smtClean="0"/>
              <a:t>Surface </a:t>
            </a:r>
            <a:r>
              <a:rPr lang="fr-FR" dirty="0" err="1" smtClean="0"/>
              <a:t>resistivity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632269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Equip</a:t>
            </a:r>
            <a:r>
              <a:rPr lang="fr-FR" dirty="0" smtClean="0"/>
              <a:t> a TPC </a:t>
            </a:r>
            <a:r>
              <a:rPr lang="fr-FR" dirty="0" err="1" smtClean="0"/>
              <a:t>with</a:t>
            </a:r>
            <a:r>
              <a:rPr lang="fr-FR" dirty="0" smtClean="0"/>
              <a:t> a UV </a:t>
            </a:r>
            <a:r>
              <a:rPr lang="fr-FR" dirty="0" err="1" smtClean="0"/>
              <a:t>lamp</a:t>
            </a:r>
            <a:r>
              <a:rPr lang="fr-FR" dirty="0" smtClean="0"/>
              <a:t> to </a:t>
            </a:r>
            <a:r>
              <a:rPr lang="fr-FR" dirty="0" err="1" smtClean="0"/>
              <a:t>produce</a:t>
            </a:r>
            <a:r>
              <a:rPr lang="fr-FR" dirty="0" smtClean="0"/>
              <a:t> Ion </a:t>
            </a:r>
            <a:r>
              <a:rPr lang="fr-FR" dirty="0" err="1" smtClean="0"/>
              <a:t>disks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Take</a:t>
            </a:r>
            <a:r>
              <a:rPr lang="fr-FR" dirty="0" smtClean="0"/>
              <a:t> data </a:t>
            </a:r>
            <a:r>
              <a:rPr lang="fr-FR" dirty="0" err="1" smtClean="0"/>
              <a:t>with</a:t>
            </a:r>
            <a:r>
              <a:rPr lang="fr-FR" dirty="0" smtClean="0"/>
              <a:t> 3 modules and </a:t>
            </a:r>
            <a:r>
              <a:rPr lang="fr-FR" dirty="0" err="1" smtClean="0"/>
              <a:t>Silicon</a:t>
            </a:r>
            <a:r>
              <a:rPr lang="fr-FR" dirty="0" smtClean="0"/>
              <a:t> </a:t>
            </a:r>
            <a:r>
              <a:rPr lang="fr-FR" dirty="0" err="1" smtClean="0"/>
              <a:t>tracker</a:t>
            </a:r>
            <a:r>
              <a:rPr lang="fr-FR" dirty="0" smtClean="0"/>
              <a:t> (end of 2016? </a:t>
            </a:r>
            <a:r>
              <a:rPr lang="fr-FR" dirty="0" err="1" smtClean="0"/>
              <a:t>Later</a:t>
            </a:r>
            <a:r>
              <a:rPr lang="fr-FR" dirty="0" smtClean="0"/>
              <a:t>?)</a:t>
            </a:r>
          </a:p>
          <a:p>
            <a:r>
              <a:rPr lang="fr-FR" dirty="0" err="1" smtClean="0"/>
              <a:t>Thin</a:t>
            </a:r>
            <a:r>
              <a:rPr lang="fr-FR" dirty="0" smtClean="0"/>
              <a:t> gap and high pitch </a:t>
            </a:r>
            <a:r>
              <a:rPr lang="fr-FR" smtClean="0"/>
              <a:t>Micromegas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7928071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142</Words>
  <Application>Microsoft Office PowerPoint</Application>
  <PresentationFormat>Affichage à l'écran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News from Saclay</vt:lpstr>
      <vt:lpstr>Recent advances</vt:lpstr>
      <vt:lpstr>In progress</vt:lpstr>
      <vt:lpstr>PLANS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from Saclay</dc:title>
  <dc:creator>Colas Paul</dc:creator>
  <cp:lastModifiedBy>Colas Paul</cp:lastModifiedBy>
  <cp:revision>2</cp:revision>
  <dcterms:created xsi:type="dcterms:W3CDTF">2016-01-21T11:39:36Z</dcterms:created>
  <dcterms:modified xsi:type="dcterms:W3CDTF">2016-01-21T11:57:09Z</dcterms:modified>
</cp:coreProperties>
</file>