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48" r:id="rId2"/>
  </p:sldMasterIdLst>
  <p:notesMasterIdLst>
    <p:notesMasterId r:id="rId19"/>
  </p:notesMasterIdLst>
  <p:handoutMasterIdLst>
    <p:handoutMasterId r:id="rId20"/>
  </p:handoutMasterIdLst>
  <p:sldIdLst>
    <p:sldId id="273" r:id="rId3"/>
    <p:sldId id="268" r:id="rId4"/>
    <p:sldId id="311" r:id="rId5"/>
    <p:sldId id="300" r:id="rId6"/>
    <p:sldId id="310" r:id="rId7"/>
    <p:sldId id="320" r:id="rId8"/>
    <p:sldId id="303" r:id="rId9"/>
    <p:sldId id="304" r:id="rId10"/>
    <p:sldId id="305" r:id="rId11"/>
    <p:sldId id="317" r:id="rId12"/>
    <p:sldId id="318" r:id="rId13"/>
    <p:sldId id="302" r:id="rId14"/>
    <p:sldId id="321" r:id="rId15"/>
    <p:sldId id="322" r:id="rId16"/>
    <p:sldId id="323" r:id="rId17"/>
    <p:sldId id="292" r:id="rId18"/>
  </p:sldIdLst>
  <p:sldSz cx="10080625" cy="7559675"/>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00FF"/>
    <a:srgbClr val="3366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56" autoAdjust="0"/>
    <p:restoredTop sz="94660"/>
  </p:normalViewPr>
  <p:slideViewPr>
    <p:cSldViewPr>
      <p:cViewPr varScale="1">
        <p:scale>
          <a:sx n="78" d="100"/>
          <a:sy n="78" d="100"/>
        </p:scale>
        <p:origin x="586" y="67"/>
      </p:cViewPr>
      <p:guideLst>
        <p:guide orient="horz" pos="2381"/>
        <p:guide pos="3175"/>
      </p:guideLst>
    </p:cSldViewPr>
  </p:slideViewPr>
  <p:notesTextViewPr>
    <p:cViewPr>
      <p:scale>
        <a:sx n="1" d="1"/>
        <a:sy n="1" d="1"/>
      </p:scale>
      <p:origin x="0" y="0"/>
    </p:cViewPr>
  </p:notesTextViewPr>
  <p:sorterViewPr>
    <p:cViewPr>
      <p:scale>
        <a:sx n="100" d="100"/>
        <a:sy n="100" d="100"/>
      </p:scale>
      <p:origin x="0" y="8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372840" cy="50256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endParaRPr lang="en-US" sz="1400" b="0" i="0" u="none" strike="noStrike" kern="1200" cap="none">
              <a:ln>
                <a:noFill/>
              </a:ln>
              <a:latin typeface="Liberation Sans" pitchFamily="18"/>
              <a:ea typeface="WenQuanYi Micro Hei" pitchFamily="2"/>
              <a:cs typeface="Lohit Devanagari" pitchFamily="2"/>
            </a:endParaRPr>
          </a:p>
        </p:txBody>
      </p:sp>
      <p:sp>
        <p:nvSpPr>
          <p:cNvPr id="3" name="Date Placeholder 2"/>
          <p:cNvSpPr txBox="1">
            <a:spLocks noGrp="1"/>
          </p:cNvSpPr>
          <p:nvPr>
            <p:ph type="dt" sz="quarter" idx="1"/>
          </p:nvPr>
        </p:nvSpPr>
        <p:spPr>
          <a:xfrm>
            <a:off x="4399200" y="0"/>
            <a:ext cx="3372840" cy="502560"/>
          </a:xfrm>
          <a:prstGeom prst="rect">
            <a:avLst/>
          </a:prstGeom>
          <a:noFill/>
          <a:ln>
            <a:noFill/>
          </a:ln>
        </p:spPr>
        <p:txBody>
          <a:bodyPr vert="horz" wrap="none" lIns="90000" tIns="45000" rIns="90000" bIns="45000" anchorCtr="0" compatLnSpc="0"/>
          <a:lstStyle/>
          <a:p>
            <a:pPr marL="0" marR="0" lvl="0" indent="0" algn="r" rtl="0" hangingPunct="0">
              <a:lnSpc>
                <a:spcPct val="100000"/>
              </a:lnSpc>
              <a:spcBef>
                <a:spcPts val="0"/>
              </a:spcBef>
              <a:spcAft>
                <a:spcPts val="0"/>
              </a:spcAft>
              <a:buNone/>
              <a:tabLst/>
              <a:defRPr sz="1400"/>
            </a:pPr>
            <a:endParaRPr lang="en-US" sz="1400" b="0" i="0" u="none" strike="noStrike" kern="1200" cap="none">
              <a:ln>
                <a:noFill/>
              </a:ln>
              <a:latin typeface="Liberation Sans" pitchFamily="18"/>
              <a:ea typeface="WenQuanYi Micro Hei" pitchFamily="2"/>
              <a:cs typeface="Lohit Devanagari" pitchFamily="2"/>
            </a:endParaRPr>
          </a:p>
        </p:txBody>
      </p:sp>
      <p:sp>
        <p:nvSpPr>
          <p:cNvPr id="4" name="Footer Placeholder 3"/>
          <p:cNvSpPr txBox="1">
            <a:spLocks noGrp="1"/>
          </p:cNvSpPr>
          <p:nvPr>
            <p:ph type="ftr" sz="quarter" idx="2"/>
          </p:nvPr>
        </p:nvSpPr>
        <p:spPr>
          <a:xfrm>
            <a:off x="0" y="9555480"/>
            <a:ext cx="3372840" cy="502560"/>
          </a:xfrm>
          <a:prstGeom prst="rect">
            <a:avLst/>
          </a:prstGeom>
          <a:noFill/>
          <a:ln>
            <a:noFill/>
          </a:ln>
        </p:spPr>
        <p:txBody>
          <a:bodyPr vert="horz" wrap="none" lIns="90000" tIns="45000" rIns="90000" bIns="45000" anchor="b" anchorCtr="0" compatLnSpc="0"/>
          <a:lstStyle/>
          <a:p>
            <a:pPr marL="0" marR="0" lvl="0" indent="0" rtl="0" hangingPunct="0">
              <a:lnSpc>
                <a:spcPct val="100000"/>
              </a:lnSpc>
              <a:spcBef>
                <a:spcPts val="0"/>
              </a:spcBef>
              <a:spcAft>
                <a:spcPts val="0"/>
              </a:spcAft>
              <a:buNone/>
              <a:tabLst/>
              <a:defRPr sz="1400"/>
            </a:pPr>
            <a:endParaRPr lang="en-US" sz="1400" b="0" i="0" u="none" strike="noStrike" kern="1200" cap="none">
              <a:ln>
                <a:noFill/>
              </a:ln>
              <a:latin typeface="Liberation Sans" pitchFamily="18"/>
              <a:ea typeface="WenQuanYi Micro Hei" pitchFamily="2"/>
              <a:cs typeface="Lohit Devanagari" pitchFamily="2"/>
            </a:endParaRPr>
          </a:p>
        </p:txBody>
      </p:sp>
      <p:sp>
        <p:nvSpPr>
          <p:cNvPr id="5" name="Slide Number Placeholder 4"/>
          <p:cNvSpPr txBox="1">
            <a:spLocks noGrp="1"/>
          </p:cNvSpPr>
          <p:nvPr>
            <p:ph type="sldNum" sz="quarter" idx="3"/>
          </p:nvPr>
        </p:nvSpPr>
        <p:spPr>
          <a:xfrm>
            <a:off x="4399200" y="9555480"/>
            <a:ext cx="3372840" cy="502560"/>
          </a:xfrm>
          <a:prstGeom prst="rect">
            <a:avLst/>
          </a:prstGeom>
          <a:noFill/>
          <a:ln>
            <a:noFill/>
          </a:ln>
        </p:spPr>
        <p:txBody>
          <a:bodyPr vert="horz" wrap="none" lIns="90000" tIns="45000" rIns="90000" bIns="45000" anchor="b" anchorCtr="0" compatLnSpc="0"/>
          <a:lstStyle/>
          <a:p>
            <a:pPr marL="0" marR="0" lvl="0" indent="0" algn="r" rtl="0" hangingPunct="0">
              <a:lnSpc>
                <a:spcPct val="100000"/>
              </a:lnSpc>
              <a:spcBef>
                <a:spcPts val="0"/>
              </a:spcBef>
              <a:spcAft>
                <a:spcPts val="0"/>
              </a:spcAft>
              <a:buNone/>
              <a:tabLst/>
              <a:defRPr sz="1400"/>
            </a:pPr>
            <a:fld id="{26BDF41C-ADB2-4A40-ACC3-0721A9075987}" type="slidenum">
              <a:t>‹#›</a:t>
            </a:fld>
            <a:endParaRPr lang="en-US" sz="1400" b="0" i="0" u="none" strike="noStrike" kern="1200" cap="none">
              <a:ln>
                <a:noFill/>
              </a:ln>
              <a:latin typeface="Liberation Sans" pitchFamily="18"/>
              <a:ea typeface="WenQuanYi Micro Hei" pitchFamily="2"/>
              <a:cs typeface="Lohit Devanagari" pitchFamily="2"/>
            </a:endParaRPr>
          </a:p>
        </p:txBody>
      </p:sp>
    </p:spTree>
    <p:extLst>
      <p:ext uri="{BB962C8B-B14F-4D97-AF65-F5344CB8AC3E}">
        <p14:creationId xmlns:p14="http://schemas.microsoft.com/office/powerpoint/2010/main" val="32897229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371599" y="764280"/>
            <a:ext cx="5028480" cy="3771360"/>
          </a:xfrm>
          <a:prstGeom prst="rect">
            <a:avLst/>
          </a:prstGeom>
          <a:noFill/>
          <a:ln>
            <a:noFill/>
            <a:prstDash val="solid"/>
          </a:ln>
        </p:spPr>
      </p:sp>
      <p:sp>
        <p:nvSpPr>
          <p:cNvPr id="3" name="Notes Placeholder 2"/>
          <p:cNvSpPr txBox="1">
            <a:spLocks noGrp="1"/>
          </p:cNvSpPr>
          <p:nvPr>
            <p:ph type="body" sz="quarter" idx="3"/>
          </p:nvPr>
        </p:nvSpPr>
        <p:spPr>
          <a:xfrm>
            <a:off x="777239" y="4777560"/>
            <a:ext cx="6217560" cy="4525920"/>
          </a:xfrm>
          <a:prstGeom prst="rect">
            <a:avLst/>
          </a:prstGeom>
          <a:noFill/>
          <a:ln>
            <a:noFill/>
          </a:ln>
        </p:spPr>
        <p:txBody>
          <a:bodyPr lIns="0" tIns="0" rIns="0" bIns="0"/>
          <a:lstStyle/>
          <a:p>
            <a:endParaRPr lang="en-US"/>
          </a:p>
        </p:txBody>
      </p:sp>
      <p:sp>
        <p:nvSpPr>
          <p:cNvPr id="4" name="Header Placeholder 3"/>
          <p:cNvSpPr txBox="1">
            <a:spLocks noGrp="1"/>
          </p:cNvSpPr>
          <p:nvPr>
            <p:ph type="hdr" sz="quarter"/>
          </p:nvPr>
        </p:nvSpPr>
        <p:spPr>
          <a:xfrm>
            <a:off x="0" y="0"/>
            <a:ext cx="3372840" cy="502560"/>
          </a:xfrm>
          <a:prstGeom prst="rect">
            <a:avLst/>
          </a:prstGeom>
          <a:noFill/>
          <a:ln>
            <a:noFill/>
          </a:ln>
        </p:spPr>
        <p:txBody>
          <a:bodyPr lIns="0" tIns="0" rIns="0" bIns="0" anchorCtr="0"/>
          <a:lstStyle>
            <a:lvl1pPr lvl="0" rtl="0" hangingPunct="0">
              <a:buNone/>
              <a:tabLst/>
              <a:defRPr lang="en-US" sz="1400" kern="1200">
                <a:latin typeface="Liberation Serif" pitchFamily="18"/>
                <a:ea typeface="DejaVu Sans" pitchFamily="2"/>
                <a:cs typeface="DejaVu Sans" pitchFamily="2"/>
              </a:defRPr>
            </a:lvl1pPr>
          </a:lstStyle>
          <a:p>
            <a:pPr lvl="0"/>
            <a:endParaRPr lang="en-US"/>
          </a:p>
        </p:txBody>
      </p:sp>
      <p:sp>
        <p:nvSpPr>
          <p:cNvPr id="5" name="Date Placeholder 4"/>
          <p:cNvSpPr txBox="1">
            <a:spLocks noGrp="1"/>
          </p:cNvSpPr>
          <p:nvPr>
            <p:ph type="dt" idx="1"/>
          </p:nvPr>
        </p:nvSpPr>
        <p:spPr>
          <a:xfrm>
            <a:off x="4399200" y="0"/>
            <a:ext cx="3372840" cy="502560"/>
          </a:xfrm>
          <a:prstGeom prst="rect">
            <a:avLst/>
          </a:prstGeom>
          <a:noFill/>
          <a:ln>
            <a:noFill/>
          </a:ln>
        </p:spPr>
        <p:txBody>
          <a:bodyPr lIns="0" tIns="0" rIns="0" bIns="0" anchorCtr="0"/>
          <a:lstStyle>
            <a:lvl1pPr lvl="0" algn="r" rtl="0" hangingPunct="0">
              <a:buNone/>
              <a:tabLst/>
              <a:defRPr lang="en-US" sz="1400" kern="1200">
                <a:latin typeface="Liberation Serif" pitchFamily="18"/>
                <a:ea typeface="DejaVu Sans" pitchFamily="2"/>
                <a:cs typeface="DejaVu Sans" pitchFamily="2"/>
              </a:defRPr>
            </a:lvl1pPr>
          </a:lstStyle>
          <a:p>
            <a:pPr lvl="0"/>
            <a:endParaRPr lang="en-US"/>
          </a:p>
        </p:txBody>
      </p:sp>
      <p:sp>
        <p:nvSpPr>
          <p:cNvPr id="6" name="Footer Placeholder 5"/>
          <p:cNvSpPr txBox="1">
            <a:spLocks noGrp="1"/>
          </p:cNvSpPr>
          <p:nvPr>
            <p:ph type="ftr" sz="quarter" idx="4"/>
          </p:nvPr>
        </p:nvSpPr>
        <p:spPr>
          <a:xfrm>
            <a:off x="0" y="9555480"/>
            <a:ext cx="3372840" cy="502560"/>
          </a:xfrm>
          <a:prstGeom prst="rect">
            <a:avLst/>
          </a:prstGeom>
          <a:noFill/>
          <a:ln>
            <a:noFill/>
          </a:ln>
        </p:spPr>
        <p:txBody>
          <a:bodyPr lIns="0" tIns="0" rIns="0" bIns="0" anchor="b" anchorCtr="0"/>
          <a:lstStyle>
            <a:lvl1pPr lvl="0" rtl="0" hangingPunct="0">
              <a:buNone/>
              <a:tabLst/>
              <a:defRPr lang="en-US" sz="1400" kern="1200">
                <a:latin typeface="Liberation Serif" pitchFamily="18"/>
                <a:ea typeface="DejaVu Sans" pitchFamily="2"/>
                <a:cs typeface="DejaVu Sans" pitchFamily="2"/>
              </a:defRPr>
            </a:lvl1pPr>
          </a:lstStyle>
          <a:p>
            <a:pPr lvl="0"/>
            <a:endParaRPr lang="en-US"/>
          </a:p>
        </p:txBody>
      </p:sp>
      <p:sp>
        <p:nvSpPr>
          <p:cNvPr id="7" name="Slide Number Placeholder 6"/>
          <p:cNvSpPr txBox="1">
            <a:spLocks noGrp="1"/>
          </p:cNvSpPr>
          <p:nvPr>
            <p:ph type="sldNum" sz="quarter" idx="5"/>
          </p:nvPr>
        </p:nvSpPr>
        <p:spPr>
          <a:xfrm>
            <a:off x="4399200" y="9555480"/>
            <a:ext cx="3372840" cy="502560"/>
          </a:xfrm>
          <a:prstGeom prst="rect">
            <a:avLst/>
          </a:prstGeom>
          <a:noFill/>
          <a:ln>
            <a:noFill/>
          </a:ln>
        </p:spPr>
        <p:txBody>
          <a:bodyPr lIns="0" tIns="0" rIns="0" bIns="0" anchor="b" anchorCtr="0"/>
          <a:lstStyle>
            <a:lvl1pPr lvl="0" algn="r" rtl="0" hangingPunct="0">
              <a:buNone/>
              <a:tabLst/>
              <a:defRPr lang="en-US" sz="1400" kern="1200">
                <a:latin typeface="Liberation Serif" pitchFamily="18"/>
                <a:ea typeface="DejaVu Sans" pitchFamily="2"/>
                <a:cs typeface="DejaVu Sans" pitchFamily="2"/>
              </a:defRPr>
            </a:lvl1pPr>
          </a:lstStyle>
          <a:p>
            <a:pPr lvl="0"/>
            <a:fld id="{AB9684FA-22EF-4714-A0DA-B1E374DCFE08}" type="slidenum">
              <a:t>‹#›</a:t>
            </a:fld>
            <a:endParaRPr lang="en-US"/>
          </a:p>
        </p:txBody>
      </p:sp>
    </p:spTree>
    <p:extLst>
      <p:ext uri="{BB962C8B-B14F-4D97-AF65-F5344CB8AC3E}">
        <p14:creationId xmlns:p14="http://schemas.microsoft.com/office/powerpoint/2010/main" val="3673856194"/>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kern="1200" cap="none">
        <a:ln>
          <a:noFill/>
        </a:ln>
        <a:latin typeface="Liberation Sans"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rgbClr val="729FCF"/>
          </a:solidFill>
          <a:ln w="25400">
            <a:solidFill>
              <a:srgbClr val="3465A4"/>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542737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6427" y="2895013"/>
            <a:ext cx="8247785" cy="1931917"/>
          </a:xfrm>
          <a:prstGeom prst="rect">
            <a:avLst/>
          </a:prstGeom>
        </p:spPr>
        <p:txBody>
          <a:bodyPr lIns="0" tIns="0" rIns="0" bIns="0">
            <a:normAutofit/>
          </a:bodyPr>
          <a:lstStyle>
            <a:lvl1pPr marL="0" indent="0" algn="l">
              <a:buNone/>
              <a:defRPr sz="3200" b="1">
                <a:solidFill>
                  <a:schemeClr val="tx1">
                    <a:tint val="75000"/>
                  </a:schemeClr>
                </a:solidFill>
                <a:latin typeface="+mn-lt"/>
                <a:cs typeface="Arial"/>
              </a:defRPr>
            </a:lvl1pPr>
            <a:lvl2pPr marL="503667" indent="0" algn="ctr">
              <a:buNone/>
              <a:defRPr>
                <a:solidFill>
                  <a:schemeClr val="tx1">
                    <a:tint val="75000"/>
                  </a:schemeClr>
                </a:solidFill>
              </a:defRPr>
            </a:lvl2pPr>
            <a:lvl3pPr marL="1007338" indent="0" algn="ctr">
              <a:buNone/>
              <a:defRPr>
                <a:solidFill>
                  <a:schemeClr val="tx1">
                    <a:tint val="75000"/>
                  </a:schemeClr>
                </a:solidFill>
              </a:defRPr>
            </a:lvl3pPr>
            <a:lvl4pPr marL="1511003" indent="0" algn="ctr">
              <a:buNone/>
              <a:defRPr>
                <a:solidFill>
                  <a:schemeClr val="tx1">
                    <a:tint val="75000"/>
                  </a:schemeClr>
                </a:solidFill>
              </a:defRPr>
            </a:lvl4pPr>
            <a:lvl5pPr marL="2014669" indent="0" algn="ctr">
              <a:buNone/>
              <a:defRPr>
                <a:solidFill>
                  <a:schemeClr val="tx1">
                    <a:tint val="75000"/>
                  </a:schemeClr>
                </a:solidFill>
              </a:defRPr>
            </a:lvl5pPr>
            <a:lvl6pPr marL="2518334" indent="0" algn="ctr">
              <a:buNone/>
              <a:defRPr>
                <a:solidFill>
                  <a:schemeClr val="tx1">
                    <a:tint val="75000"/>
                  </a:schemeClr>
                </a:solidFill>
              </a:defRPr>
            </a:lvl6pPr>
            <a:lvl7pPr marL="3022005" indent="0" algn="ctr">
              <a:buNone/>
              <a:defRPr>
                <a:solidFill>
                  <a:schemeClr val="tx1">
                    <a:tint val="75000"/>
                  </a:schemeClr>
                </a:solidFill>
              </a:defRPr>
            </a:lvl7pPr>
            <a:lvl8pPr marL="3525671" indent="0" algn="ctr">
              <a:buNone/>
              <a:defRPr>
                <a:solidFill>
                  <a:schemeClr val="tx1">
                    <a:tint val="75000"/>
                  </a:schemeClr>
                </a:solidFill>
              </a:defRPr>
            </a:lvl8pPr>
            <a:lvl9pPr marL="4029339" indent="0" algn="ctr">
              <a:buNone/>
              <a:defRPr>
                <a:solidFill>
                  <a:schemeClr val="tx1">
                    <a:tint val="75000"/>
                  </a:schemeClr>
                </a:solidFill>
              </a:defRPr>
            </a:lvl9pPr>
          </a:lstStyle>
          <a:p>
            <a:r>
              <a:rPr lang="en-US" dirty="0" smtClean="0"/>
              <a:t>Click to edit Master subtitle style</a:t>
            </a:r>
            <a:endParaRPr lang="en-US" dirty="0"/>
          </a:p>
        </p:txBody>
      </p:sp>
      <p:sp>
        <p:nvSpPr>
          <p:cNvPr id="9" name="Slide Number Placeholder 5"/>
          <p:cNvSpPr>
            <a:spLocks noGrp="1"/>
          </p:cNvSpPr>
          <p:nvPr>
            <p:ph type="sldNum" sz="quarter" idx="4"/>
          </p:nvPr>
        </p:nvSpPr>
        <p:spPr>
          <a:xfrm>
            <a:off x="7494137" y="7013933"/>
            <a:ext cx="2352146" cy="402483"/>
          </a:xfrm>
          <a:prstGeom prst="rect">
            <a:avLst/>
          </a:prstGeom>
        </p:spPr>
        <p:txBody>
          <a:bodyPr vert="horz" lIns="0" tIns="0" rIns="0" bIns="0" rtlCol="0" anchor="ctr"/>
          <a:lstStyle>
            <a:lvl1pPr algn="r">
              <a:defRPr sz="1100">
                <a:solidFill>
                  <a:srgbClr val="7F7F7F"/>
                </a:solidFill>
                <a:latin typeface="Arial"/>
                <a:cs typeface="Arial"/>
              </a:defRPr>
            </a:lvl1pPr>
          </a:lstStyle>
          <a:p>
            <a:fld id="{AAB6FA28-7AEC-3F43-9C2D-3DB969CFEC6A}" type="slidenum">
              <a:rPr lang="en-US" smtClean="0"/>
              <a:pPr/>
              <a:t>‹#›</a:t>
            </a:fld>
            <a:endParaRPr lang="en-US" dirty="0"/>
          </a:p>
        </p:txBody>
      </p:sp>
      <p:sp>
        <p:nvSpPr>
          <p:cNvPr id="11" name="Date Placeholder 3"/>
          <p:cNvSpPr>
            <a:spLocks noGrp="1"/>
          </p:cNvSpPr>
          <p:nvPr>
            <p:ph type="dt" sz="half" idx="2"/>
          </p:nvPr>
        </p:nvSpPr>
        <p:spPr>
          <a:xfrm>
            <a:off x="269893" y="7013933"/>
            <a:ext cx="2570712"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N.Solyak</a:t>
            </a:r>
            <a:endParaRPr lang="en-US" dirty="0"/>
          </a:p>
        </p:txBody>
      </p:sp>
      <p:sp>
        <p:nvSpPr>
          <p:cNvPr id="12" name="Footer Placeholder 4"/>
          <p:cNvSpPr>
            <a:spLocks noGrp="1"/>
          </p:cNvSpPr>
          <p:nvPr>
            <p:ph type="ftr" sz="quarter" idx="3"/>
          </p:nvPr>
        </p:nvSpPr>
        <p:spPr>
          <a:xfrm>
            <a:off x="4355976" y="7013933"/>
            <a:ext cx="1807385"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LCWS15, Nov1-6, 2015</a:t>
            </a:r>
            <a:endParaRPr lang="en-US" dirty="0"/>
          </a:p>
        </p:txBody>
      </p:sp>
    </p:spTree>
    <p:extLst>
      <p:ext uri="{BB962C8B-B14F-4D97-AF65-F5344CB8AC3E}">
        <p14:creationId xmlns:p14="http://schemas.microsoft.com/office/powerpoint/2010/main" val="377415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6367" y="-25452"/>
            <a:ext cx="10233361" cy="7674215"/>
          </a:xfrm>
          <a:prstGeom prst="rect">
            <a:avLst/>
          </a:prstGeom>
          <a:solidFill>
            <a:srgbClr val="692A36"/>
          </a:solidFill>
        </p:spPr>
      </p:pic>
    </p:spTree>
    <p:extLst>
      <p:ext uri="{BB962C8B-B14F-4D97-AF65-F5344CB8AC3E}">
        <p14:creationId xmlns:p14="http://schemas.microsoft.com/office/powerpoint/2010/main" val="1174340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22026" y="113747"/>
            <a:ext cx="9392833" cy="600224"/>
          </a:xfrm>
          <a:prstGeom prst="rect">
            <a:avLst/>
          </a:prstGeom>
        </p:spPr>
        <p:txBody>
          <a:bodyPr lIns="108481" tIns="54240" rIns="108481" bIns="54240"/>
          <a:lstStyle/>
          <a:p>
            <a:r>
              <a:rPr lang="de-DE" smtClean="0"/>
              <a:t>Click to edit Master title style</a:t>
            </a:r>
            <a:endParaRPr lang="de-DE"/>
          </a:p>
        </p:txBody>
      </p:sp>
      <p:sp>
        <p:nvSpPr>
          <p:cNvPr id="3" name="Inhaltsplatzhalter 2"/>
          <p:cNvSpPr>
            <a:spLocks noGrp="1"/>
          </p:cNvSpPr>
          <p:nvPr>
            <p:ph idx="1"/>
          </p:nvPr>
        </p:nvSpPr>
        <p:spPr/>
        <p:txBody>
          <a:bodyPr/>
          <a:lstStyle>
            <a:lvl1pPr>
              <a:defRPr sz="1900"/>
            </a:lvl1pPr>
            <a:lvl2pPr marL="533860">
              <a:defRPr sz="1700"/>
            </a:lvl2pPr>
            <a:lvl3pPr marL="768762" indent="-187920">
              <a:buFont typeface="Wingdings" charset="2"/>
              <a:buChar char="§"/>
              <a:defRPr/>
            </a:lvl3pPr>
            <a:lvl4pPr>
              <a:defRPr sz="1400"/>
            </a:lvl4pPr>
            <a:lvl5pPr>
              <a:defRPr sz="1400"/>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Tree>
    <p:extLst>
      <p:ext uri="{BB962C8B-B14F-4D97-AF65-F5344CB8AC3E}">
        <p14:creationId xmlns:p14="http://schemas.microsoft.com/office/powerpoint/2010/main" val="428637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504031" y="302737"/>
            <a:ext cx="9072563" cy="1259946"/>
          </a:xfrm>
          <a:prstGeom prst="rect">
            <a:avLst/>
          </a:prstGeom>
        </p:spPr>
        <p:txBody>
          <a:bodyPr lIns="100783" tIns="50392" rIns="100783" bIns="50392"/>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N.Solyak</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LCWS15, Nov1-6, 2015</a:t>
            </a:r>
            <a:endParaRPr kumimoji="1" lang="ja-JP" altLang="en-US"/>
          </a:p>
        </p:txBody>
      </p:sp>
      <p:sp>
        <p:nvSpPr>
          <p:cNvPr id="5" name="スライド番号プレースホルダー 4"/>
          <p:cNvSpPr>
            <a:spLocks noGrp="1"/>
          </p:cNvSpPr>
          <p:nvPr>
            <p:ph type="sldNum" sz="quarter" idx="12"/>
          </p:nvPr>
        </p:nvSpPr>
        <p:spPr/>
        <p:txBody>
          <a:bodyPr/>
          <a:lstStyle/>
          <a:p>
            <a:fld id="{DC0A8B60-5C01-C045-B858-59631D469114}" type="slidenum">
              <a:rPr kumimoji="1" lang="ja-JP" altLang="en-US" smtClean="0"/>
              <a:pPr/>
              <a:t>‹#›</a:t>
            </a:fld>
            <a:endParaRPr kumimoji="1" lang="ja-JP" altLang="en-US"/>
          </a:p>
        </p:txBody>
      </p:sp>
    </p:spTree>
    <p:extLst>
      <p:ext uri="{BB962C8B-B14F-4D97-AF65-F5344CB8AC3E}">
        <p14:creationId xmlns:p14="http://schemas.microsoft.com/office/powerpoint/2010/main" val="3577845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4031" y="302737"/>
            <a:ext cx="9072563" cy="1259946"/>
          </a:xfrm>
          <a:prstGeom prst="rect">
            <a:avLst/>
          </a:prstGeom>
        </p:spPr>
        <p:txBody>
          <a:bodyPr lIns="100783" tIns="50392" rIns="100783" bIns="50392"/>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504031" y="1763928"/>
            <a:ext cx="4452276" cy="4989036"/>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124318" y="1763928"/>
            <a:ext cx="4452276" cy="4989036"/>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N.Solyak</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LCWS15, Nov1-6, 2015</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62154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N.Solyak</a:t>
            </a:r>
            <a:endParaRPr lang="en-US" dirty="0"/>
          </a:p>
        </p:txBody>
      </p:sp>
      <p:sp>
        <p:nvSpPr>
          <p:cNvPr id="5" name="Footer Placeholder 4"/>
          <p:cNvSpPr>
            <a:spLocks noGrp="1"/>
          </p:cNvSpPr>
          <p:nvPr>
            <p:ph type="ftr" sz="quarter" idx="11"/>
          </p:nvPr>
        </p:nvSpPr>
        <p:spPr/>
        <p:txBody>
          <a:bodyPr/>
          <a:lstStyle/>
          <a:p>
            <a:pPr lvl="0"/>
            <a:r>
              <a:rPr lang="en-US" smtClean="0"/>
              <a:t>LCWS15, Nov1-6, 2015</a:t>
            </a:r>
            <a:endParaRPr lang="en-US"/>
          </a:p>
        </p:txBody>
      </p:sp>
      <p:sp>
        <p:nvSpPr>
          <p:cNvPr id="6" name="Slide Number Placeholder 5"/>
          <p:cNvSpPr>
            <a:spLocks noGrp="1"/>
          </p:cNvSpPr>
          <p:nvPr>
            <p:ph type="sldNum" sz="quarter" idx="12"/>
          </p:nvPr>
        </p:nvSpPr>
        <p:spPr/>
        <p:txBody>
          <a:bodyPr/>
          <a:lstStyle/>
          <a:p>
            <a:pPr lvl="0"/>
            <a:fld id="{C76276C5-01CD-4153-898A-8163F7883787}" type="slidenum">
              <a:t>‹#›</a:t>
            </a:fld>
            <a:endParaRPr lang="en-US"/>
          </a:p>
        </p:txBody>
      </p:sp>
    </p:spTree>
    <p:extLst>
      <p:ext uri="{BB962C8B-B14F-4D97-AF65-F5344CB8AC3E}">
        <p14:creationId xmlns:p14="http://schemas.microsoft.com/office/powerpoint/2010/main" val="249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r>
              <a:rPr lang="en-US" smtClean="0"/>
              <a:t>N.Solyak</a:t>
            </a:r>
            <a:endParaRPr lang="en-US"/>
          </a:p>
        </p:txBody>
      </p:sp>
      <p:sp>
        <p:nvSpPr>
          <p:cNvPr id="5" name="Footer Placeholder 4"/>
          <p:cNvSpPr>
            <a:spLocks noGrp="1"/>
          </p:cNvSpPr>
          <p:nvPr>
            <p:ph type="ftr" sz="quarter" idx="11"/>
          </p:nvPr>
        </p:nvSpPr>
        <p:spPr/>
        <p:txBody>
          <a:bodyPr/>
          <a:lstStyle/>
          <a:p>
            <a:pPr lvl="0"/>
            <a:r>
              <a:rPr lang="en-US" smtClean="0"/>
              <a:t>LCWS15, Nov1-6, 2015</a:t>
            </a:r>
            <a:endParaRPr lang="en-US"/>
          </a:p>
        </p:txBody>
      </p:sp>
      <p:sp>
        <p:nvSpPr>
          <p:cNvPr id="6" name="Slide Number Placeholder 5"/>
          <p:cNvSpPr>
            <a:spLocks noGrp="1"/>
          </p:cNvSpPr>
          <p:nvPr>
            <p:ph type="sldNum" sz="quarter" idx="12"/>
          </p:nvPr>
        </p:nvSpPr>
        <p:spPr/>
        <p:txBody>
          <a:bodyPr/>
          <a:lstStyle/>
          <a:p>
            <a:pPr lvl="0"/>
            <a:fld id="{E26370F8-8F2D-47D9-808F-B1A57965D403}" type="slidenum">
              <a:t>‹#›</a:t>
            </a:fld>
            <a:endParaRPr lang="en-US"/>
          </a:p>
        </p:txBody>
      </p:sp>
    </p:spTree>
    <p:extLst>
      <p:ext uri="{BB962C8B-B14F-4D97-AF65-F5344CB8AC3E}">
        <p14:creationId xmlns:p14="http://schemas.microsoft.com/office/powerpoint/2010/main" val="3410213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r>
              <a:rPr lang="en-US" smtClean="0"/>
              <a:t>N.Solyak</a:t>
            </a:r>
            <a:endParaRPr lang="en-US"/>
          </a:p>
        </p:txBody>
      </p:sp>
      <p:sp>
        <p:nvSpPr>
          <p:cNvPr id="5" name="Footer Placeholder 4"/>
          <p:cNvSpPr>
            <a:spLocks noGrp="1"/>
          </p:cNvSpPr>
          <p:nvPr>
            <p:ph type="ftr" sz="quarter" idx="11"/>
          </p:nvPr>
        </p:nvSpPr>
        <p:spPr/>
        <p:txBody>
          <a:bodyPr/>
          <a:lstStyle/>
          <a:p>
            <a:pPr lvl="0"/>
            <a:r>
              <a:rPr lang="en-US" smtClean="0"/>
              <a:t>LCWS15, Nov1-6, 2015</a:t>
            </a:r>
            <a:endParaRPr lang="en-US"/>
          </a:p>
        </p:txBody>
      </p:sp>
      <p:sp>
        <p:nvSpPr>
          <p:cNvPr id="6" name="Slide Number Placeholder 5"/>
          <p:cNvSpPr>
            <a:spLocks noGrp="1"/>
          </p:cNvSpPr>
          <p:nvPr>
            <p:ph type="sldNum" sz="quarter" idx="12"/>
          </p:nvPr>
        </p:nvSpPr>
        <p:spPr/>
        <p:txBody>
          <a:bodyPr/>
          <a:lstStyle/>
          <a:p>
            <a:pPr lvl="0"/>
            <a:fld id="{159799CF-E4A4-42CE-8FCC-7A9D9C374617}" type="slidenum">
              <a:t>‹#›</a:t>
            </a:fld>
            <a:endParaRPr lang="en-US"/>
          </a:p>
        </p:txBody>
      </p:sp>
    </p:spTree>
    <p:extLst>
      <p:ext uri="{BB962C8B-B14F-4D97-AF65-F5344CB8AC3E}">
        <p14:creationId xmlns:p14="http://schemas.microsoft.com/office/powerpoint/2010/main" val="4144404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9287"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768475"/>
            <a:ext cx="4460875"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r>
              <a:rPr lang="en-US" smtClean="0"/>
              <a:t>N.Solyak</a:t>
            </a:r>
            <a:endParaRPr lang="en-US"/>
          </a:p>
        </p:txBody>
      </p:sp>
      <p:sp>
        <p:nvSpPr>
          <p:cNvPr id="6" name="Footer Placeholder 5"/>
          <p:cNvSpPr>
            <a:spLocks noGrp="1"/>
          </p:cNvSpPr>
          <p:nvPr>
            <p:ph type="ftr" sz="quarter" idx="11"/>
          </p:nvPr>
        </p:nvSpPr>
        <p:spPr/>
        <p:txBody>
          <a:bodyPr/>
          <a:lstStyle/>
          <a:p>
            <a:pPr lvl="0"/>
            <a:r>
              <a:rPr lang="en-US" smtClean="0"/>
              <a:t>LCWS15, Nov1-6, 2015</a:t>
            </a:r>
            <a:endParaRPr lang="en-US"/>
          </a:p>
        </p:txBody>
      </p:sp>
      <p:sp>
        <p:nvSpPr>
          <p:cNvPr id="7" name="Slide Number Placeholder 6"/>
          <p:cNvSpPr>
            <a:spLocks noGrp="1"/>
          </p:cNvSpPr>
          <p:nvPr>
            <p:ph type="sldNum" sz="quarter" idx="12"/>
          </p:nvPr>
        </p:nvSpPr>
        <p:spPr/>
        <p:txBody>
          <a:bodyPr/>
          <a:lstStyle/>
          <a:p>
            <a:pPr lvl="0"/>
            <a:fld id="{76F364EC-C706-432F-B6EF-92A4C7867C6A}" type="slidenum">
              <a:t>‹#›</a:t>
            </a:fld>
            <a:endParaRPr lang="en-US"/>
          </a:p>
        </p:txBody>
      </p:sp>
    </p:spTree>
    <p:extLst>
      <p:ext uri="{BB962C8B-B14F-4D97-AF65-F5344CB8AC3E}">
        <p14:creationId xmlns:p14="http://schemas.microsoft.com/office/powerpoint/2010/main" val="2150940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r>
              <a:rPr lang="en-US" smtClean="0"/>
              <a:t>N.Solyak</a:t>
            </a:r>
            <a:endParaRPr lang="en-US"/>
          </a:p>
        </p:txBody>
      </p:sp>
      <p:sp>
        <p:nvSpPr>
          <p:cNvPr id="8" name="Footer Placeholder 7"/>
          <p:cNvSpPr>
            <a:spLocks noGrp="1"/>
          </p:cNvSpPr>
          <p:nvPr>
            <p:ph type="ftr" sz="quarter" idx="11"/>
          </p:nvPr>
        </p:nvSpPr>
        <p:spPr/>
        <p:txBody>
          <a:bodyPr/>
          <a:lstStyle/>
          <a:p>
            <a:pPr lvl="0"/>
            <a:r>
              <a:rPr lang="en-US" smtClean="0"/>
              <a:t>LCWS15, Nov1-6, 2015</a:t>
            </a:r>
            <a:endParaRPr lang="en-US"/>
          </a:p>
        </p:txBody>
      </p:sp>
      <p:sp>
        <p:nvSpPr>
          <p:cNvPr id="9" name="Slide Number Placeholder 8"/>
          <p:cNvSpPr>
            <a:spLocks noGrp="1"/>
          </p:cNvSpPr>
          <p:nvPr>
            <p:ph type="sldNum" sz="quarter" idx="12"/>
          </p:nvPr>
        </p:nvSpPr>
        <p:spPr/>
        <p:txBody>
          <a:bodyPr/>
          <a:lstStyle/>
          <a:p>
            <a:pPr lvl="0"/>
            <a:fld id="{E4158510-3FB2-4C5A-934B-2F5DEF14F453}" type="slidenum">
              <a:t>‹#›</a:t>
            </a:fld>
            <a:endParaRPr lang="en-US"/>
          </a:p>
        </p:txBody>
      </p:sp>
    </p:spTree>
    <p:extLst>
      <p:ext uri="{BB962C8B-B14F-4D97-AF65-F5344CB8AC3E}">
        <p14:creationId xmlns:p14="http://schemas.microsoft.com/office/powerpoint/2010/main" val="91627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r>
              <a:rPr lang="en-US" smtClean="0"/>
              <a:t>N.Solyak</a:t>
            </a:r>
            <a:endParaRPr lang="en-US"/>
          </a:p>
        </p:txBody>
      </p:sp>
      <p:sp>
        <p:nvSpPr>
          <p:cNvPr id="4" name="Footer Placeholder 3"/>
          <p:cNvSpPr>
            <a:spLocks noGrp="1"/>
          </p:cNvSpPr>
          <p:nvPr>
            <p:ph type="ftr" sz="quarter" idx="11"/>
          </p:nvPr>
        </p:nvSpPr>
        <p:spPr/>
        <p:txBody>
          <a:bodyPr/>
          <a:lstStyle/>
          <a:p>
            <a:pPr lvl="0"/>
            <a:r>
              <a:rPr lang="en-US" smtClean="0"/>
              <a:t>LCWS15, Nov1-6, 2015</a:t>
            </a:r>
            <a:endParaRPr lang="en-US"/>
          </a:p>
        </p:txBody>
      </p:sp>
      <p:sp>
        <p:nvSpPr>
          <p:cNvPr id="5" name="Slide Number Placeholder 4"/>
          <p:cNvSpPr>
            <a:spLocks noGrp="1"/>
          </p:cNvSpPr>
          <p:nvPr>
            <p:ph type="sldNum" sz="quarter" idx="12"/>
          </p:nvPr>
        </p:nvSpPr>
        <p:spPr/>
        <p:txBody>
          <a:bodyPr/>
          <a:lstStyle/>
          <a:p>
            <a:pPr lvl="0"/>
            <a:fld id="{7C8D55E9-7B99-4490-A569-541121151F4C}" type="slidenum">
              <a:t>‹#›</a:t>
            </a:fld>
            <a:endParaRPr lang="en-US"/>
          </a:p>
        </p:txBody>
      </p:sp>
    </p:spTree>
    <p:extLst>
      <p:ext uri="{BB962C8B-B14F-4D97-AF65-F5344CB8AC3E}">
        <p14:creationId xmlns:p14="http://schemas.microsoft.com/office/powerpoint/2010/main" val="920365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43945" y="1591246"/>
            <a:ext cx="9015398" cy="5136298"/>
          </a:xfrm>
          <a:prstGeom prst="rect">
            <a:avLst/>
          </a:prstGeom>
        </p:spPr>
        <p:txBody>
          <a:bodyPr lIns="0" rIns="0"/>
          <a:lstStyle>
            <a:lvl2pPr marL="457879" indent="-457879">
              <a:defRPr sz="2400">
                <a:latin typeface="+mj-lt"/>
                <a:cs typeface="Arial"/>
              </a:defRPr>
            </a:lvl2pPr>
            <a:lvl3pPr marL="806058" indent="-348181">
              <a:defRPr sz="2000">
                <a:latin typeface="+mj-lt"/>
                <a:cs typeface="Arial"/>
              </a:defRPr>
            </a:lvl3pPr>
            <a:lvl4pPr marL="1144699" indent="-338643">
              <a:buFont typeface="Lucida Grande"/>
              <a:buChar char="‒"/>
              <a:defRPr sz="1800">
                <a:latin typeface="+mj-lt"/>
                <a:cs typeface="Arial"/>
              </a:defRPr>
            </a:lvl4pPr>
            <a:lvl5pPr marL="1373637" indent="-228941">
              <a:defRPr sz="18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7564647" y="7036913"/>
            <a:ext cx="2352146" cy="402483"/>
          </a:xfrm>
          <a:prstGeom prst="rect">
            <a:avLst/>
          </a:prstGeom>
        </p:spPr>
        <p:txBody>
          <a:bodyPr vert="horz" lIns="0" tIns="0" rIns="0" bIns="0" rtlCol="0" anchor="ctr"/>
          <a:lstStyle>
            <a:lvl1pPr algn="l">
              <a:defRPr sz="1100">
                <a:solidFill>
                  <a:srgbClr val="7F7F7F"/>
                </a:solidFill>
                <a:latin typeface="+mn-lt"/>
                <a:cs typeface="Arial"/>
              </a:defRPr>
            </a:lvl1pPr>
          </a:lstStyle>
          <a:p>
            <a:pPr algn="r"/>
            <a:fld id="{AAB6FA28-7AEC-3F43-9C2D-3DB969CFEC6A}" type="slidenum">
              <a:rPr lang="en-US" smtClean="0"/>
              <a:pPr algn="r"/>
              <a:t>‹#›</a:t>
            </a:fld>
            <a:endParaRPr lang="en-US" dirty="0"/>
          </a:p>
        </p:txBody>
      </p:sp>
      <p:sp>
        <p:nvSpPr>
          <p:cNvPr id="11" name="Title 1"/>
          <p:cNvSpPr>
            <a:spLocks noGrp="1"/>
          </p:cNvSpPr>
          <p:nvPr>
            <p:ph type="title"/>
          </p:nvPr>
        </p:nvSpPr>
        <p:spPr>
          <a:xfrm>
            <a:off x="916427" y="852697"/>
            <a:ext cx="8247785" cy="551491"/>
          </a:xfrm>
          <a:prstGeom prst="rect">
            <a:avLst/>
          </a:prstGeom>
        </p:spPr>
        <p:txBody>
          <a:bodyPr vert="horz" lIns="0" tIns="0" rIns="0" bIns="0"/>
          <a:lstStyle>
            <a:lvl1pPr algn="l">
              <a:defRPr sz="3000" b="1">
                <a:latin typeface="+mj-lt"/>
                <a:cs typeface="Arial"/>
              </a:defRPr>
            </a:lvl1pPr>
          </a:lstStyle>
          <a:p>
            <a:r>
              <a:rPr lang="en-US" dirty="0" smtClean="0"/>
              <a:t>Click to edit Master title style</a:t>
            </a:r>
            <a:endParaRPr lang="en-US" dirty="0"/>
          </a:p>
        </p:txBody>
      </p:sp>
      <p:sp>
        <p:nvSpPr>
          <p:cNvPr id="13" name="Date Placeholder 3"/>
          <p:cNvSpPr>
            <a:spLocks noGrp="1"/>
          </p:cNvSpPr>
          <p:nvPr>
            <p:ph type="dt" sz="half" idx="2"/>
          </p:nvPr>
        </p:nvSpPr>
        <p:spPr>
          <a:xfrm>
            <a:off x="229603" y="7036913"/>
            <a:ext cx="2318883" cy="402483"/>
          </a:xfrm>
          <a:prstGeom prst="rect">
            <a:avLst/>
          </a:prstGeom>
        </p:spPr>
        <p:txBody>
          <a:bodyPr vert="horz" lIns="0" tIns="0" rIns="0" bIns="0" rtlCol="0" anchor="ctr"/>
          <a:lstStyle>
            <a:lvl1pPr algn="l">
              <a:defRPr sz="1100">
                <a:solidFill>
                  <a:srgbClr val="7F7F7F"/>
                </a:solidFill>
                <a:latin typeface="+mn-lt"/>
                <a:cs typeface="Arial"/>
              </a:defRPr>
            </a:lvl1pPr>
          </a:lstStyle>
          <a:p>
            <a:r>
              <a:rPr lang="en-US" smtClean="0"/>
              <a:t>N.Solyak</a:t>
            </a:r>
            <a:endParaRPr lang="en-US" dirty="0"/>
          </a:p>
        </p:txBody>
      </p:sp>
      <p:sp>
        <p:nvSpPr>
          <p:cNvPr id="14" name="Footer Placeholder 4"/>
          <p:cNvSpPr>
            <a:spLocks noGrp="1"/>
          </p:cNvSpPr>
          <p:nvPr>
            <p:ph type="ftr" sz="quarter" idx="3"/>
          </p:nvPr>
        </p:nvSpPr>
        <p:spPr>
          <a:xfrm>
            <a:off x="4108454" y="7036913"/>
            <a:ext cx="1807385" cy="402483"/>
          </a:xfrm>
          <a:prstGeom prst="rect">
            <a:avLst/>
          </a:prstGeom>
        </p:spPr>
        <p:txBody>
          <a:bodyPr vert="horz" lIns="0" tIns="0" rIns="0" bIns="0" rtlCol="0" anchor="ctr"/>
          <a:lstStyle>
            <a:lvl1pPr algn="l">
              <a:defRPr sz="1100">
                <a:solidFill>
                  <a:srgbClr val="7F7F7F"/>
                </a:solidFill>
                <a:latin typeface="+mn-lt"/>
                <a:cs typeface="Arial"/>
              </a:defRPr>
            </a:lvl1pPr>
          </a:lstStyle>
          <a:p>
            <a:r>
              <a:rPr lang="en-US" smtClean="0"/>
              <a:t>LCWS15, Nov1-6, 2015</a:t>
            </a:r>
            <a:endParaRPr lang="en-US" dirty="0"/>
          </a:p>
        </p:txBody>
      </p:sp>
    </p:spTree>
    <p:extLst>
      <p:ext uri="{BB962C8B-B14F-4D97-AF65-F5344CB8AC3E}">
        <p14:creationId xmlns:p14="http://schemas.microsoft.com/office/powerpoint/2010/main" val="4183348595"/>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r>
              <a:rPr lang="en-US" smtClean="0"/>
              <a:t>N.Solyak</a:t>
            </a:r>
            <a:endParaRPr lang="en-US"/>
          </a:p>
        </p:txBody>
      </p:sp>
      <p:sp>
        <p:nvSpPr>
          <p:cNvPr id="3" name="Footer Placeholder 2"/>
          <p:cNvSpPr>
            <a:spLocks noGrp="1"/>
          </p:cNvSpPr>
          <p:nvPr>
            <p:ph type="ftr" sz="quarter" idx="11"/>
          </p:nvPr>
        </p:nvSpPr>
        <p:spPr/>
        <p:txBody>
          <a:bodyPr/>
          <a:lstStyle/>
          <a:p>
            <a:pPr lvl="0"/>
            <a:r>
              <a:rPr lang="en-US" smtClean="0"/>
              <a:t>LCWS15, Nov1-6, 2015</a:t>
            </a:r>
            <a:endParaRPr lang="en-US"/>
          </a:p>
        </p:txBody>
      </p:sp>
      <p:sp>
        <p:nvSpPr>
          <p:cNvPr id="4" name="Slide Number Placeholder 3"/>
          <p:cNvSpPr>
            <a:spLocks noGrp="1"/>
          </p:cNvSpPr>
          <p:nvPr>
            <p:ph type="sldNum" sz="quarter" idx="12"/>
          </p:nvPr>
        </p:nvSpPr>
        <p:spPr/>
        <p:txBody>
          <a:bodyPr/>
          <a:lstStyle/>
          <a:p>
            <a:pPr lvl="0"/>
            <a:fld id="{99E71149-297C-45A9-A9ED-3559771836D6}" type="slidenum">
              <a:t>‹#›</a:t>
            </a:fld>
            <a:endParaRPr lang="en-US"/>
          </a:p>
        </p:txBody>
      </p:sp>
    </p:spTree>
    <p:extLst>
      <p:ext uri="{BB962C8B-B14F-4D97-AF65-F5344CB8AC3E}">
        <p14:creationId xmlns:p14="http://schemas.microsoft.com/office/powerpoint/2010/main" val="2924359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r>
              <a:rPr lang="en-US" smtClean="0"/>
              <a:t>N.Solyak</a:t>
            </a:r>
            <a:endParaRPr lang="en-US"/>
          </a:p>
        </p:txBody>
      </p:sp>
      <p:sp>
        <p:nvSpPr>
          <p:cNvPr id="6" name="Footer Placeholder 5"/>
          <p:cNvSpPr>
            <a:spLocks noGrp="1"/>
          </p:cNvSpPr>
          <p:nvPr>
            <p:ph type="ftr" sz="quarter" idx="11"/>
          </p:nvPr>
        </p:nvSpPr>
        <p:spPr/>
        <p:txBody>
          <a:bodyPr/>
          <a:lstStyle/>
          <a:p>
            <a:pPr lvl="0"/>
            <a:r>
              <a:rPr lang="en-US" smtClean="0"/>
              <a:t>LCWS15, Nov1-6, 2015</a:t>
            </a:r>
            <a:endParaRPr lang="en-US"/>
          </a:p>
        </p:txBody>
      </p:sp>
      <p:sp>
        <p:nvSpPr>
          <p:cNvPr id="7" name="Slide Number Placeholder 6"/>
          <p:cNvSpPr>
            <a:spLocks noGrp="1"/>
          </p:cNvSpPr>
          <p:nvPr>
            <p:ph type="sldNum" sz="quarter" idx="12"/>
          </p:nvPr>
        </p:nvSpPr>
        <p:spPr/>
        <p:txBody>
          <a:bodyPr/>
          <a:lstStyle/>
          <a:p>
            <a:pPr lvl="0"/>
            <a:fld id="{23952EFC-836E-4375-980C-400458BA9E8E}" type="slidenum">
              <a:t>‹#›</a:t>
            </a:fld>
            <a:endParaRPr lang="en-US"/>
          </a:p>
        </p:txBody>
      </p:sp>
    </p:spTree>
    <p:extLst>
      <p:ext uri="{BB962C8B-B14F-4D97-AF65-F5344CB8AC3E}">
        <p14:creationId xmlns:p14="http://schemas.microsoft.com/office/powerpoint/2010/main" val="3054821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r>
              <a:rPr lang="en-US" smtClean="0"/>
              <a:t>N.Solyak</a:t>
            </a:r>
            <a:endParaRPr lang="en-US"/>
          </a:p>
        </p:txBody>
      </p:sp>
      <p:sp>
        <p:nvSpPr>
          <p:cNvPr id="6" name="Footer Placeholder 5"/>
          <p:cNvSpPr>
            <a:spLocks noGrp="1"/>
          </p:cNvSpPr>
          <p:nvPr>
            <p:ph type="ftr" sz="quarter" idx="11"/>
          </p:nvPr>
        </p:nvSpPr>
        <p:spPr/>
        <p:txBody>
          <a:bodyPr/>
          <a:lstStyle/>
          <a:p>
            <a:pPr lvl="0"/>
            <a:r>
              <a:rPr lang="en-US" smtClean="0"/>
              <a:t>LCWS15, Nov1-6, 2015</a:t>
            </a:r>
            <a:endParaRPr lang="en-US"/>
          </a:p>
        </p:txBody>
      </p:sp>
      <p:sp>
        <p:nvSpPr>
          <p:cNvPr id="7" name="Slide Number Placeholder 6"/>
          <p:cNvSpPr>
            <a:spLocks noGrp="1"/>
          </p:cNvSpPr>
          <p:nvPr>
            <p:ph type="sldNum" sz="quarter" idx="12"/>
          </p:nvPr>
        </p:nvSpPr>
        <p:spPr/>
        <p:txBody>
          <a:bodyPr/>
          <a:lstStyle/>
          <a:p>
            <a:pPr lvl="0"/>
            <a:fld id="{441EFEEB-F429-404C-B5FF-BC680446BB4F}" type="slidenum">
              <a:t>‹#›</a:t>
            </a:fld>
            <a:endParaRPr lang="en-US"/>
          </a:p>
        </p:txBody>
      </p:sp>
    </p:spTree>
    <p:extLst>
      <p:ext uri="{BB962C8B-B14F-4D97-AF65-F5344CB8AC3E}">
        <p14:creationId xmlns:p14="http://schemas.microsoft.com/office/powerpoint/2010/main" val="2695946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r>
              <a:rPr lang="en-US" smtClean="0"/>
              <a:t>N.Solyak</a:t>
            </a:r>
            <a:endParaRPr lang="en-US"/>
          </a:p>
        </p:txBody>
      </p:sp>
      <p:sp>
        <p:nvSpPr>
          <p:cNvPr id="5" name="Footer Placeholder 4"/>
          <p:cNvSpPr>
            <a:spLocks noGrp="1"/>
          </p:cNvSpPr>
          <p:nvPr>
            <p:ph type="ftr" sz="quarter" idx="11"/>
          </p:nvPr>
        </p:nvSpPr>
        <p:spPr/>
        <p:txBody>
          <a:bodyPr/>
          <a:lstStyle/>
          <a:p>
            <a:pPr lvl="0"/>
            <a:r>
              <a:rPr lang="en-US" smtClean="0"/>
              <a:t>LCWS15, Nov1-6, 2015</a:t>
            </a:r>
            <a:endParaRPr lang="en-US"/>
          </a:p>
        </p:txBody>
      </p:sp>
      <p:sp>
        <p:nvSpPr>
          <p:cNvPr id="6" name="Slide Number Placeholder 5"/>
          <p:cNvSpPr>
            <a:spLocks noGrp="1"/>
          </p:cNvSpPr>
          <p:nvPr>
            <p:ph type="sldNum" sz="quarter" idx="12"/>
          </p:nvPr>
        </p:nvSpPr>
        <p:spPr/>
        <p:txBody>
          <a:bodyPr/>
          <a:lstStyle/>
          <a:p>
            <a:pPr lvl="0"/>
            <a:fld id="{8F688EC1-10E6-4F76-B835-707F244FE465}" type="slidenum">
              <a:t>‹#›</a:t>
            </a:fld>
            <a:endParaRPr lang="en-US"/>
          </a:p>
        </p:txBody>
      </p:sp>
    </p:spTree>
    <p:extLst>
      <p:ext uri="{BB962C8B-B14F-4D97-AF65-F5344CB8AC3E}">
        <p14:creationId xmlns:p14="http://schemas.microsoft.com/office/powerpoint/2010/main" val="4217792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850" y="301625"/>
            <a:ext cx="22669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3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r>
              <a:rPr lang="en-US" smtClean="0"/>
              <a:t>N.Solyak</a:t>
            </a:r>
            <a:endParaRPr lang="en-US"/>
          </a:p>
        </p:txBody>
      </p:sp>
      <p:sp>
        <p:nvSpPr>
          <p:cNvPr id="5" name="Footer Placeholder 4"/>
          <p:cNvSpPr>
            <a:spLocks noGrp="1"/>
          </p:cNvSpPr>
          <p:nvPr>
            <p:ph type="ftr" sz="quarter" idx="11"/>
          </p:nvPr>
        </p:nvSpPr>
        <p:spPr/>
        <p:txBody>
          <a:bodyPr/>
          <a:lstStyle/>
          <a:p>
            <a:pPr lvl="0"/>
            <a:r>
              <a:rPr lang="en-US" smtClean="0"/>
              <a:t>LCWS15, Nov1-6, 2015</a:t>
            </a:r>
            <a:endParaRPr lang="en-US"/>
          </a:p>
        </p:txBody>
      </p:sp>
      <p:sp>
        <p:nvSpPr>
          <p:cNvPr id="6" name="Slide Number Placeholder 5"/>
          <p:cNvSpPr>
            <a:spLocks noGrp="1"/>
          </p:cNvSpPr>
          <p:nvPr>
            <p:ph type="sldNum" sz="quarter" idx="12"/>
          </p:nvPr>
        </p:nvSpPr>
        <p:spPr/>
        <p:txBody>
          <a:bodyPr/>
          <a:lstStyle/>
          <a:p>
            <a:pPr lvl="0"/>
            <a:fld id="{AB258EEE-B95F-47F4-8ABD-FAFE6A65FFD6}" type="slidenum">
              <a:t>‹#›</a:t>
            </a:fld>
            <a:endParaRPr lang="en-US"/>
          </a:p>
        </p:txBody>
      </p:sp>
    </p:spTree>
    <p:extLst>
      <p:ext uri="{BB962C8B-B14F-4D97-AF65-F5344CB8AC3E}">
        <p14:creationId xmlns:p14="http://schemas.microsoft.com/office/powerpoint/2010/main" val="1526903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6427" y="2895013"/>
            <a:ext cx="8247785" cy="1931917"/>
          </a:xfrm>
          <a:prstGeom prst="rect">
            <a:avLst/>
          </a:prstGeom>
        </p:spPr>
        <p:txBody>
          <a:bodyPr lIns="0" tIns="0" rIns="0" bIns="0">
            <a:normAutofit/>
          </a:bodyPr>
          <a:lstStyle>
            <a:lvl1pPr marL="0" indent="0" algn="l">
              <a:buNone/>
              <a:defRPr sz="3200" b="1">
                <a:solidFill>
                  <a:schemeClr val="tx1">
                    <a:tint val="75000"/>
                  </a:schemeClr>
                </a:solidFill>
                <a:latin typeface="+mn-lt"/>
                <a:cs typeface="Arial"/>
              </a:defRPr>
            </a:lvl1pPr>
            <a:lvl2pPr marL="503667" indent="0" algn="ctr">
              <a:buNone/>
              <a:defRPr>
                <a:solidFill>
                  <a:schemeClr val="tx1">
                    <a:tint val="75000"/>
                  </a:schemeClr>
                </a:solidFill>
              </a:defRPr>
            </a:lvl2pPr>
            <a:lvl3pPr marL="1007338" indent="0" algn="ctr">
              <a:buNone/>
              <a:defRPr>
                <a:solidFill>
                  <a:schemeClr val="tx1">
                    <a:tint val="75000"/>
                  </a:schemeClr>
                </a:solidFill>
              </a:defRPr>
            </a:lvl3pPr>
            <a:lvl4pPr marL="1511003" indent="0" algn="ctr">
              <a:buNone/>
              <a:defRPr>
                <a:solidFill>
                  <a:schemeClr val="tx1">
                    <a:tint val="75000"/>
                  </a:schemeClr>
                </a:solidFill>
              </a:defRPr>
            </a:lvl4pPr>
            <a:lvl5pPr marL="2014669" indent="0" algn="ctr">
              <a:buNone/>
              <a:defRPr>
                <a:solidFill>
                  <a:schemeClr val="tx1">
                    <a:tint val="75000"/>
                  </a:schemeClr>
                </a:solidFill>
              </a:defRPr>
            </a:lvl5pPr>
            <a:lvl6pPr marL="2518334" indent="0" algn="ctr">
              <a:buNone/>
              <a:defRPr>
                <a:solidFill>
                  <a:schemeClr val="tx1">
                    <a:tint val="75000"/>
                  </a:schemeClr>
                </a:solidFill>
              </a:defRPr>
            </a:lvl6pPr>
            <a:lvl7pPr marL="3022005" indent="0" algn="ctr">
              <a:buNone/>
              <a:defRPr>
                <a:solidFill>
                  <a:schemeClr val="tx1">
                    <a:tint val="75000"/>
                  </a:schemeClr>
                </a:solidFill>
              </a:defRPr>
            </a:lvl7pPr>
            <a:lvl8pPr marL="3525671" indent="0" algn="ctr">
              <a:buNone/>
              <a:defRPr>
                <a:solidFill>
                  <a:schemeClr val="tx1">
                    <a:tint val="75000"/>
                  </a:schemeClr>
                </a:solidFill>
              </a:defRPr>
            </a:lvl8pPr>
            <a:lvl9pPr marL="4029339" indent="0" algn="ctr">
              <a:buNone/>
              <a:defRPr>
                <a:solidFill>
                  <a:schemeClr val="tx1">
                    <a:tint val="75000"/>
                  </a:schemeClr>
                </a:solidFill>
              </a:defRPr>
            </a:lvl9pPr>
          </a:lstStyle>
          <a:p>
            <a:r>
              <a:rPr lang="en-US" dirty="0" smtClean="0"/>
              <a:t>Click to edit Master subtitle style</a:t>
            </a:r>
            <a:endParaRPr lang="en-US" dirty="0"/>
          </a:p>
        </p:txBody>
      </p:sp>
      <p:sp>
        <p:nvSpPr>
          <p:cNvPr id="9" name="Slide Number Placeholder 5"/>
          <p:cNvSpPr>
            <a:spLocks noGrp="1"/>
          </p:cNvSpPr>
          <p:nvPr>
            <p:ph type="sldNum" sz="quarter" idx="4"/>
          </p:nvPr>
        </p:nvSpPr>
        <p:spPr>
          <a:xfrm>
            <a:off x="7494137" y="7013933"/>
            <a:ext cx="2352146" cy="402483"/>
          </a:xfrm>
          <a:prstGeom prst="rect">
            <a:avLst/>
          </a:prstGeom>
        </p:spPr>
        <p:txBody>
          <a:bodyPr vert="horz" lIns="0" tIns="0" rIns="0" bIns="0" rtlCol="0" anchor="ctr"/>
          <a:lstStyle>
            <a:lvl1pPr algn="r">
              <a:defRPr sz="1100">
                <a:solidFill>
                  <a:srgbClr val="7F7F7F"/>
                </a:solidFill>
                <a:latin typeface="Arial"/>
                <a:cs typeface="Arial"/>
              </a:defRPr>
            </a:lvl1pPr>
          </a:lstStyle>
          <a:p>
            <a:fld id="{AAB6FA28-7AEC-3F43-9C2D-3DB969CFEC6A}" type="slidenum">
              <a:rPr lang="en-US" smtClean="0"/>
              <a:pPr/>
              <a:t>‹#›</a:t>
            </a:fld>
            <a:endParaRPr lang="en-US" dirty="0"/>
          </a:p>
        </p:txBody>
      </p:sp>
      <p:sp>
        <p:nvSpPr>
          <p:cNvPr id="11" name="Date Placeholder 3"/>
          <p:cNvSpPr>
            <a:spLocks noGrp="1"/>
          </p:cNvSpPr>
          <p:nvPr>
            <p:ph type="dt" sz="half" idx="2"/>
          </p:nvPr>
        </p:nvSpPr>
        <p:spPr>
          <a:xfrm>
            <a:off x="269893" y="7013933"/>
            <a:ext cx="2570712"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N.Solyak</a:t>
            </a:r>
            <a:endParaRPr lang="en-US" dirty="0"/>
          </a:p>
        </p:txBody>
      </p:sp>
      <p:sp>
        <p:nvSpPr>
          <p:cNvPr id="12" name="Footer Placeholder 4"/>
          <p:cNvSpPr>
            <a:spLocks noGrp="1"/>
          </p:cNvSpPr>
          <p:nvPr>
            <p:ph type="ftr" sz="quarter" idx="3"/>
          </p:nvPr>
        </p:nvSpPr>
        <p:spPr>
          <a:xfrm>
            <a:off x="4355976" y="7013933"/>
            <a:ext cx="1807385"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LCWS15, Nov1-6, 2015</a:t>
            </a:r>
            <a:endParaRPr lang="en-US" dirty="0"/>
          </a:p>
        </p:txBody>
      </p:sp>
    </p:spTree>
    <p:extLst>
      <p:ext uri="{BB962C8B-B14F-4D97-AF65-F5344CB8AC3E}">
        <p14:creationId xmlns:p14="http://schemas.microsoft.com/office/powerpoint/2010/main" val="18541534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r>
              <a:rPr lang="en-US" smtClean="0"/>
              <a:t>N.Solyak</a:t>
            </a:r>
            <a:endParaRPr lang="en-US"/>
          </a:p>
        </p:txBody>
      </p:sp>
      <p:sp>
        <p:nvSpPr>
          <p:cNvPr id="4" name="Footer Placeholder 3"/>
          <p:cNvSpPr>
            <a:spLocks noGrp="1"/>
          </p:cNvSpPr>
          <p:nvPr>
            <p:ph type="ftr" sz="quarter" idx="11"/>
          </p:nvPr>
        </p:nvSpPr>
        <p:spPr/>
        <p:txBody>
          <a:bodyPr/>
          <a:lstStyle/>
          <a:p>
            <a:pPr lvl="0"/>
            <a:r>
              <a:rPr lang="en-US" smtClean="0"/>
              <a:t>LCWS15, Nov1-6, 2015</a:t>
            </a:r>
            <a:endParaRPr lang="en-US"/>
          </a:p>
        </p:txBody>
      </p:sp>
      <p:sp>
        <p:nvSpPr>
          <p:cNvPr id="5" name="Slide Number Placeholder 4"/>
          <p:cNvSpPr>
            <a:spLocks noGrp="1"/>
          </p:cNvSpPr>
          <p:nvPr>
            <p:ph type="sldNum" sz="quarter" idx="12"/>
          </p:nvPr>
        </p:nvSpPr>
        <p:spPr/>
        <p:txBody>
          <a:bodyPr/>
          <a:lstStyle/>
          <a:p>
            <a:pPr lvl="0"/>
            <a:fld id="{0061641D-AF01-4015-B1A4-3E72A6A56DB6}" type="slidenum">
              <a:rPr lang="en-US" smtClean="0"/>
              <a:t>‹#›</a:t>
            </a:fld>
            <a:endParaRPr lang="en-US"/>
          </a:p>
        </p:txBody>
      </p:sp>
    </p:spTree>
    <p:extLst>
      <p:ext uri="{BB962C8B-B14F-4D97-AF65-F5344CB8AC3E}">
        <p14:creationId xmlns:p14="http://schemas.microsoft.com/office/powerpoint/2010/main" val="4033156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6425" y="3204119"/>
            <a:ext cx="8285968" cy="1653678"/>
          </a:xfrm>
          <a:prstGeom prst="rect">
            <a:avLst/>
          </a:prstGeom>
        </p:spPr>
        <p:txBody>
          <a:bodyPr lIns="0" rIns="0" anchor="b">
            <a:normAutofit/>
          </a:bodyPr>
          <a:lstStyle>
            <a:lvl1pPr marL="0" indent="0">
              <a:buNone/>
              <a:defRPr sz="2400">
                <a:solidFill>
                  <a:schemeClr val="tx1">
                    <a:tint val="75000"/>
                  </a:schemeClr>
                </a:solidFill>
                <a:latin typeface="Arial"/>
                <a:cs typeface="Arial"/>
              </a:defRPr>
            </a:lvl1pPr>
            <a:lvl2pPr marL="503667" indent="0">
              <a:buNone/>
              <a:defRPr sz="2000">
                <a:solidFill>
                  <a:schemeClr val="tx1">
                    <a:tint val="75000"/>
                  </a:schemeClr>
                </a:solidFill>
              </a:defRPr>
            </a:lvl2pPr>
            <a:lvl3pPr marL="1007338" indent="0">
              <a:buNone/>
              <a:defRPr sz="1800">
                <a:solidFill>
                  <a:schemeClr val="tx1">
                    <a:tint val="75000"/>
                  </a:schemeClr>
                </a:solidFill>
              </a:defRPr>
            </a:lvl3pPr>
            <a:lvl4pPr marL="1511003" indent="0">
              <a:buNone/>
              <a:defRPr sz="1500">
                <a:solidFill>
                  <a:schemeClr val="tx1">
                    <a:tint val="75000"/>
                  </a:schemeClr>
                </a:solidFill>
              </a:defRPr>
            </a:lvl4pPr>
            <a:lvl5pPr marL="2014669" indent="0">
              <a:buNone/>
              <a:defRPr sz="1500">
                <a:solidFill>
                  <a:schemeClr val="tx1">
                    <a:tint val="75000"/>
                  </a:schemeClr>
                </a:solidFill>
              </a:defRPr>
            </a:lvl5pPr>
            <a:lvl6pPr marL="2518334" indent="0">
              <a:buNone/>
              <a:defRPr sz="1500">
                <a:solidFill>
                  <a:schemeClr val="tx1">
                    <a:tint val="75000"/>
                  </a:schemeClr>
                </a:solidFill>
              </a:defRPr>
            </a:lvl6pPr>
            <a:lvl7pPr marL="3022005" indent="0">
              <a:buNone/>
              <a:defRPr sz="1500">
                <a:solidFill>
                  <a:schemeClr val="tx1">
                    <a:tint val="75000"/>
                  </a:schemeClr>
                </a:solidFill>
              </a:defRPr>
            </a:lvl7pPr>
            <a:lvl8pPr marL="3525671" indent="0">
              <a:buNone/>
              <a:defRPr sz="1500">
                <a:solidFill>
                  <a:schemeClr val="tx1">
                    <a:tint val="75000"/>
                  </a:schemeClr>
                </a:solidFill>
              </a:defRPr>
            </a:lvl8pPr>
            <a:lvl9pPr marL="4029339" indent="0">
              <a:buNone/>
              <a:defRPr sz="15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916421" y="7006700"/>
            <a:ext cx="2352146" cy="402483"/>
          </a:xfrm>
          <a:prstGeom prst="rect">
            <a:avLst/>
          </a:prstGeom>
        </p:spPr>
        <p:txBody>
          <a:bodyPr vert="horz" lIns="0" tIns="0" rIns="0" bIns="0" rtlCol="0" anchor="ctr"/>
          <a:lstStyle>
            <a:lvl1pPr algn="l">
              <a:defRPr sz="1200">
                <a:solidFill>
                  <a:srgbClr val="692A36"/>
                </a:solidFill>
                <a:latin typeface="Arial"/>
                <a:cs typeface="Arial"/>
              </a:defRPr>
            </a:lvl1pPr>
          </a:lstStyle>
          <a:p>
            <a:fld id="{AAB6FA28-7AEC-3F43-9C2D-3DB969CFEC6A}" type="slidenum">
              <a:rPr lang="en-US" smtClean="0"/>
              <a:pPr/>
              <a:t>‹#›</a:t>
            </a:fld>
            <a:endParaRPr lang="en-US"/>
          </a:p>
        </p:txBody>
      </p:sp>
      <p:sp>
        <p:nvSpPr>
          <p:cNvPr id="7" name="Title 1"/>
          <p:cNvSpPr>
            <a:spLocks noGrp="1"/>
          </p:cNvSpPr>
          <p:nvPr>
            <p:ph type="title"/>
          </p:nvPr>
        </p:nvSpPr>
        <p:spPr>
          <a:xfrm>
            <a:off x="916427" y="1128438"/>
            <a:ext cx="8247785" cy="1442362"/>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963946" y="7006700"/>
            <a:ext cx="1939756"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N.Solyak</a:t>
            </a:r>
            <a:endParaRPr lang="en-US"/>
          </a:p>
        </p:txBody>
      </p:sp>
      <p:sp>
        <p:nvSpPr>
          <p:cNvPr id="10" name="Footer Placeholder 4"/>
          <p:cNvSpPr>
            <a:spLocks noGrp="1"/>
          </p:cNvSpPr>
          <p:nvPr>
            <p:ph type="ftr" sz="quarter" idx="3"/>
          </p:nvPr>
        </p:nvSpPr>
        <p:spPr>
          <a:xfrm>
            <a:off x="7140449" y="7006700"/>
            <a:ext cx="1807385"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LCWS15, Nov1-6, 2015</a:t>
            </a:r>
            <a:endParaRPr lang="en-US"/>
          </a:p>
        </p:txBody>
      </p:sp>
    </p:spTree>
    <p:extLst>
      <p:ext uri="{BB962C8B-B14F-4D97-AF65-F5344CB8AC3E}">
        <p14:creationId xmlns:p14="http://schemas.microsoft.com/office/powerpoint/2010/main" val="190457227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6427" y="1128444"/>
            <a:ext cx="8247785" cy="551491"/>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916421" y="7006700"/>
            <a:ext cx="2352146" cy="402483"/>
          </a:xfrm>
          <a:prstGeom prst="rect">
            <a:avLst/>
          </a:prstGeom>
        </p:spPr>
        <p:txBody>
          <a:bodyPr vert="horz" lIns="0" tIns="0" rIns="0" bIns="0" rtlCol="0" anchor="ctr"/>
          <a:lstStyle>
            <a:lvl1pPr algn="l">
              <a:defRPr sz="1200">
                <a:solidFill>
                  <a:srgbClr val="692A36"/>
                </a:solidFill>
                <a:latin typeface="Arial"/>
                <a:cs typeface="Arial"/>
              </a:defRPr>
            </a:lvl1pPr>
          </a:lstStyle>
          <a:p>
            <a:fld id="{AAB6FA28-7AEC-3F43-9C2D-3DB969CFEC6A}" type="slidenum">
              <a:rPr lang="en-US" smtClean="0"/>
              <a:pPr/>
              <a:t>‹#›</a:t>
            </a:fld>
            <a:endParaRPr lang="en-US"/>
          </a:p>
        </p:txBody>
      </p:sp>
      <p:sp>
        <p:nvSpPr>
          <p:cNvPr id="10" name="Date Placeholder 3"/>
          <p:cNvSpPr>
            <a:spLocks noGrp="1"/>
          </p:cNvSpPr>
          <p:nvPr>
            <p:ph type="dt" sz="half" idx="2"/>
          </p:nvPr>
        </p:nvSpPr>
        <p:spPr>
          <a:xfrm>
            <a:off x="4963946" y="7006700"/>
            <a:ext cx="1939756"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N.Solyak</a:t>
            </a:r>
            <a:endParaRPr lang="en-US"/>
          </a:p>
        </p:txBody>
      </p:sp>
      <p:sp>
        <p:nvSpPr>
          <p:cNvPr id="11" name="Footer Placeholder 4"/>
          <p:cNvSpPr>
            <a:spLocks noGrp="1"/>
          </p:cNvSpPr>
          <p:nvPr>
            <p:ph type="ftr" sz="quarter" idx="3"/>
          </p:nvPr>
        </p:nvSpPr>
        <p:spPr>
          <a:xfrm>
            <a:off x="7140449" y="7006700"/>
            <a:ext cx="1807385"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LCWS15, Nov1-6, 2015</a:t>
            </a:r>
            <a:endParaRPr lang="en-US"/>
          </a:p>
        </p:txBody>
      </p:sp>
    </p:spTree>
    <p:extLst>
      <p:ext uri="{BB962C8B-B14F-4D97-AF65-F5344CB8AC3E}">
        <p14:creationId xmlns:p14="http://schemas.microsoft.com/office/powerpoint/2010/main" val="266582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931696" y="1611389"/>
            <a:ext cx="3940608" cy="4714647"/>
          </a:xfrm>
          <a:prstGeom prst="rect">
            <a:avLst/>
          </a:prstGeom>
        </p:spPr>
        <p:txBody>
          <a:bodyPr lIns="0" rIns="0"/>
          <a:lstStyle>
            <a:lvl2pPr marL="457879" indent="-457879">
              <a:defRPr sz="2400">
                <a:latin typeface="+mj-lt"/>
                <a:cs typeface="Arial"/>
              </a:defRPr>
            </a:lvl2pPr>
            <a:lvl3pPr marL="918940" indent="-341821">
              <a:defRPr sz="2000">
                <a:latin typeface="+mj-lt"/>
                <a:cs typeface="Arial"/>
              </a:defRPr>
            </a:lvl3pPr>
            <a:lvl4pPr marL="1203525" indent="-287765">
              <a:buFont typeface="Lucida Grande"/>
              <a:buChar char="‒"/>
              <a:defRPr sz="1800">
                <a:latin typeface="+mj-lt"/>
                <a:cs typeface="Arial"/>
              </a:defRPr>
            </a:lvl4pPr>
            <a:lvl5pPr marL="1492878" indent="-228941">
              <a:defRPr sz="18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5210875" y="1611391"/>
            <a:ext cx="3940608" cy="4714646"/>
          </a:xfrm>
          <a:prstGeom prst="rect">
            <a:avLst/>
          </a:prstGeom>
        </p:spPr>
        <p:txBody>
          <a:bodyPr lIns="0" rIns="0"/>
          <a:lstStyle>
            <a:lvl2pPr marL="457879" indent="-457879">
              <a:defRPr sz="2400">
                <a:latin typeface="+mj-lt"/>
                <a:cs typeface="Arial"/>
              </a:defRPr>
            </a:lvl2pPr>
            <a:lvl3pPr marL="806058" indent="-348181">
              <a:defRPr sz="2000">
                <a:latin typeface="+mj-lt"/>
                <a:cs typeface="Arial"/>
              </a:defRPr>
            </a:lvl3pPr>
            <a:lvl4pPr marL="1144699" indent="-338643">
              <a:buFont typeface="Lucida Grande"/>
              <a:buChar char="‒"/>
              <a:defRPr sz="1800">
                <a:latin typeface="+mj-lt"/>
                <a:cs typeface="Arial"/>
              </a:defRPr>
            </a:lvl4pPr>
            <a:lvl5pPr marL="1373637" indent="-228941" defTabSz="368848">
              <a:defRPr sz="18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931695" y="852697"/>
            <a:ext cx="8247785" cy="551491"/>
          </a:xfrm>
          <a:prstGeom prst="rect">
            <a:avLst/>
          </a:prstGeom>
        </p:spPr>
        <p:txBody>
          <a:bodyPr vert="horz" lIns="0" tIns="0" rIns="0" bIns="0"/>
          <a:lstStyle>
            <a:lvl1pPr algn="l">
              <a:defRPr sz="3000" b="1">
                <a:latin typeface="+mj-lt"/>
                <a:cs typeface="Arial"/>
              </a:defRPr>
            </a:lvl1pPr>
          </a:lstStyle>
          <a:p>
            <a:r>
              <a:rPr lang="en-US" dirty="0" smtClean="0"/>
              <a:t>Click to edit Master title style</a:t>
            </a:r>
            <a:endParaRPr lang="en-US" dirty="0"/>
          </a:p>
        </p:txBody>
      </p:sp>
      <p:sp>
        <p:nvSpPr>
          <p:cNvPr id="14" name="Slide Number Placeholder 5"/>
          <p:cNvSpPr>
            <a:spLocks noGrp="1"/>
          </p:cNvSpPr>
          <p:nvPr>
            <p:ph type="sldNum" sz="quarter" idx="4"/>
          </p:nvPr>
        </p:nvSpPr>
        <p:spPr>
          <a:xfrm>
            <a:off x="7604940" y="7046983"/>
            <a:ext cx="2352146" cy="402483"/>
          </a:xfrm>
          <a:prstGeom prst="rect">
            <a:avLst/>
          </a:prstGeom>
        </p:spPr>
        <p:txBody>
          <a:bodyPr vert="horz" lIns="0" tIns="0" rIns="0" bIns="0" rtlCol="0" anchor="ctr"/>
          <a:lstStyle>
            <a:lvl1pPr algn="l">
              <a:defRPr sz="1200">
                <a:solidFill>
                  <a:srgbClr val="7F7F7F"/>
                </a:solidFill>
                <a:latin typeface="Arial"/>
                <a:cs typeface="Arial"/>
              </a:defRPr>
            </a:lvl1pPr>
          </a:lstStyle>
          <a:p>
            <a:pPr algn="r"/>
            <a:fld id="{AAB6FA28-7AEC-3F43-9C2D-3DB969CFEC6A}" type="slidenum">
              <a:rPr lang="en-US" smtClean="0"/>
              <a:pPr algn="r"/>
              <a:t>‹#›</a:t>
            </a:fld>
            <a:endParaRPr lang="en-US" dirty="0"/>
          </a:p>
        </p:txBody>
      </p:sp>
      <p:sp>
        <p:nvSpPr>
          <p:cNvPr id="16" name="Date Placeholder 3"/>
          <p:cNvSpPr>
            <a:spLocks noGrp="1"/>
          </p:cNvSpPr>
          <p:nvPr>
            <p:ph type="dt" sz="half" idx="2"/>
          </p:nvPr>
        </p:nvSpPr>
        <p:spPr>
          <a:xfrm>
            <a:off x="259821" y="7054216"/>
            <a:ext cx="2218154" cy="402483"/>
          </a:xfrm>
          <a:prstGeom prst="rect">
            <a:avLst/>
          </a:prstGeom>
        </p:spPr>
        <p:txBody>
          <a:bodyPr vert="horz" lIns="0" tIns="0" rIns="0" bIns="0" rtlCol="0" anchor="ctr"/>
          <a:lstStyle>
            <a:lvl1pPr algn="l">
              <a:defRPr sz="1100">
                <a:solidFill>
                  <a:srgbClr val="7F7F7F"/>
                </a:solidFill>
                <a:latin typeface="+mn-lt"/>
                <a:cs typeface="Arial"/>
              </a:defRPr>
            </a:lvl1pPr>
          </a:lstStyle>
          <a:p>
            <a:r>
              <a:rPr lang="en-US" smtClean="0"/>
              <a:t>N.Solyak</a:t>
            </a:r>
            <a:endParaRPr lang="en-US" dirty="0"/>
          </a:p>
        </p:txBody>
      </p:sp>
      <p:sp>
        <p:nvSpPr>
          <p:cNvPr id="17" name="Footer Placeholder 4"/>
          <p:cNvSpPr>
            <a:spLocks noGrp="1"/>
          </p:cNvSpPr>
          <p:nvPr>
            <p:ph type="ftr" sz="quarter" idx="3"/>
          </p:nvPr>
        </p:nvSpPr>
        <p:spPr>
          <a:xfrm>
            <a:off x="4266890" y="7046983"/>
            <a:ext cx="1807385"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LCWS15, Nov1-6, 2015</a:t>
            </a:r>
            <a:endParaRPr lang="en-US" dirty="0"/>
          </a:p>
        </p:txBody>
      </p:sp>
    </p:spTree>
    <p:extLst>
      <p:ext uri="{BB962C8B-B14F-4D97-AF65-F5344CB8AC3E}">
        <p14:creationId xmlns:p14="http://schemas.microsoft.com/office/powerpoint/2010/main" val="55278479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6427" y="1873574"/>
            <a:ext cx="4047524" cy="518560"/>
          </a:xfrm>
          <a:prstGeom prst="rect">
            <a:avLst/>
          </a:prstGeom>
        </p:spPr>
        <p:txBody>
          <a:bodyPr lIns="0" tIns="0" rIns="0" bIns="0" anchor="b">
            <a:normAutofit/>
          </a:bodyPr>
          <a:lstStyle>
            <a:lvl1pPr marL="0" indent="0">
              <a:buNone/>
              <a:defRPr sz="2000" b="1">
                <a:latin typeface="Arial"/>
                <a:cs typeface="Arial"/>
              </a:defRPr>
            </a:lvl1pPr>
            <a:lvl2pPr marL="503667" indent="0">
              <a:buNone/>
              <a:defRPr sz="2200" b="1"/>
            </a:lvl2pPr>
            <a:lvl3pPr marL="1007338" indent="0">
              <a:buNone/>
              <a:defRPr sz="2000" b="1"/>
            </a:lvl3pPr>
            <a:lvl4pPr marL="1511003" indent="0">
              <a:buNone/>
              <a:defRPr sz="1800" b="1"/>
            </a:lvl4pPr>
            <a:lvl5pPr marL="2014669" indent="0">
              <a:buNone/>
              <a:defRPr sz="1800" b="1"/>
            </a:lvl5pPr>
            <a:lvl6pPr marL="2518334" indent="0">
              <a:buNone/>
              <a:defRPr sz="1800" b="1"/>
            </a:lvl6pPr>
            <a:lvl7pPr marL="3022005" indent="0">
              <a:buNone/>
              <a:defRPr sz="1800" b="1"/>
            </a:lvl7pPr>
            <a:lvl8pPr marL="3525671" indent="0">
              <a:buNone/>
              <a:defRPr sz="1800" b="1"/>
            </a:lvl8pPr>
            <a:lvl9pPr marL="4029339"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84563" y="1873603"/>
            <a:ext cx="3979642" cy="518534"/>
          </a:xfrm>
          <a:prstGeom prst="rect">
            <a:avLst/>
          </a:prstGeom>
        </p:spPr>
        <p:txBody>
          <a:bodyPr lIns="0" tIns="0" rIns="0" bIns="0" anchor="b">
            <a:normAutofit/>
          </a:bodyPr>
          <a:lstStyle>
            <a:lvl1pPr marL="0" indent="0" algn="l">
              <a:buNone/>
              <a:defRPr sz="2000" b="1">
                <a:latin typeface="Arial"/>
                <a:cs typeface="Arial"/>
              </a:defRPr>
            </a:lvl1pPr>
            <a:lvl2pPr marL="503667" indent="0">
              <a:buNone/>
              <a:defRPr sz="2200" b="1"/>
            </a:lvl2pPr>
            <a:lvl3pPr marL="1007338" indent="0">
              <a:buNone/>
              <a:defRPr sz="2000" b="1"/>
            </a:lvl3pPr>
            <a:lvl4pPr marL="1511003" indent="0">
              <a:buNone/>
              <a:defRPr sz="1800" b="1"/>
            </a:lvl4pPr>
            <a:lvl5pPr marL="2014669" indent="0">
              <a:buNone/>
              <a:defRPr sz="1800" b="1"/>
            </a:lvl5pPr>
            <a:lvl6pPr marL="2518334" indent="0">
              <a:buNone/>
              <a:defRPr sz="1800" b="1"/>
            </a:lvl6pPr>
            <a:lvl7pPr marL="3022005" indent="0">
              <a:buNone/>
              <a:defRPr sz="1800" b="1"/>
            </a:lvl7pPr>
            <a:lvl8pPr marL="3525671" indent="0">
              <a:buNone/>
              <a:defRPr sz="1800" b="1"/>
            </a:lvl8pPr>
            <a:lvl9pPr marL="4029339" indent="0">
              <a:buNone/>
              <a:defRPr sz="1800" b="1"/>
            </a:lvl9pPr>
          </a:lstStyle>
          <a:p>
            <a:pPr lvl="0"/>
            <a:r>
              <a:rPr lang="en-US" smtClean="0"/>
              <a:t>Click to edit Master text styles</a:t>
            </a:r>
          </a:p>
        </p:txBody>
      </p:sp>
      <p:sp>
        <p:nvSpPr>
          <p:cNvPr id="10" name="Content Placeholder 2"/>
          <p:cNvSpPr>
            <a:spLocks noGrp="1"/>
          </p:cNvSpPr>
          <p:nvPr>
            <p:ph idx="13" hasCustomPrompt="1"/>
          </p:nvPr>
        </p:nvSpPr>
        <p:spPr>
          <a:xfrm>
            <a:off x="916427" y="2570801"/>
            <a:ext cx="4047524" cy="3860439"/>
          </a:xfrm>
          <a:prstGeom prst="rect">
            <a:avLst/>
          </a:prstGeom>
        </p:spPr>
        <p:txBody>
          <a:bodyPr lIns="0" rIns="0"/>
          <a:lstStyle>
            <a:lvl2pPr marL="457879" indent="-457879">
              <a:defRPr sz="2400">
                <a:latin typeface="Arial"/>
                <a:cs typeface="Arial"/>
              </a:defRPr>
            </a:lvl2pPr>
            <a:lvl3pPr marL="918940" indent="-341821">
              <a:defRPr sz="2000">
                <a:latin typeface="Arial"/>
                <a:cs typeface="Arial"/>
              </a:defRPr>
            </a:lvl3pPr>
            <a:lvl4pPr marL="1203525" indent="-287765">
              <a:buFont typeface="Lucida Grande"/>
              <a:buChar char="‒"/>
              <a:defRPr sz="1800">
                <a:latin typeface="Arial"/>
                <a:cs typeface="Arial"/>
              </a:defRPr>
            </a:lvl4pPr>
            <a:lvl5pPr marL="1492878" indent="-228941">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5184563" y="2570806"/>
            <a:ext cx="3979642" cy="3860438"/>
          </a:xfrm>
          <a:prstGeom prst="rect">
            <a:avLst/>
          </a:prstGeom>
        </p:spPr>
        <p:txBody>
          <a:bodyPr lIns="0" rIns="0"/>
          <a:lstStyle>
            <a:lvl2pPr marL="457879" indent="-457879">
              <a:defRPr sz="2400">
                <a:latin typeface="Arial"/>
                <a:cs typeface="Arial"/>
              </a:defRPr>
            </a:lvl2pPr>
            <a:lvl3pPr marL="806058" indent="-348181">
              <a:defRPr sz="2000">
                <a:latin typeface="Arial"/>
                <a:cs typeface="Arial"/>
              </a:defRPr>
            </a:lvl3pPr>
            <a:lvl4pPr marL="1144699" indent="-338643">
              <a:buFont typeface="Lucida Grande"/>
              <a:buChar char="‒"/>
              <a:defRPr sz="1800">
                <a:latin typeface="Arial"/>
                <a:cs typeface="Arial"/>
              </a:defRPr>
            </a:lvl4pPr>
            <a:lvl5pPr marL="1373637" indent="-228941" defTabSz="368848">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916421" y="7006700"/>
            <a:ext cx="2352146" cy="402483"/>
          </a:xfrm>
          <a:prstGeom prst="rect">
            <a:avLst/>
          </a:prstGeom>
        </p:spPr>
        <p:txBody>
          <a:bodyPr vert="horz" lIns="0" tIns="0" rIns="0" bIns="0" rtlCol="0" anchor="ctr"/>
          <a:lstStyle>
            <a:lvl1pPr algn="l">
              <a:defRPr sz="1200">
                <a:solidFill>
                  <a:srgbClr val="692A36"/>
                </a:solidFill>
                <a:latin typeface="Arial"/>
                <a:cs typeface="Arial"/>
              </a:defRPr>
            </a:lvl1pPr>
          </a:lstStyle>
          <a:p>
            <a:fld id="{AAB6FA28-7AEC-3F43-9C2D-3DB969CFEC6A}" type="slidenum">
              <a:rPr lang="en-US" smtClean="0"/>
              <a:pPr/>
              <a:t>‹#›</a:t>
            </a:fld>
            <a:endParaRPr lang="en-US"/>
          </a:p>
        </p:txBody>
      </p:sp>
      <p:sp>
        <p:nvSpPr>
          <p:cNvPr id="15" name="Title 1"/>
          <p:cNvSpPr>
            <a:spLocks noGrp="1"/>
          </p:cNvSpPr>
          <p:nvPr>
            <p:ph type="title"/>
          </p:nvPr>
        </p:nvSpPr>
        <p:spPr>
          <a:xfrm>
            <a:off x="916427" y="1128444"/>
            <a:ext cx="8247785" cy="551491"/>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963946" y="7006700"/>
            <a:ext cx="1939756"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N.Solyak</a:t>
            </a:r>
            <a:endParaRPr lang="en-US"/>
          </a:p>
        </p:txBody>
      </p:sp>
      <p:sp>
        <p:nvSpPr>
          <p:cNvPr id="18" name="Footer Placeholder 4"/>
          <p:cNvSpPr>
            <a:spLocks noGrp="1"/>
          </p:cNvSpPr>
          <p:nvPr>
            <p:ph type="ftr" sz="quarter" idx="15"/>
          </p:nvPr>
        </p:nvSpPr>
        <p:spPr>
          <a:xfrm>
            <a:off x="7140449" y="7006700"/>
            <a:ext cx="1807385"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LCWS15, Nov1-6, 2015</a:t>
            </a:r>
            <a:endParaRPr lang="en-US"/>
          </a:p>
        </p:txBody>
      </p:sp>
    </p:spTree>
    <p:extLst>
      <p:ext uri="{BB962C8B-B14F-4D97-AF65-F5344CB8AC3E}">
        <p14:creationId xmlns:p14="http://schemas.microsoft.com/office/powerpoint/2010/main" val="1065429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423624" y="7057054"/>
            <a:ext cx="2352146" cy="402483"/>
          </a:xfrm>
          <a:prstGeom prst="rect">
            <a:avLst/>
          </a:prstGeom>
        </p:spPr>
        <p:txBody>
          <a:bodyPr vert="horz" lIns="0" tIns="0" rIns="0" bIns="0" rtlCol="0" anchor="ctr"/>
          <a:lstStyle>
            <a:lvl1pPr algn="r">
              <a:defRPr sz="1100">
                <a:solidFill>
                  <a:srgbClr val="7F7F7F"/>
                </a:solidFill>
                <a:latin typeface="Arial"/>
                <a:cs typeface="Arial"/>
              </a:defRPr>
            </a:lvl1pPr>
          </a:lstStyle>
          <a:p>
            <a:fld id="{AAB6FA28-7AEC-3F43-9C2D-3DB969CFEC6A}" type="slidenum">
              <a:rPr lang="en-US" smtClean="0"/>
              <a:pPr/>
              <a:t>‹#›</a:t>
            </a:fld>
            <a:endParaRPr lang="en-US"/>
          </a:p>
        </p:txBody>
      </p:sp>
      <p:sp>
        <p:nvSpPr>
          <p:cNvPr id="9" name="Date Placeholder 3"/>
          <p:cNvSpPr>
            <a:spLocks noGrp="1"/>
          </p:cNvSpPr>
          <p:nvPr>
            <p:ph type="dt" sz="half" idx="2"/>
          </p:nvPr>
        </p:nvSpPr>
        <p:spPr>
          <a:xfrm>
            <a:off x="199382" y="7046983"/>
            <a:ext cx="2419617"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N.Solyak</a:t>
            </a:r>
            <a:endParaRPr lang="en-US"/>
          </a:p>
        </p:txBody>
      </p:sp>
      <p:sp>
        <p:nvSpPr>
          <p:cNvPr id="10" name="Footer Placeholder 4"/>
          <p:cNvSpPr>
            <a:spLocks noGrp="1"/>
          </p:cNvSpPr>
          <p:nvPr>
            <p:ph type="ftr" sz="quarter" idx="3"/>
          </p:nvPr>
        </p:nvSpPr>
        <p:spPr>
          <a:xfrm>
            <a:off x="3987579" y="7061450"/>
            <a:ext cx="1807385" cy="402483"/>
          </a:xfrm>
          <a:prstGeom prst="rect">
            <a:avLst/>
          </a:prstGeom>
        </p:spPr>
        <p:txBody>
          <a:bodyPr vert="horz" lIns="0" tIns="0" rIns="0" bIns="0" rtlCol="0" anchor="ctr"/>
          <a:lstStyle>
            <a:lvl1pPr algn="l">
              <a:defRPr sz="1100">
                <a:solidFill>
                  <a:srgbClr val="7F7F7F"/>
                </a:solidFill>
                <a:latin typeface="Arial"/>
                <a:cs typeface="Arial"/>
              </a:defRPr>
            </a:lvl1pPr>
          </a:lstStyle>
          <a:p>
            <a:r>
              <a:rPr lang="en-US" smtClean="0"/>
              <a:t>LCWS15, Nov1-6, 2015</a:t>
            </a:r>
            <a:endParaRPr lang="en-US" dirty="0"/>
          </a:p>
        </p:txBody>
      </p:sp>
    </p:spTree>
    <p:extLst>
      <p:ext uri="{BB962C8B-B14F-4D97-AF65-F5344CB8AC3E}">
        <p14:creationId xmlns:p14="http://schemas.microsoft.com/office/powerpoint/2010/main" val="1246036574"/>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6427" y="1136922"/>
            <a:ext cx="2904068" cy="721181"/>
          </a:xfrm>
          <a:prstGeom prst="rect">
            <a:avLst/>
          </a:prstGeom>
        </p:spPr>
        <p:txBody>
          <a:bodyPr lIns="0" tIns="0" rIns="0" bIns="0" anchor="b"/>
          <a:lstStyle>
            <a:lvl1pPr algn="l">
              <a:defRPr sz="17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941250" y="1136922"/>
            <a:ext cx="5222960" cy="5217957"/>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6421" y="2019309"/>
            <a:ext cx="2904069" cy="4335571"/>
          </a:xfrm>
          <a:prstGeom prst="rect">
            <a:avLst/>
          </a:prstGeom>
        </p:spPr>
        <p:txBody>
          <a:bodyPr>
            <a:normAutofit/>
          </a:bodyPr>
          <a:lstStyle>
            <a:lvl1pPr marL="0" indent="0">
              <a:buNone/>
              <a:defRPr sz="1400" b="1"/>
            </a:lvl1pPr>
            <a:lvl2pPr marL="503667" indent="0">
              <a:buNone/>
              <a:defRPr sz="1300"/>
            </a:lvl2pPr>
            <a:lvl3pPr marL="1007338" indent="0">
              <a:buNone/>
              <a:defRPr sz="1100"/>
            </a:lvl3pPr>
            <a:lvl4pPr marL="1511003" indent="0">
              <a:buNone/>
              <a:defRPr sz="1000"/>
            </a:lvl4pPr>
            <a:lvl5pPr marL="2014669" indent="0">
              <a:buNone/>
              <a:defRPr sz="1000"/>
            </a:lvl5pPr>
            <a:lvl6pPr marL="2518334" indent="0">
              <a:buNone/>
              <a:defRPr sz="1000"/>
            </a:lvl6pPr>
            <a:lvl7pPr marL="3022005" indent="0">
              <a:buNone/>
              <a:defRPr sz="1000"/>
            </a:lvl7pPr>
            <a:lvl8pPr marL="3525671" indent="0">
              <a:buNone/>
              <a:defRPr sz="1000"/>
            </a:lvl8pPr>
            <a:lvl9pPr marL="4029339" indent="0">
              <a:buNone/>
              <a:defRPr sz="1000"/>
            </a:lvl9pPr>
          </a:lstStyle>
          <a:p>
            <a:pPr lvl="0"/>
            <a:r>
              <a:rPr lang="en-US" smtClean="0"/>
              <a:t>Click to edit Master text styles</a:t>
            </a:r>
          </a:p>
        </p:txBody>
      </p:sp>
      <p:sp>
        <p:nvSpPr>
          <p:cNvPr id="10" name="Slide Number Placeholder 5"/>
          <p:cNvSpPr>
            <a:spLocks noGrp="1"/>
          </p:cNvSpPr>
          <p:nvPr>
            <p:ph type="sldNum" sz="quarter" idx="4"/>
          </p:nvPr>
        </p:nvSpPr>
        <p:spPr>
          <a:xfrm>
            <a:off x="916421" y="7006700"/>
            <a:ext cx="2352146" cy="402483"/>
          </a:xfrm>
          <a:prstGeom prst="rect">
            <a:avLst/>
          </a:prstGeom>
        </p:spPr>
        <p:txBody>
          <a:bodyPr vert="horz" lIns="0" tIns="0" rIns="0" bIns="0" rtlCol="0" anchor="ctr"/>
          <a:lstStyle>
            <a:lvl1pPr algn="l">
              <a:defRPr sz="12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963946" y="7006700"/>
            <a:ext cx="1939756"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N.Solyak</a:t>
            </a:r>
            <a:endParaRPr lang="en-US"/>
          </a:p>
        </p:txBody>
      </p:sp>
      <p:sp>
        <p:nvSpPr>
          <p:cNvPr id="13" name="Footer Placeholder 4"/>
          <p:cNvSpPr>
            <a:spLocks noGrp="1"/>
          </p:cNvSpPr>
          <p:nvPr>
            <p:ph type="ftr" sz="quarter" idx="3"/>
          </p:nvPr>
        </p:nvSpPr>
        <p:spPr>
          <a:xfrm>
            <a:off x="7140449" y="7006700"/>
            <a:ext cx="1807385"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LCWS15, Nov1-6, 2015</a:t>
            </a:r>
            <a:endParaRPr lang="en-US"/>
          </a:p>
        </p:txBody>
      </p:sp>
    </p:spTree>
    <p:extLst>
      <p:ext uri="{BB962C8B-B14F-4D97-AF65-F5344CB8AC3E}">
        <p14:creationId xmlns:p14="http://schemas.microsoft.com/office/powerpoint/2010/main" val="4252310006"/>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5873" y="5150082"/>
            <a:ext cx="6048375" cy="624724"/>
          </a:xfrm>
          <a:prstGeom prst="rect">
            <a:avLst/>
          </a:prstGeom>
        </p:spPr>
        <p:txBody>
          <a:bodyPr lIns="0" tIns="0" rIns="0" bIns="0" anchor="b"/>
          <a:lstStyle>
            <a:lvl1pPr algn="l">
              <a:defRPr sz="24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975873" y="1009657"/>
            <a:ext cx="6048375" cy="3902862"/>
          </a:xfrm>
          <a:prstGeom prst="rect">
            <a:avLst/>
          </a:prstGeom>
        </p:spPr>
        <p:txBody>
          <a:bodyPr/>
          <a:lstStyle>
            <a:lvl1pPr marL="0" indent="0">
              <a:buNone/>
              <a:defRPr sz="3500"/>
            </a:lvl1pPr>
            <a:lvl2pPr marL="503667" indent="0">
              <a:buNone/>
              <a:defRPr sz="3100"/>
            </a:lvl2pPr>
            <a:lvl3pPr marL="1007338" indent="0">
              <a:buNone/>
              <a:defRPr sz="2600"/>
            </a:lvl3pPr>
            <a:lvl4pPr marL="1511003" indent="0">
              <a:buNone/>
              <a:defRPr sz="2200"/>
            </a:lvl4pPr>
            <a:lvl5pPr marL="2014669" indent="0">
              <a:buNone/>
              <a:defRPr sz="2200"/>
            </a:lvl5pPr>
            <a:lvl6pPr marL="2518334" indent="0">
              <a:buNone/>
              <a:defRPr sz="2200"/>
            </a:lvl6pPr>
            <a:lvl7pPr marL="3022005" indent="0">
              <a:buNone/>
              <a:defRPr sz="2200"/>
            </a:lvl7pPr>
            <a:lvl8pPr marL="3525671" indent="0">
              <a:buNone/>
              <a:defRPr sz="2200"/>
            </a:lvl8pPr>
            <a:lvl9pPr marL="4029339" indent="0">
              <a:buNone/>
              <a:defRPr sz="22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975873" y="5774807"/>
            <a:ext cx="6048375" cy="887211"/>
          </a:xfrm>
          <a:prstGeom prst="rect">
            <a:avLst/>
          </a:prstGeom>
        </p:spPr>
        <p:txBody>
          <a:bodyPr lIns="0" tIns="0" rIns="0" bIns="0">
            <a:normAutofit/>
          </a:bodyPr>
          <a:lstStyle>
            <a:lvl1pPr marL="0" indent="0">
              <a:buNone/>
              <a:defRPr sz="1400">
                <a:latin typeface="Arial"/>
                <a:cs typeface="Arial"/>
              </a:defRPr>
            </a:lvl1pPr>
            <a:lvl2pPr marL="503667" indent="0">
              <a:buNone/>
              <a:defRPr sz="1300"/>
            </a:lvl2pPr>
            <a:lvl3pPr marL="1007338" indent="0">
              <a:buNone/>
              <a:defRPr sz="1100"/>
            </a:lvl3pPr>
            <a:lvl4pPr marL="1511003" indent="0">
              <a:buNone/>
              <a:defRPr sz="1000"/>
            </a:lvl4pPr>
            <a:lvl5pPr marL="2014669" indent="0">
              <a:buNone/>
              <a:defRPr sz="1000"/>
            </a:lvl5pPr>
            <a:lvl6pPr marL="2518334" indent="0">
              <a:buNone/>
              <a:defRPr sz="1000"/>
            </a:lvl6pPr>
            <a:lvl7pPr marL="3022005" indent="0">
              <a:buNone/>
              <a:defRPr sz="1000"/>
            </a:lvl7pPr>
            <a:lvl8pPr marL="3525671" indent="0">
              <a:buNone/>
              <a:defRPr sz="1000"/>
            </a:lvl8pPr>
            <a:lvl9pPr marL="4029339" indent="0">
              <a:buNone/>
              <a:defRPr sz="1000"/>
            </a:lvl9pPr>
          </a:lstStyle>
          <a:p>
            <a:pPr lvl="0"/>
            <a:r>
              <a:rPr lang="en-US" smtClean="0"/>
              <a:t>Click to edit Master text styles</a:t>
            </a:r>
          </a:p>
        </p:txBody>
      </p:sp>
      <p:sp>
        <p:nvSpPr>
          <p:cNvPr id="10" name="Slide Number Placeholder 5"/>
          <p:cNvSpPr>
            <a:spLocks noGrp="1"/>
          </p:cNvSpPr>
          <p:nvPr>
            <p:ph type="sldNum" sz="quarter" idx="4"/>
          </p:nvPr>
        </p:nvSpPr>
        <p:spPr>
          <a:xfrm>
            <a:off x="916421" y="7006700"/>
            <a:ext cx="2352146" cy="402483"/>
          </a:xfrm>
          <a:prstGeom prst="rect">
            <a:avLst/>
          </a:prstGeom>
        </p:spPr>
        <p:txBody>
          <a:bodyPr vert="horz" lIns="0" tIns="0" rIns="0" bIns="0" rtlCol="0" anchor="ctr"/>
          <a:lstStyle>
            <a:lvl1pPr algn="l">
              <a:defRPr sz="12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963946" y="7006700"/>
            <a:ext cx="1939756"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N.Solyak</a:t>
            </a:r>
            <a:endParaRPr lang="en-US"/>
          </a:p>
        </p:txBody>
      </p:sp>
      <p:sp>
        <p:nvSpPr>
          <p:cNvPr id="13" name="Footer Placeholder 4"/>
          <p:cNvSpPr>
            <a:spLocks noGrp="1"/>
          </p:cNvSpPr>
          <p:nvPr>
            <p:ph type="ftr" sz="quarter" idx="3"/>
          </p:nvPr>
        </p:nvSpPr>
        <p:spPr>
          <a:xfrm>
            <a:off x="7140449" y="7006700"/>
            <a:ext cx="1807385" cy="402483"/>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LCWS15, Nov1-6, 2015</a:t>
            </a:r>
            <a:endParaRPr lang="en-US"/>
          </a:p>
        </p:txBody>
      </p:sp>
    </p:spTree>
    <p:extLst>
      <p:ext uri="{BB962C8B-B14F-4D97-AF65-F5344CB8AC3E}">
        <p14:creationId xmlns:p14="http://schemas.microsoft.com/office/powerpoint/2010/main" val="10215534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217496" y="7048814"/>
            <a:ext cx="2361211" cy="402483"/>
          </a:xfrm>
          <a:prstGeom prst="rect">
            <a:avLst/>
          </a:prstGeom>
        </p:spPr>
        <p:txBody>
          <a:bodyPr vert="horz" lIns="0" tIns="0" rIns="0" bIns="0" rtlCol="0" anchor="ctr"/>
          <a:lstStyle>
            <a:lvl1pPr algn="l">
              <a:defRPr sz="1000">
                <a:solidFill>
                  <a:schemeClr val="bg1">
                    <a:lumMod val="50000"/>
                  </a:schemeClr>
                </a:solidFill>
                <a:latin typeface="Arial"/>
                <a:cs typeface="Arial"/>
              </a:defRPr>
            </a:lvl1pPr>
          </a:lstStyle>
          <a:p>
            <a:r>
              <a:rPr lang="en-US" smtClean="0"/>
              <a:t>N.Solyak</a:t>
            </a:r>
            <a:endParaRPr lang="en-US" dirty="0">
              <a:latin typeface="+mn-lt"/>
            </a:endParaRPr>
          </a:p>
        </p:txBody>
      </p:sp>
      <p:sp>
        <p:nvSpPr>
          <p:cNvPr id="5" name="Footer Placeholder 4"/>
          <p:cNvSpPr>
            <a:spLocks noGrp="1"/>
          </p:cNvSpPr>
          <p:nvPr>
            <p:ph type="ftr" sz="quarter" idx="3"/>
          </p:nvPr>
        </p:nvSpPr>
        <p:spPr>
          <a:xfrm>
            <a:off x="4259551" y="7045701"/>
            <a:ext cx="1807385" cy="402483"/>
          </a:xfrm>
          <a:prstGeom prst="rect">
            <a:avLst/>
          </a:prstGeom>
        </p:spPr>
        <p:txBody>
          <a:bodyPr vert="horz" lIns="0" tIns="0" rIns="0" bIns="0" rtlCol="0" anchor="ctr"/>
          <a:lstStyle>
            <a:lvl1pPr algn="l">
              <a:defRPr sz="1100">
                <a:solidFill>
                  <a:srgbClr val="7F7F7F"/>
                </a:solidFill>
                <a:latin typeface="+mn-lt"/>
                <a:cs typeface="Arial"/>
              </a:defRPr>
            </a:lvl1pPr>
          </a:lstStyle>
          <a:p>
            <a:r>
              <a:rPr lang="en-US" smtClean="0"/>
              <a:t>LCWS15, Nov1-6, 2015</a:t>
            </a:r>
            <a:endParaRPr lang="en-US" dirty="0"/>
          </a:p>
        </p:txBody>
      </p:sp>
      <p:sp>
        <p:nvSpPr>
          <p:cNvPr id="6" name="Slide Number Placeholder 5"/>
          <p:cNvSpPr>
            <a:spLocks noGrp="1"/>
          </p:cNvSpPr>
          <p:nvPr>
            <p:ph type="sldNum" sz="quarter" idx="4"/>
          </p:nvPr>
        </p:nvSpPr>
        <p:spPr>
          <a:xfrm>
            <a:off x="7597529" y="7047258"/>
            <a:ext cx="2352146" cy="402483"/>
          </a:xfrm>
          <a:prstGeom prst="rect">
            <a:avLst/>
          </a:prstGeom>
        </p:spPr>
        <p:txBody>
          <a:bodyPr vert="horz" lIns="0" tIns="0" rIns="0" bIns="0" rtlCol="0" anchor="ctr"/>
          <a:lstStyle>
            <a:lvl1pPr algn="l">
              <a:defRPr sz="1100">
                <a:solidFill>
                  <a:srgbClr val="7F7F7F"/>
                </a:solidFill>
                <a:latin typeface="+mn-lt"/>
                <a:cs typeface="Arial"/>
              </a:defRPr>
            </a:lvl1pPr>
          </a:lstStyle>
          <a:p>
            <a:pPr algn="r"/>
            <a:fld id="{AAB6FA28-7AEC-3F43-9C2D-3DB969CFEC6A}" type="slidenum">
              <a:rPr lang="en-US" smtClean="0"/>
              <a:pPr algn="r"/>
              <a:t>‹#›</a:t>
            </a:fld>
            <a:endParaRPr lang="en-US" dirty="0"/>
          </a:p>
        </p:txBody>
      </p:sp>
      <p:sp>
        <p:nvSpPr>
          <p:cNvPr id="9" name="Text Placeholder 8"/>
          <p:cNvSpPr>
            <a:spLocks noGrp="1"/>
          </p:cNvSpPr>
          <p:nvPr>
            <p:ph type="body" idx="1"/>
          </p:nvPr>
        </p:nvSpPr>
        <p:spPr>
          <a:xfrm>
            <a:off x="916421" y="1145406"/>
            <a:ext cx="8247466" cy="4988876"/>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5"/>
          <a:stretch>
            <a:fillRect/>
          </a:stretch>
        </p:blipFill>
        <p:spPr>
          <a:xfrm>
            <a:off x="217719" y="218128"/>
            <a:ext cx="2781565" cy="522304"/>
          </a:xfrm>
          <a:prstGeom prst="rect">
            <a:avLst/>
          </a:prstGeom>
        </p:spPr>
      </p:pic>
      <p:pic>
        <p:nvPicPr>
          <p:cNvPr id="11" name="Picture 10"/>
          <p:cNvPicPr>
            <a:picLocks noChangeAspect="1"/>
          </p:cNvPicPr>
          <p:nvPr/>
        </p:nvPicPr>
        <p:blipFill>
          <a:blip r:embed="rId16"/>
          <a:stretch>
            <a:fillRect/>
          </a:stretch>
        </p:blipFill>
        <p:spPr>
          <a:xfrm>
            <a:off x="916426" y="697925"/>
            <a:ext cx="8247785" cy="38180"/>
          </a:xfrm>
          <a:prstGeom prst="rect">
            <a:avLst/>
          </a:prstGeom>
        </p:spPr>
      </p:pic>
      <p:pic>
        <p:nvPicPr>
          <p:cNvPr id="12" name="Picture 11"/>
          <p:cNvPicPr>
            <a:picLocks noChangeAspect="1"/>
          </p:cNvPicPr>
          <p:nvPr/>
        </p:nvPicPr>
        <p:blipFill>
          <a:blip r:embed="rId17"/>
          <a:stretch>
            <a:fillRect/>
          </a:stretch>
        </p:blipFill>
        <p:spPr>
          <a:xfrm>
            <a:off x="916426" y="6853341"/>
            <a:ext cx="8247785" cy="38180"/>
          </a:xfrm>
          <a:prstGeom prst="rect">
            <a:avLst/>
          </a:prstGeom>
        </p:spPr>
      </p:pic>
    </p:spTree>
    <p:extLst>
      <p:ext uri="{BB962C8B-B14F-4D97-AF65-F5344CB8AC3E}">
        <p14:creationId xmlns:p14="http://schemas.microsoft.com/office/powerpoint/2010/main" val="307143517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ransition>
    <p:fade/>
  </p:transition>
  <p:timing>
    <p:tnLst>
      <p:par>
        <p:cTn id="1" dur="indefinite" restart="never" nodeType="tmRoot"/>
      </p:par>
    </p:tnLst>
  </p:timing>
  <p:hf hdr="0"/>
  <p:txStyles>
    <p:titleStyle>
      <a:lvl1pPr algn="ctr" defTabSz="503719" rtl="0" eaLnBrk="1" latinLnBrk="0" hangingPunct="1">
        <a:spcBef>
          <a:spcPct val="0"/>
        </a:spcBef>
        <a:buNone/>
        <a:defRPr sz="4900" kern="1200">
          <a:solidFill>
            <a:schemeClr val="tx1"/>
          </a:solidFill>
          <a:latin typeface="+mj-lt"/>
          <a:ea typeface="+mj-ea"/>
          <a:cs typeface="+mj-cs"/>
        </a:defRPr>
      </a:lvl1pPr>
    </p:titleStyle>
    <p:bodyStyle>
      <a:lvl1pPr marL="377790" indent="-377790" algn="l" defTabSz="503719" rtl="0" eaLnBrk="1" latinLnBrk="0" hangingPunct="1">
        <a:spcBef>
          <a:spcPct val="20000"/>
        </a:spcBef>
        <a:buFont typeface="Arial"/>
        <a:buNone/>
        <a:defRPr sz="3000" b="1" kern="1200">
          <a:solidFill>
            <a:schemeClr val="tx1"/>
          </a:solidFill>
          <a:latin typeface="+mn-lt"/>
          <a:ea typeface="+mn-ea"/>
          <a:cs typeface="Arial"/>
        </a:defRPr>
      </a:lvl1pPr>
      <a:lvl2pPr marL="818545" indent="-314822" algn="l" defTabSz="503719" rtl="0" eaLnBrk="1" latinLnBrk="0" hangingPunct="1">
        <a:spcBef>
          <a:spcPct val="20000"/>
        </a:spcBef>
        <a:buFont typeface="Arial"/>
        <a:buChar char="•"/>
        <a:defRPr sz="4000" kern="1200">
          <a:solidFill>
            <a:schemeClr val="tx1"/>
          </a:solidFill>
          <a:latin typeface="+mn-lt"/>
          <a:ea typeface="+mn-ea"/>
          <a:cs typeface="+mn-cs"/>
        </a:defRPr>
      </a:lvl2pPr>
      <a:lvl3pPr marL="1259299" indent="-251859" algn="l" defTabSz="503719" rtl="0" eaLnBrk="1" latinLnBrk="0" hangingPunct="1">
        <a:spcBef>
          <a:spcPct val="20000"/>
        </a:spcBef>
        <a:buFont typeface="Lucida Grande"/>
        <a:buChar char="‒"/>
        <a:defRPr sz="1800" kern="1200">
          <a:solidFill>
            <a:schemeClr val="tx1"/>
          </a:solidFill>
          <a:latin typeface="Arial"/>
          <a:ea typeface="+mn-ea"/>
          <a:cs typeface="Arial"/>
        </a:defRPr>
      </a:lvl3pPr>
      <a:lvl4pPr marL="1763019" indent="-251859" algn="l" defTabSz="503719" rtl="0" eaLnBrk="1" latinLnBrk="0" hangingPunct="1">
        <a:spcBef>
          <a:spcPct val="20000"/>
        </a:spcBef>
        <a:buFont typeface="Arial"/>
        <a:buChar char="–"/>
        <a:defRPr sz="2200" kern="1200">
          <a:solidFill>
            <a:schemeClr val="tx1"/>
          </a:solidFill>
          <a:latin typeface="+mn-lt"/>
          <a:ea typeface="+mn-ea"/>
          <a:cs typeface="+mn-cs"/>
        </a:defRPr>
      </a:lvl4pPr>
      <a:lvl5pPr marL="2266738" indent="-251859" algn="l" defTabSz="503719" rtl="0" eaLnBrk="1" latinLnBrk="0" hangingPunct="1">
        <a:spcBef>
          <a:spcPct val="20000"/>
        </a:spcBef>
        <a:buFont typeface="Arial"/>
        <a:buChar char="»"/>
        <a:defRPr sz="2200" kern="1200">
          <a:solidFill>
            <a:schemeClr val="tx1"/>
          </a:solidFill>
          <a:latin typeface="+mn-lt"/>
          <a:ea typeface="+mn-ea"/>
          <a:cs typeface="+mn-cs"/>
        </a:defRPr>
      </a:lvl5pPr>
      <a:lvl6pPr marL="2770460" indent="-251859" algn="l" defTabSz="503719" rtl="0" eaLnBrk="1" latinLnBrk="0" hangingPunct="1">
        <a:spcBef>
          <a:spcPct val="20000"/>
        </a:spcBef>
        <a:buFont typeface="Arial"/>
        <a:buChar char="•"/>
        <a:defRPr sz="2200" kern="1200">
          <a:solidFill>
            <a:schemeClr val="tx1"/>
          </a:solidFill>
          <a:latin typeface="+mn-lt"/>
          <a:ea typeface="+mn-ea"/>
          <a:cs typeface="+mn-cs"/>
        </a:defRPr>
      </a:lvl6pPr>
      <a:lvl7pPr marL="3274178" indent="-251859" algn="l" defTabSz="503719" rtl="0" eaLnBrk="1" latinLnBrk="0" hangingPunct="1">
        <a:spcBef>
          <a:spcPct val="20000"/>
        </a:spcBef>
        <a:buFont typeface="Arial"/>
        <a:buChar char="•"/>
        <a:defRPr sz="2200" kern="1200">
          <a:solidFill>
            <a:schemeClr val="tx1"/>
          </a:solidFill>
          <a:latin typeface="+mn-lt"/>
          <a:ea typeface="+mn-ea"/>
          <a:cs typeface="+mn-cs"/>
        </a:defRPr>
      </a:lvl7pPr>
      <a:lvl8pPr marL="3777896" indent="-251859" algn="l" defTabSz="503719" rtl="0" eaLnBrk="1" latinLnBrk="0" hangingPunct="1">
        <a:spcBef>
          <a:spcPct val="20000"/>
        </a:spcBef>
        <a:buFont typeface="Arial"/>
        <a:buChar char="•"/>
        <a:defRPr sz="2200" kern="1200">
          <a:solidFill>
            <a:schemeClr val="tx1"/>
          </a:solidFill>
          <a:latin typeface="+mn-lt"/>
          <a:ea typeface="+mn-ea"/>
          <a:cs typeface="+mn-cs"/>
        </a:defRPr>
      </a:lvl8pPr>
      <a:lvl9pPr marL="4281614" indent="-251859" algn="l" defTabSz="503719"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3719" rtl="0" eaLnBrk="1" latinLnBrk="0" hangingPunct="1">
        <a:defRPr sz="2000" kern="1200">
          <a:solidFill>
            <a:schemeClr val="tx1"/>
          </a:solidFill>
          <a:latin typeface="+mn-lt"/>
          <a:ea typeface="+mn-ea"/>
          <a:cs typeface="+mn-cs"/>
        </a:defRPr>
      </a:lvl1pPr>
      <a:lvl2pPr marL="503719" algn="l" defTabSz="503719" rtl="0" eaLnBrk="1" latinLnBrk="0" hangingPunct="1">
        <a:defRPr sz="2000" kern="1200">
          <a:solidFill>
            <a:schemeClr val="tx1"/>
          </a:solidFill>
          <a:latin typeface="+mn-lt"/>
          <a:ea typeface="+mn-ea"/>
          <a:cs typeface="+mn-cs"/>
        </a:defRPr>
      </a:lvl2pPr>
      <a:lvl3pPr marL="1007442" algn="l" defTabSz="503719" rtl="0" eaLnBrk="1" latinLnBrk="0" hangingPunct="1">
        <a:defRPr sz="2000" kern="1200">
          <a:solidFill>
            <a:schemeClr val="tx1"/>
          </a:solidFill>
          <a:latin typeface="+mn-lt"/>
          <a:ea typeface="+mn-ea"/>
          <a:cs typeface="+mn-cs"/>
        </a:defRPr>
      </a:lvl3pPr>
      <a:lvl4pPr marL="1511160" algn="l" defTabSz="503719" rtl="0" eaLnBrk="1" latinLnBrk="0" hangingPunct="1">
        <a:defRPr sz="2000" kern="1200">
          <a:solidFill>
            <a:schemeClr val="tx1"/>
          </a:solidFill>
          <a:latin typeface="+mn-lt"/>
          <a:ea typeface="+mn-ea"/>
          <a:cs typeface="+mn-cs"/>
        </a:defRPr>
      </a:lvl4pPr>
      <a:lvl5pPr marL="2014878" algn="l" defTabSz="503719" rtl="0" eaLnBrk="1" latinLnBrk="0" hangingPunct="1">
        <a:defRPr sz="2000" kern="1200">
          <a:solidFill>
            <a:schemeClr val="tx1"/>
          </a:solidFill>
          <a:latin typeface="+mn-lt"/>
          <a:ea typeface="+mn-ea"/>
          <a:cs typeface="+mn-cs"/>
        </a:defRPr>
      </a:lvl5pPr>
      <a:lvl6pPr marL="2518596" algn="l" defTabSz="503719" rtl="0" eaLnBrk="1" latinLnBrk="0" hangingPunct="1">
        <a:defRPr sz="2000" kern="1200">
          <a:solidFill>
            <a:schemeClr val="tx1"/>
          </a:solidFill>
          <a:latin typeface="+mn-lt"/>
          <a:ea typeface="+mn-ea"/>
          <a:cs typeface="+mn-cs"/>
        </a:defRPr>
      </a:lvl6pPr>
      <a:lvl7pPr marL="3022318" algn="l" defTabSz="503719" rtl="0" eaLnBrk="1" latinLnBrk="0" hangingPunct="1">
        <a:defRPr sz="2000" kern="1200">
          <a:solidFill>
            <a:schemeClr val="tx1"/>
          </a:solidFill>
          <a:latin typeface="+mn-lt"/>
          <a:ea typeface="+mn-ea"/>
          <a:cs typeface="+mn-cs"/>
        </a:defRPr>
      </a:lvl7pPr>
      <a:lvl8pPr marL="3526037" algn="l" defTabSz="503719" rtl="0" eaLnBrk="1" latinLnBrk="0" hangingPunct="1">
        <a:defRPr sz="2000" kern="1200">
          <a:solidFill>
            <a:schemeClr val="tx1"/>
          </a:solidFill>
          <a:latin typeface="+mn-lt"/>
          <a:ea typeface="+mn-ea"/>
          <a:cs typeface="+mn-cs"/>
        </a:defRPr>
      </a:lvl8pPr>
      <a:lvl9pPr marL="4029756" algn="l" defTabSz="503719"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503999" y="30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3" name="Text Placeholder 2"/>
          <p:cNvSpPr txBox="1">
            <a:spLocks noGrp="1"/>
          </p:cNvSpPr>
          <p:nvPr>
            <p:ph type="body" idx="1"/>
          </p:nvPr>
        </p:nvSpPr>
        <p:spPr>
          <a:xfrm>
            <a:off x="503999" y="1769040"/>
            <a:ext cx="9071640" cy="4384440"/>
          </a:xfrm>
          <a:prstGeom prst="rect">
            <a:avLst/>
          </a:prstGeom>
          <a:noFill/>
          <a:ln>
            <a:noFill/>
          </a:ln>
        </p:spPr>
        <p:txBody>
          <a:bodyPr lIns="0" tIns="0" rIns="0" bIns="0"/>
          <a:lstStyle>
            <a:defPPr marL="432000" lvl="0" indent="-324000">
              <a:spcBef>
                <a:spcPts val="0"/>
              </a:spcBef>
              <a:spcAft>
                <a:spcPts val="1417"/>
              </a:spcAft>
              <a:buSzPct val="45000"/>
              <a:buFont typeface="StarSymbol"/>
              <a:buNone/>
              <a:defRPr lang="en-US" sz="3200" b="0" i="0" u="none" strike="noStrike" kern="1200" cap="none">
                <a:ln>
                  <a:noFill/>
                </a:ln>
                <a:latin typeface="Liberation Sans" pitchFamily="18"/>
                <a:ea typeface="WenQuanYi Micro Hei" pitchFamily="2"/>
                <a:cs typeface="Lohit Devanagari" pitchFamily="2"/>
              </a:defRPr>
            </a:defPPr>
            <a:lvl1pPr marL="432000" lvl="0" indent="-324000">
              <a:spcBef>
                <a:spcPts val="0"/>
              </a:spcBef>
              <a:spcAft>
                <a:spcPts val="1417"/>
              </a:spcAft>
              <a:buSzPct val="45000"/>
              <a:buFont typeface="StarSymbol"/>
              <a:buChar char="●"/>
              <a:defRPr lang="en-US" sz="3200" b="0" i="0" u="none" strike="noStrike" kern="1200" cap="none">
                <a:ln>
                  <a:noFill/>
                </a:ln>
                <a:latin typeface="Liberation Sans" pitchFamily="18"/>
                <a:ea typeface="WenQuanYi Micro Hei" pitchFamily="2"/>
                <a:cs typeface="Lohit Devanagari" pitchFamily="2"/>
              </a:defRPr>
            </a:lvl1pPr>
            <a:lvl2pPr marL="864000" lvl="1" indent="-324000">
              <a:spcBef>
                <a:spcPts val="0"/>
              </a:spcBef>
              <a:spcAft>
                <a:spcPts val="1134"/>
              </a:spcAft>
              <a:buSzPct val="75000"/>
              <a:buFont typeface="StarSymbol"/>
              <a:buChar char="–"/>
              <a:defRPr lang="en-US" sz="2800" b="0" i="0" u="none" strike="noStrike" kern="1200" cap="none">
                <a:ln>
                  <a:noFill/>
                </a:ln>
                <a:latin typeface="Liberation Sans" pitchFamily="18"/>
                <a:ea typeface="WenQuanYi Micro Hei" pitchFamily="2"/>
                <a:cs typeface="Lohit Devanagari" pitchFamily="2"/>
              </a:defRPr>
            </a:lvl2pPr>
            <a:lvl3pPr marL="1295999" lvl="2" indent="-288000">
              <a:spcBef>
                <a:spcPts val="0"/>
              </a:spcBef>
              <a:spcAft>
                <a:spcPts val="850"/>
              </a:spcAft>
              <a:buSzPct val="45000"/>
              <a:buFont typeface="StarSymbol"/>
              <a:buChar char="●"/>
              <a:defRPr lang="en-US" sz="2400" b="0" i="0" u="none" strike="noStrike" kern="1200" cap="none">
                <a:ln>
                  <a:noFill/>
                </a:ln>
                <a:latin typeface="Liberation Sans" pitchFamily="18"/>
                <a:ea typeface="WenQuanYi Micro Hei" pitchFamily="2"/>
                <a:cs typeface="Lohit Devanagari" pitchFamily="2"/>
              </a:defRPr>
            </a:lvl3pPr>
            <a:lvl4pPr marL="1728000" lvl="3" indent="-216000">
              <a:spcBef>
                <a:spcPts val="0"/>
              </a:spcBef>
              <a:spcAft>
                <a:spcPts val="567"/>
              </a:spcAft>
              <a:buSzPct val="75000"/>
              <a:buFont typeface="StarSymbol"/>
              <a:buChar char="–"/>
              <a:defRPr lang="en-US" sz="2000" b="0" i="0" u="none" strike="noStrike" kern="1200" cap="none">
                <a:ln>
                  <a:noFill/>
                </a:ln>
                <a:latin typeface="Liberation Sans" pitchFamily="18"/>
                <a:ea typeface="WenQuanYi Micro Hei" pitchFamily="2"/>
                <a:cs typeface="Lohit Devanagari" pitchFamily="2"/>
              </a:defRPr>
            </a:lvl4pPr>
            <a:lvl5pPr marL="2160000" lvl="4" indent="-216000">
              <a:spcBef>
                <a:spcPts val="0"/>
              </a:spcBef>
              <a:spcAft>
                <a:spcPts val="283"/>
              </a:spcAft>
              <a:buSzPct val="45000"/>
              <a:buFont typeface="StarSymbol"/>
              <a:buChar char="●"/>
              <a:defRPr lang="en-US" sz="2000" b="0" i="0" u="none" strike="noStrike" kern="1200" cap="none">
                <a:ln>
                  <a:noFill/>
                </a:ln>
                <a:latin typeface="Liberation Sans" pitchFamily="18"/>
                <a:ea typeface="WenQuanYi Micro Hei" pitchFamily="2"/>
                <a:cs typeface="Lohit Devanagari" pitchFamily="2"/>
              </a:defRPr>
            </a:lvl5pPr>
            <a:lvl6pPr marL="2592000" lvl="5" indent="-216000">
              <a:spcBef>
                <a:spcPts val="0"/>
              </a:spcBef>
              <a:spcAft>
                <a:spcPts val="283"/>
              </a:spcAft>
              <a:buSzPct val="45000"/>
              <a:buFont typeface="StarSymbol"/>
              <a:buChar char="●"/>
              <a:defRPr lang="en-US" sz="2000" b="0" i="0" u="none" strike="noStrike" kern="1200" cap="none">
                <a:ln>
                  <a:noFill/>
                </a:ln>
                <a:latin typeface="Liberation Sans" pitchFamily="18"/>
                <a:ea typeface="WenQuanYi Micro Hei" pitchFamily="2"/>
                <a:cs typeface="Lohit Devanagari" pitchFamily="2"/>
              </a:defRPr>
            </a:lvl6pPr>
            <a:lvl7pPr marL="3024000" lvl="6" indent="-216000">
              <a:spcBef>
                <a:spcPts val="0"/>
              </a:spcBef>
              <a:spcAft>
                <a:spcPts val="283"/>
              </a:spcAft>
              <a:buSzPct val="45000"/>
              <a:buFont typeface="StarSymbol"/>
              <a:buChar char="●"/>
              <a:defRPr lang="en-US" sz="2000" b="0" i="0" u="none" strike="noStrike" kern="1200" cap="none">
                <a:ln>
                  <a:noFill/>
                </a:ln>
                <a:latin typeface="Liberation Sans" pitchFamily="18"/>
                <a:ea typeface="WenQuanYi Micro Hei" pitchFamily="2"/>
                <a:cs typeface="Lohit Devanagari" pitchFamily="2"/>
              </a:defRPr>
            </a:lvl7pPr>
            <a:lvl8pPr marL="3456000" lvl="7" indent="-216000">
              <a:spcBef>
                <a:spcPts val="0"/>
              </a:spcBef>
              <a:spcAft>
                <a:spcPts val="283"/>
              </a:spcAft>
              <a:buSzPct val="45000"/>
              <a:buFont typeface="StarSymbol"/>
              <a:buChar char="●"/>
              <a:defRPr lang="en-US" sz="2000" b="0" i="0" u="none" strike="noStrike" kern="1200" cap="none">
                <a:ln>
                  <a:noFill/>
                </a:ln>
                <a:latin typeface="Liberation Sans" pitchFamily="18"/>
                <a:ea typeface="WenQuanYi Micro Hei" pitchFamily="2"/>
                <a:cs typeface="Lohit Devanagari" pitchFamily="2"/>
              </a:defRPr>
            </a:lvl8pPr>
            <a:lvl9pPr marL="3887999" lvl="8" indent="-216000">
              <a:spcBef>
                <a:spcPts val="0"/>
              </a:spcBef>
              <a:spcAft>
                <a:spcPts val="283"/>
              </a:spcAft>
              <a:buSzPct val="45000"/>
              <a:buFont typeface="StarSymbol"/>
              <a:buChar char="●"/>
              <a:defRPr lang="en-US" sz="2000" b="0" i="0" u="none" strike="noStrike" kern="1200" cap="none">
                <a:ln>
                  <a:noFill/>
                </a:ln>
                <a:latin typeface="Liberation Sans" pitchFamily="18"/>
                <a:ea typeface="WenQuanYi Micro Hei" pitchFamily="2"/>
                <a:cs typeface="Lohit Devanagari"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txBox="1">
            <a:spLocks noGrp="1"/>
          </p:cNvSpPr>
          <p:nvPr>
            <p:ph type="dt" sz="half" idx="2"/>
          </p:nvPr>
        </p:nvSpPr>
        <p:spPr>
          <a:xfrm>
            <a:off x="503999" y="6887160"/>
            <a:ext cx="2348280" cy="521280"/>
          </a:xfrm>
          <a:prstGeom prst="rect">
            <a:avLst/>
          </a:prstGeom>
          <a:noFill/>
          <a:ln>
            <a:noFill/>
          </a:ln>
        </p:spPr>
        <p:txBody>
          <a:bodyPr lIns="0" tIns="0" rIns="0" bIns="0" anchorCtr="0"/>
          <a:lstStyle>
            <a:lvl1pPr lvl="0" rtl="0" hangingPunct="0">
              <a:buNone/>
              <a:tabLst/>
              <a:defRPr lang="en-US" sz="1400" kern="1200">
                <a:latin typeface="Liberation Serif" pitchFamily="18"/>
                <a:ea typeface="DejaVu Sans" pitchFamily="2"/>
                <a:cs typeface="DejaVu Sans" pitchFamily="2"/>
              </a:defRPr>
            </a:lvl1pPr>
          </a:lstStyle>
          <a:p>
            <a:pPr lvl="0"/>
            <a:r>
              <a:rPr lang="en-US" smtClean="0"/>
              <a:t>N.Solyak</a:t>
            </a:r>
            <a:endParaRPr lang="en-US"/>
          </a:p>
        </p:txBody>
      </p:sp>
      <p:sp>
        <p:nvSpPr>
          <p:cNvPr id="5" name="Footer Placeholder 4"/>
          <p:cNvSpPr txBox="1">
            <a:spLocks noGrp="1"/>
          </p:cNvSpPr>
          <p:nvPr>
            <p:ph type="ftr" sz="quarter" idx="3"/>
          </p:nvPr>
        </p:nvSpPr>
        <p:spPr>
          <a:xfrm>
            <a:off x="3447360" y="6887160"/>
            <a:ext cx="3195000" cy="521280"/>
          </a:xfrm>
          <a:prstGeom prst="rect">
            <a:avLst/>
          </a:prstGeom>
          <a:noFill/>
          <a:ln>
            <a:noFill/>
          </a:ln>
        </p:spPr>
        <p:txBody>
          <a:bodyPr lIns="0" tIns="0" rIns="0" bIns="0" anchorCtr="0"/>
          <a:lstStyle>
            <a:lvl1pPr lvl="0" algn="ctr" rtl="0" hangingPunct="0">
              <a:buNone/>
              <a:tabLst/>
              <a:defRPr lang="en-US" sz="1400" kern="1200">
                <a:latin typeface="Liberation Serif" pitchFamily="18"/>
                <a:ea typeface="DejaVu Sans" pitchFamily="2"/>
                <a:cs typeface="DejaVu Sans" pitchFamily="2"/>
              </a:defRPr>
            </a:lvl1pPr>
          </a:lstStyle>
          <a:p>
            <a:pPr lvl="0"/>
            <a:r>
              <a:rPr lang="en-US" smtClean="0"/>
              <a:t>LCWS15, Nov1-6, 2015</a:t>
            </a:r>
            <a:endParaRPr lang="en-US"/>
          </a:p>
        </p:txBody>
      </p:sp>
      <p:sp>
        <p:nvSpPr>
          <p:cNvPr id="6" name="Slide Number Placeholder 5"/>
          <p:cNvSpPr txBox="1">
            <a:spLocks noGrp="1"/>
          </p:cNvSpPr>
          <p:nvPr>
            <p:ph type="sldNum" sz="quarter" idx="4"/>
          </p:nvPr>
        </p:nvSpPr>
        <p:spPr>
          <a:xfrm>
            <a:off x="7227360" y="6887160"/>
            <a:ext cx="2348280" cy="521280"/>
          </a:xfrm>
          <a:prstGeom prst="rect">
            <a:avLst/>
          </a:prstGeom>
          <a:noFill/>
          <a:ln>
            <a:noFill/>
          </a:ln>
        </p:spPr>
        <p:txBody>
          <a:bodyPr lIns="0" tIns="0" rIns="0" bIns="0" anchorCtr="0"/>
          <a:lstStyle>
            <a:lvl1pPr lvl="0" algn="r" rtl="0" hangingPunct="0">
              <a:buNone/>
              <a:tabLst/>
              <a:defRPr lang="en-US" sz="1400" kern="1200">
                <a:latin typeface="Liberation Serif" pitchFamily="18"/>
                <a:ea typeface="DejaVu Sans" pitchFamily="2"/>
                <a:cs typeface="DejaVu Sans" pitchFamily="2"/>
              </a:defRPr>
            </a:lvl1pPr>
          </a:lstStyle>
          <a:p>
            <a:pPr lvl="0"/>
            <a:fld id="{0061641D-AF01-4015-B1A4-3E72A6A56DB6}"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hf hdr="0"/>
  <p:txStyles>
    <p:titleStyle>
      <a:lvl1pPr algn="ctr" rtl="0" hangingPunct="0">
        <a:tabLst/>
        <a:defRPr lang="en-US" sz="4400" b="0" i="0" u="none" strike="noStrike" kern="1200" cap="none">
          <a:ln>
            <a:noFill/>
          </a:ln>
          <a:latin typeface="Liberation Sans" pitchFamily="18"/>
        </a:defRPr>
      </a:lvl1pPr>
    </p:titleStyle>
    <p:bodyStyle>
      <a:lvl1pPr rtl="0" hangingPunct="0">
        <a:spcBef>
          <a:spcPts val="0"/>
        </a:spcBef>
        <a:spcAft>
          <a:spcPts val="1417"/>
        </a:spcAft>
        <a:tabLst/>
        <a:defRPr lang="en-US" sz="3200" b="0" i="0" u="none" strike="noStrike" kern="1200" cap="none">
          <a:ln>
            <a:noFill/>
          </a:ln>
          <a:latin typeface="Liberation Sans" pitchFamily="18"/>
        </a:defRPr>
      </a:lvl1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01712" y="4465637"/>
            <a:ext cx="8247785" cy="1931917"/>
          </a:xfrm>
        </p:spPr>
        <p:txBody>
          <a:bodyPr/>
          <a:lstStyle/>
          <a:p>
            <a:r>
              <a:rPr lang="en-US" dirty="0" smtClean="0"/>
              <a:t>N. Solyak</a:t>
            </a:r>
            <a:endParaRPr lang="en-US" dirty="0"/>
          </a:p>
          <a:p>
            <a:r>
              <a:rPr lang="en-US" dirty="0" smtClean="0"/>
              <a:t>TB meeting, Feb.9, 2016</a:t>
            </a:r>
            <a:endParaRPr lang="en-US" dirty="0"/>
          </a:p>
        </p:txBody>
      </p:sp>
      <p:sp>
        <p:nvSpPr>
          <p:cNvPr id="6" name="Slide Number Placeholder 5"/>
          <p:cNvSpPr>
            <a:spLocks noGrp="1"/>
          </p:cNvSpPr>
          <p:nvPr>
            <p:ph type="sldNum" sz="quarter" idx="4"/>
          </p:nvPr>
        </p:nvSpPr>
        <p:spPr/>
        <p:txBody>
          <a:bodyPr/>
          <a:lstStyle/>
          <a:p>
            <a:fld id="{A15F9F34-7CC1-49DA-9353-D69CD97B2365}" type="slidenum">
              <a:rPr lang="en-US" smtClean="0"/>
              <a:t>1</a:t>
            </a:fld>
            <a:endParaRPr lang="en-US"/>
          </a:p>
        </p:txBody>
      </p:sp>
      <p:sp>
        <p:nvSpPr>
          <p:cNvPr id="4" name="Date Placeholder 3"/>
          <p:cNvSpPr>
            <a:spLocks noGrp="1"/>
          </p:cNvSpPr>
          <p:nvPr>
            <p:ph type="dt" sz="half" idx="2"/>
          </p:nvPr>
        </p:nvSpPr>
        <p:spPr/>
        <p:txBody>
          <a:bodyPr/>
          <a:lstStyle/>
          <a:p>
            <a:r>
              <a:rPr lang="en-US" smtClean="0"/>
              <a:t>N.Solyak</a:t>
            </a:r>
            <a:endParaRPr lang="en-US" dirty="0"/>
          </a:p>
        </p:txBody>
      </p:sp>
      <p:sp>
        <p:nvSpPr>
          <p:cNvPr id="5" name="Footer Placeholder 4"/>
          <p:cNvSpPr>
            <a:spLocks noGrp="1"/>
          </p:cNvSpPr>
          <p:nvPr>
            <p:ph type="ftr" sz="quarter" idx="3"/>
          </p:nvPr>
        </p:nvSpPr>
        <p:spPr/>
        <p:txBody>
          <a:bodyPr/>
          <a:lstStyle/>
          <a:p>
            <a:r>
              <a:rPr lang="en-US" smtClean="0"/>
              <a:t>LCWS15, Nov1-6, 2015</a:t>
            </a:r>
            <a:endParaRPr lang="en-US"/>
          </a:p>
        </p:txBody>
      </p:sp>
      <p:sp>
        <p:nvSpPr>
          <p:cNvPr id="2" name="Title 1"/>
          <p:cNvSpPr>
            <a:spLocks noGrp="1"/>
          </p:cNvSpPr>
          <p:nvPr>
            <p:ph type="ctrTitle" idx="4294967295"/>
          </p:nvPr>
        </p:nvSpPr>
        <p:spPr>
          <a:xfrm>
            <a:off x="-3636" y="1874837"/>
            <a:ext cx="9677400" cy="1371600"/>
          </a:xfrm>
          <a:prstGeom prst="rect">
            <a:avLst/>
          </a:prstGeom>
        </p:spPr>
        <p:txBody>
          <a:bodyPr/>
          <a:lstStyle/>
          <a:p>
            <a:pPr>
              <a:buNone/>
            </a:pPr>
            <a:r>
              <a:rPr lang="en-US" dirty="0" smtClean="0"/>
              <a:t>Plans for ILC </a:t>
            </a:r>
            <a:r>
              <a:rPr lang="en-US" dirty="0" smtClean="0"/>
              <a:t>Main </a:t>
            </a:r>
            <a:r>
              <a:rPr lang="en-US" dirty="0" err="1" smtClean="0"/>
              <a:t>Linac</a:t>
            </a:r>
            <a:r>
              <a:rPr lang="en-US" dirty="0" smtClean="0"/>
              <a:t> Studies</a:t>
            </a:r>
            <a:br>
              <a:rPr lang="en-US" dirty="0" smtClean="0"/>
            </a:br>
            <a:r>
              <a:rPr lang="en-US" dirty="0" smtClean="0"/>
              <a:t>in 2016</a:t>
            </a:r>
            <a:endParaRPr lang="en-US" dirty="0"/>
          </a:p>
        </p:txBody>
      </p:sp>
    </p:spTree>
    <p:extLst>
      <p:ext uri="{BB962C8B-B14F-4D97-AF65-F5344CB8AC3E}">
        <p14:creationId xmlns:p14="http://schemas.microsoft.com/office/powerpoint/2010/main" val="2245497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title"/>
          </p:nvPr>
        </p:nvSpPr>
        <p:spPr>
          <a:xfrm>
            <a:off x="3440112" y="122237"/>
            <a:ext cx="6172200" cy="551491"/>
          </a:xfrm>
          <a:prstGeom prst="rect">
            <a:avLst/>
          </a:prstGeom>
        </p:spPr>
        <p:txBody>
          <a:bodyPr/>
          <a:lstStyle>
            <a:lvl1pPr defTabSz="379729">
              <a:defRPr sz="4680"/>
            </a:lvl1pPr>
          </a:lstStyle>
          <a:p>
            <a:pPr lvl="0">
              <a:buNone/>
              <a:defRPr sz="1800"/>
            </a:pPr>
            <a:r>
              <a:rPr sz="3200" b="1" dirty="0">
                <a:solidFill>
                  <a:srgbClr val="0033CC"/>
                </a:solidFill>
                <a:effectLst>
                  <a:outerShdw blurRad="38100" dist="38100" dir="2700000" algn="tl">
                    <a:srgbClr val="000000">
                      <a:alpha val="43137"/>
                    </a:srgbClr>
                  </a:outerShdw>
                </a:effectLst>
              </a:rPr>
              <a:t>Power loss </a:t>
            </a:r>
            <a:r>
              <a:rPr sz="3200" b="1" dirty="0" smtClean="0">
                <a:solidFill>
                  <a:srgbClr val="0033CC"/>
                </a:solidFill>
                <a:effectLst>
                  <a:outerShdw blurRad="38100" dist="38100" dir="2700000" algn="tl">
                    <a:srgbClr val="000000">
                      <a:alpha val="43137"/>
                    </a:srgbClr>
                  </a:outerShdw>
                </a:effectLst>
              </a:rPr>
              <a:t>distribution: </a:t>
            </a:r>
            <a:r>
              <a:rPr lang="en-US" sz="3200" b="1" dirty="0" smtClean="0">
                <a:solidFill>
                  <a:srgbClr val="0033CC"/>
                </a:solidFill>
                <a:effectLst>
                  <a:outerShdw blurRad="38100" dist="38100" dir="2700000" algn="tl">
                    <a:srgbClr val="000000">
                      <a:alpha val="43137"/>
                    </a:srgbClr>
                  </a:outerShdw>
                </a:effectLst>
              </a:rPr>
              <a:t>15</a:t>
            </a:r>
            <a:r>
              <a:rPr sz="3200" b="1" dirty="0" smtClean="0">
                <a:solidFill>
                  <a:srgbClr val="0033CC"/>
                </a:solidFill>
                <a:effectLst>
                  <a:outerShdw blurRad="38100" dist="38100" dir="2700000" algn="tl">
                    <a:srgbClr val="000000">
                      <a:alpha val="43137"/>
                    </a:srgbClr>
                  </a:outerShdw>
                </a:effectLst>
              </a:rPr>
              <a:t> </a:t>
            </a:r>
            <a:r>
              <a:rPr sz="3200" b="1" dirty="0" err="1" smtClean="0">
                <a:solidFill>
                  <a:srgbClr val="0033CC"/>
                </a:solidFill>
                <a:effectLst>
                  <a:outerShdw blurRad="38100" dist="38100" dir="2700000" algn="tl">
                    <a:srgbClr val="000000">
                      <a:alpha val="43137"/>
                    </a:srgbClr>
                  </a:outerShdw>
                </a:effectLst>
              </a:rPr>
              <a:t>GeV</a:t>
            </a:r>
            <a:endParaRPr sz="3200" b="1" dirty="0">
              <a:solidFill>
                <a:srgbClr val="0033CC"/>
              </a:solidFill>
              <a:effectLst>
                <a:outerShdw blurRad="38100" dist="38100" dir="2700000" algn="tl">
                  <a:srgbClr val="000000">
                    <a:alpha val="43137"/>
                  </a:srgbClr>
                </a:outerShdw>
              </a:effectLst>
            </a:endParaRPr>
          </a:p>
        </p:txBody>
      </p:sp>
      <p:sp>
        <p:nvSpPr>
          <p:cNvPr id="40" name="Shape 40"/>
          <p:cNvSpPr>
            <a:spLocks noGrp="1"/>
          </p:cNvSpPr>
          <p:nvPr>
            <p:ph type="body" idx="4294967295"/>
          </p:nvPr>
        </p:nvSpPr>
        <p:spPr>
          <a:xfrm>
            <a:off x="925512" y="6446837"/>
            <a:ext cx="8604251" cy="381000"/>
          </a:xfrm>
          <a:prstGeom prst="rect">
            <a:avLst/>
          </a:prstGeom>
        </p:spPr>
        <p:txBody>
          <a:bodyPr>
            <a:normAutofit/>
          </a:bodyPr>
          <a:lstStyle/>
          <a:p>
            <a:pPr lvl="0">
              <a:defRPr sz="1800"/>
            </a:pPr>
            <a:r>
              <a:rPr sz="2300" dirty="0" smtClean="0"/>
              <a:t>Losses </a:t>
            </a:r>
            <a:r>
              <a:rPr sz="2300" dirty="0"/>
              <a:t>equalize at </a:t>
            </a:r>
            <a:r>
              <a:rPr lang="en-US" sz="2300" dirty="0" smtClean="0">
                <a:solidFill>
                  <a:srgbClr val="C00000"/>
                </a:solidFill>
              </a:rPr>
              <a:t>2</a:t>
            </a:r>
            <a:r>
              <a:rPr lang="en-US" sz="2300" baseline="30000" dirty="0" smtClean="0">
                <a:solidFill>
                  <a:srgbClr val="C00000"/>
                </a:solidFill>
              </a:rPr>
              <a:t>nd</a:t>
            </a:r>
            <a:r>
              <a:rPr sz="2300" dirty="0" smtClean="0">
                <a:solidFill>
                  <a:srgbClr val="C00000"/>
                </a:solidFill>
              </a:rPr>
              <a:t> quad</a:t>
            </a:r>
            <a:r>
              <a:rPr sz="2300" dirty="0" smtClean="0"/>
              <a:t>, </a:t>
            </a:r>
            <a:r>
              <a:rPr sz="2300" dirty="0"/>
              <a:t>peak losses are in cavity just after </a:t>
            </a:r>
            <a:r>
              <a:rPr sz="2300" dirty="0" smtClean="0"/>
              <a:t>quad</a:t>
            </a:r>
            <a:endParaRPr sz="2300" dirty="0"/>
          </a:p>
        </p:txBody>
      </p:sp>
      <p:pic>
        <p:nvPicPr>
          <p:cNvPr id="6" name="PlossVScav015GeV.png"/>
          <p:cNvPicPr/>
          <p:nvPr/>
        </p:nvPicPr>
        <p:blipFill>
          <a:blip r:embed="rId2">
            <a:extLst/>
          </a:blip>
          <a:srcRect t="7651" r="9175"/>
          <a:stretch>
            <a:fillRect/>
          </a:stretch>
        </p:blipFill>
        <p:spPr>
          <a:xfrm>
            <a:off x="315912" y="884237"/>
            <a:ext cx="9482182" cy="5358847"/>
          </a:xfrm>
          <a:prstGeom prst="rect">
            <a:avLst/>
          </a:prstGeom>
          <a:ln w="12700">
            <a:solidFill>
              <a:schemeClr val="accent1"/>
            </a:solidFill>
            <a:miter lim="400000"/>
          </a:ln>
        </p:spPr>
      </p:pic>
      <p:sp>
        <p:nvSpPr>
          <p:cNvPr id="2" name="TextBox 1"/>
          <p:cNvSpPr txBox="1"/>
          <p:nvPr/>
        </p:nvSpPr>
        <p:spPr>
          <a:xfrm>
            <a:off x="1555368" y="2886614"/>
            <a:ext cx="660758" cy="369332"/>
          </a:xfrm>
          <a:prstGeom prst="rect">
            <a:avLst/>
          </a:prstGeom>
          <a:noFill/>
        </p:spPr>
        <p:txBody>
          <a:bodyPr wrap="none" rtlCol="0">
            <a:spAutoFit/>
          </a:bodyPr>
          <a:lstStyle/>
          <a:p>
            <a:r>
              <a:rPr lang="en-US" dirty="0" smtClean="0">
                <a:solidFill>
                  <a:srgbClr val="C00000"/>
                </a:solidFill>
              </a:rPr>
              <a:t>quad</a:t>
            </a:r>
            <a:endParaRPr lang="en-US" dirty="0">
              <a:solidFill>
                <a:srgbClr val="C00000"/>
              </a:solidFill>
            </a:endParaRPr>
          </a:p>
        </p:txBody>
      </p:sp>
      <p:cxnSp>
        <p:nvCxnSpPr>
          <p:cNvPr id="4" name="Straight Arrow Connector 3"/>
          <p:cNvCxnSpPr/>
          <p:nvPr/>
        </p:nvCxnSpPr>
        <p:spPr>
          <a:xfrm>
            <a:off x="1885746" y="3255945"/>
            <a:ext cx="411365" cy="307715"/>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2216126" y="3182583"/>
            <a:ext cx="1168042" cy="184666"/>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767971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title"/>
          </p:nvPr>
        </p:nvSpPr>
        <p:spPr>
          <a:xfrm>
            <a:off x="3287712" y="122237"/>
            <a:ext cx="6510382" cy="551491"/>
          </a:xfrm>
          <a:prstGeom prst="rect">
            <a:avLst/>
          </a:prstGeom>
        </p:spPr>
        <p:txBody>
          <a:bodyPr/>
          <a:lstStyle>
            <a:lvl1pPr defTabSz="379729">
              <a:defRPr sz="4680"/>
            </a:lvl1pPr>
          </a:lstStyle>
          <a:p>
            <a:pPr lvl="0">
              <a:buNone/>
              <a:defRPr sz="1800"/>
            </a:pPr>
            <a:r>
              <a:rPr sz="3200" b="1" dirty="0">
                <a:solidFill>
                  <a:srgbClr val="0033CC"/>
                </a:solidFill>
                <a:effectLst>
                  <a:outerShdw blurRad="38100" dist="38100" dir="2700000" algn="tl">
                    <a:srgbClr val="000000">
                      <a:alpha val="43137"/>
                    </a:srgbClr>
                  </a:outerShdw>
                </a:effectLst>
              </a:rPr>
              <a:t>Power loss </a:t>
            </a:r>
            <a:r>
              <a:rPr sz="3200" b="1" dirty="0" smtClean="0">
                <a:solidFill>
                  <a:srgbClr val="0033CC"/>
                </a:solidFill>
                <a:effectLst>
                  <a:outerShdw blurRad="38100" dist="38100" dir="2700000" algn="tl">
                    <a:srgbClr val="000000">
                      <a:alpha val="43137"/>
                    </a:srgbClr>
                  </a:outerShdw>
                </a:effectLst>
              </a:rPr>
              <a:t>distribution: </a:t>
            </a:r>
            <a:r>
              <a:rPr lang="en-US" sz="3200" b="1" dirty="0" smtClean="0">
                <a:solidFill>
                  <a:srgbClr val="0033CC"/>
                </a:solidFill>
                <a:effectLst>
                  <a:outerShdw blurRad="38100" dist="38100" dir="2700000" algn="tl">
                    <a:srgbClr val="000000">
                      <a:alpha val="43137"/>
                    </a:srgbClr>
                  </a:outerShdw>
                </a:effectLst>
              </a:rPr>
              <a:t>125</a:t>
            </a:r>
            <a:r>
              <a:rPr sz="3200" b="1" dirty="0" smtClean="0">
                <a:solidFill>
                  <a:srgbClr val="0033CC"/>
                </a:solidFill>
                <a:effectLst>
                  <a:outerShdw blurRad="38100" dist="38100" dir="2700000" algn="tl">
                    <a:srgbClr val="000000">
                      <a:alpha val="43137"/>
                    </a:srgbClr>
                  </a:outerShdw>
                </a:effectLst>
              </a:rPr>
              <a:t> </a:t>
            </a:r>
            <a:r>
              <a:rPr sz="3200" b="1" dirty="0" err="1" smtClean="0">
                <a:solidFill>
                  <a:srgbClr val="0033CC"/>
                </a:solidFill>
                <a:effectLst>
                  <a:outerShdw blurRad="38100" dist="38100" dir="2700000" algn="tl">
                    <a:srgbClr val="000000">
                      <a:alpha val="43137"/>
                    </a:srgbClr>
                  </a:outerShdw>
                </a:effectLst>
              </a:rPr>
              <a:t>GeV</a:t>
            </a:r>
            <a:endParaRPr sz="3200" b="1" dirty="0">
              <a:solidFill>
                <a:srgbClr val="0033CC"/>
              </a:solidFill>
              <a:effectLst>
                <a:outerShdw blurRad="38100" dist="38100" dir="2700000" algn="tl">
                  <a:srgbClr val="000000">
                    <a:alpha val="43137"/>
                  </a:srgbClr>
                </a:outerShdw>
              </a:effectLst>
            </a:endParaRPr>
          </a:p>
        </p:txBody>
      </p:sp>
      <p:sp>
        <p:nvSpPr>
          <p:cNvPr id="40" name="Shape 40"/>
          <p:cNvSpPr>
            <a:spLocks noGrp="1"/>
          </p:cNvSpPr>
          <p:nvPr>
            <p:ph type="body" idx="4294967295"/>
          </p:nvPr>
        </p:nvSpPr>
        <p:spPr>
          <a:xfrm>
            <a:off x="1205156" y="6370637"/>
            <a:ext cx="8604251" cy="381000"/>
          </a:xfrm>
          <a:prstGeom prst="rect">
            <a:avLst/>
          </a:prstGeom>
        </p:spPr>
        <p:txBody>
          <a:bodyPr>
            <a:normAutofit/>
          </a:bodyPr>
          <a:lstStyle/>
          <a:p>
            <a:pPr lvl="0">
              <a:defRPr sz="1800"/>
            </a:pPr>
            <a:r>
              <a:rPr sz="2300" dirty="0" smtClean="0"/>
              <a:t>Losses </a:t>
            </a:r>
            <a:r>
              <a:rPr sz="2300" dirty="0"/>
              <a:t>equalize at </a:t>
            </a:r>
            <a:r>
              <a:rPr lang="en-US" sz="2300" dirty="0" smtClean="0">
                <a:solidFill>
                  <a:srgbClr val="C00000"/>
                </a:solidFill>
              </a:rPr>
              <a:t>1</a:t>
            </a:r>
            <a:r>
              <a:rPr lang="en-US" sz="2300" baseline="30000" dirty="0" smtClean="0">
                <a:solidFill>
                  <a:srgbClr val="C00000"/>
                </a:solidFill>
              </a:rPr>
              <a:t>st</a:t>
            </a:r>
            <a:r>
              <a:rPr sz="2300" dirty="0" smtClean="0">
                <a:solidFill>
                  <a:srgbClr val="C00000"/>
                </a:solidFill>
              </a:rPr>
              <a:t> quad</a:t>
            </a:r>
            <a:r>
              <a:rPr sz="2300" dirty="0" smtClean="0"/>
              <a:t>, </a:t>
            </a:r>
            <a:r>
              <a:rPr sz="2300" dirty="0"/>
              <a:t>peak losses are in </a:t>
            </a:r>
            <a:r>
              <a:rPr sz="2300" dirty="0" smtClean="0"/>
              <a:t>quad</a:t>
            </a:r>
            <a:endParaRPr sz="2300" dirty="0"/>
          </a:p>
        </p:txBody>
      </p:sp>
      <p:pic>
        <p:nvPicPr>
          <p:cNvPr id="5" name="PlossVScav125GeV.png"/>
          <p:cNvPicPr/>
          <p:nvPr/>
        </p:nvPicPr>
        <p:blipFill>
          <a:blip r:embed="rId2">
            <a:extLst/>
          </a:blip>
          <a:srcRect t="7808" r="9097"/>
          <a:stretch>
            <a:fillRect/>
          </a:stretch>
        </p:blipFill>
        <p:spPr>
          <a:xfrm>
            <a:off x="315912" y="904079"/>
            <a:ext cx="9494575" cy="5358847"/>
          </a:xfrm>
          <a:prstGeom prst="rect">
            <a:avLst/>
          </a:prstGeom>
          <a:ln w="12700">
            <a:solidFill>
              <a:schemeClr val="accent1"/>
            </a:solidFill>
            <a:miter lim="400000"/>
          </a:ln>
        </p:spPr>
      </p:pic>
      <p:sp>
        <p:nvSpPr>
          <p:cNvPr id="2" name="TextBox 1"/>
          <p:cNvSpPr txBox="1"/>
          <p:nvPr/>
        </p:nvSpPr>
        <p:spPr>
          <a:xfrm>
            <a:off x="2626954" y="1570037"/>
            <a:ext cx="660758" cy="369332"/>
          </a:xfrm>
          <a:prstGeom prst="rect">
            <a:avLst/>
          </a:prstGeom>
          <a:noFill/>
        </p:spPr>
        <p:txBody>
          <a:bodyPr wrap="none" rtlCol="0">
            <a:spAutoFit/>
          </a:bodyPr>
          <a:lstStyle/>
          <a:p>
            <a:r>
              <a:rPr lang="en-US" dirty="0" smtClean="0">
                <a:solidFill>
                  <a:srgbClr val="C00000"/>
                </a:solidFill>
              </a:rPr>
              <a:t>quad</a:t>
            </a:r>
            <a:endParaRPr lang="en-US" dirty="0">
              <a:solidFill>
                <a:srgbClr val="C00000"/>
              </a:solidFill>
            </a:endParaRPr>
          </a:p>
        </p:txBody>
      </p:sp>
      <p:cxnSp>
        <p:nvCxnSpPr>
          <p:cNvPr id="4" name="Straight Arrow Connector 3"/>
          <p:cNvCxnSpPr/>
          <p:nvPr/>
        </p:nvCxnSpPr>
        <p:spPr>
          <a:xfrm flipV="1">
            <a:off x="3059112" y="1341438"/>
            <a:ext cx="228600" cy="228599"/>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2449512" y="1341439"/>
            <a:ext cx="304800" cy="22859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454375" y="3398837"/>
            <a:ext cx="1005916" cy="369332"/>
          </a:xfrm>
          <a:prstGeom prst="rect">
            <a:avLst/>
          </a:prstGeom>
          <a:noFill/>
        </p:spPr>
        <p:txBody>
          <a:bodyPr wrap="none" rtlCol="0">
            <a:spAutoFit/>
          </a:bodyPr>
          <a:lstStyle/>
          <a:p>
            <a:r>
              <a:rPr lang="en-US" dirty="0" smtClean="0">
                <a:solidFill>
                  <a:srgbClr val="C00000"/>
                </a:solidFill>
              </a:rPr>
              <a:t>1</a:t>
            </a:r>
            <a:r>
              <a:rPr lang="en-US" baseline="30000" dirty="0" smtClean="0">
                <a:solidFill>
                  <a:srgbClr val="C00000"/>
                </a:solidFill>
              </a:rPr>
              <a:t>st</a:t>
            </a:r>
            <a:r>
              <a:rPr lang="en-US" dirty="0" smtClean="0">
                <a:solidFill>
                  <a:srgbClr val="C00000"/>
                </a:solidFill>
              </a:rPr>
              <a:t> cavity</a:t>
            </a:r>
            <a:endParaRPr lang="en-US" dirty="0">
              <a:solidFill>
                <a:srgbClr val="C00000"/>
              </a:solidFill>
            </a:endParaRPr>
          </a:p>
        </p:txBody>
      </p:sp>
      <p:cxnSp>
        <p:nvCxnSpPr>
          <p:cNvPr id="17" name="Straight Arrow Connector 16"/>
          <p:cNvCxnSpPr/>
          <p:nvPr/>
        </p:nvCxnSpPr>
        <p:spPr>
          <a:xfrm flipH="1">
            <a:off x="2487303" y="3768169"/>
            <a:ext cx="267009" cy="464217"/>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3173412" y="3754229"/>
            <a:ext cx="286879" cy="464217"/>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028524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r>
              <a:rPr lang="en-US" smtClean="0"/>
              <a:t>N.Solyak</a:t>
            </a:r>
            <a:endParaRPr lang="en-US"/>
          </a:p>
        </p:txBody>
      </p:sp>
      <p:sp>
        <p:nvSpPr>
          <p:cNvPr id="3" name="Footer Placeholder 2"/>
          <p:cNvSpPr>
            <a:spLocks noGrp="1"/>
          </p:cNvSpPr>
          <p:nvPr>
            <p:ph type="ftr" sz="quarter" idx="11"/>
          </p:nvPr>
        </p:nvSpPr>
        <p:spPr/>
        <p:txBody>
          <a:bodyPr/>
          <a:lstStyle/>
          <a:p>
            <a:pPr lvl="0"/>
            <a:r>
              <a:rPr lang="en-US" smtClean="0"/>
              <a:t>LCWS15, Nov1-6, 2015</a:t>
            </a:r>
            <a:endParaRPr lang="en-US"/>
          </a:p>
        </p:txBody>
      </p:sp>
      <p:sp>
        <p:nvSpPr>
          <p:cNvPr id="4" name="Slide Number Placeholder 3"/>
          <p:cNvSpPr>
            <a:spLocks noGrp="1"/>
          </p:cNvSpPr>
          <p:nvPr>
            <p:ph type="sldNum" sz="quarter" idx="12"/>
          </p:nvPr>
        </p:nvSpPr>
        <p:spPr/>
        <p:txBody>
          <a:bodyPr/>
          <a:lstStyle/>
          <a:p>
            <a:pPr lvl="0"/>
            <a:fld id="{99E71149-297C-45A9-A9ED-3559771836D6}" type="slidenum">
              <a:rPr lang="en-US" smtClean="0"/>
              <a:t>12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057139332"/>
              </p:ext>
            </p:extLst>
          </p:nvPr>
        </p:nvGraphicFramePr>
        <p:xfrm>
          <a:off x="817749" y="1237711"/>
          <a:ext cx="8080902" cy="1463040"/>
        </p:xfrm>
        <a:graphic>
          <a:graphicData uri="http://schemas.openxmlformats.org/drawingml/2006/table">
            <a:tbl>
              <a:tblPr firstRow="1" bandRow="1">
                <a:tableStyleId>{5C22544A-7EE6-4342-B048-85BDC9FD1C3A}</a:tableStyleId>
              </a:tblPr>
              <a:tblGrid>
                <a:gridCol w="2819400"/>
                <a:gridCol w="1143000"/>
                <a:gridCol w="914400"/>
                <a:gridCol w="990600"/>
                <a:gridCol w="1030163"/>
                <a:gridCol w="1183339"/>
              </a:tblGrid>
              <a:tr h="351725">
                <a:tc>
                  <a:txBody>
                    <a:bodyPr/>
                    <a:lstStyle/>
                    <a:p>
                      <a:endParaRPr lang="en-US" dirty="0"/>
                    </a:p>
                  </a:txBody>
                  <a:tcPr/>
                </a:tc>
                <a:tc>
                  <a:txBody>
                    <a:bodyPr/>
                    <a:lstStyle/>
                    <a:p>
                      <a:pPr algn="ctr"/>
                      <a:r>
                        <a:rPr lang="en-US" dirty="0" smtClean="0"/>
                        <a:t>5 </a:t>
                      </a:r>
                      <a:r>
                        <a:rPr lang="en-US" dirty="0" err="1" smtClean="0"/>
                        <a:t>GeV</a:t>
                      </a:r>
                      <a:endParaRPr lang="en-US" dirty="0"/>
                    </a:p>
                  </a:txBody>
                  <a:tcPr/>
                </a:tc>
                <a:tc>
                  <a:txBody>
                    <a:bodyPr/>
                    <a:lstStyle/>
                    <a:p>
                      <a:pPr algn="ctr"/>
                      <a:r>
                        <a:rPr lang="en-US" dirty="0" smtClean="0"/>
                        <a:t>10 </a:t>
                      </a:r>
                      <a:r>
                        <a:rPr lang="en-US" dirty="0" err="1" smtClean="0"/>
                        <a:t>GeV</a:t>
                      </a:r>
                      <a:endParaRPr lang="en-US" dirty="0"/>
                    </a:p>
                  </a:txBody>
                  <a:tcPr/>
                </a:tc>
                <a:tc>
                  <a:txBody>
                    <a:bodyPr/>
                    <a:lstStyle/>
                    <a:p>
                      <a:pPr algn="ctr"/>
                      <a:r>
                        <a:rPr lang="en-US" dirty="0" smtClean="0"/>
                        <a:t>15 </a:t>
                      </a:r>
                      <a:r>
                        <a:rPr lang="en-US" dirty="0" err="1" smtClean="0"/>
                        <a:t>GeV</a:t>
                      </a:r>
                      <a:endParaRPr lang="en-US" dirty="0"/>
                    </a:p>
                  </a:txBody>
                  <a:tcPr/>
                </a:tc>
                <a:tc>
                  <a:txBody>
                    <a:bodyPr/>
                    <a:lstStyle/>
                    <a:p>
                      <a:pPr algn="ctr"/>
                      <a:r>
                        <a:rPr lang="en-US" dirty="0" smtClean="0"/>
                        <a:t>125 </a:t>
                      </a:r>
                      <a:r>
                        <a:rPr lang="en-US" dirty="0" err="1" smtClean="0"/>
                        <a:t>GeV</a:t>
                      </a:r>
                      <a:endParaRPr lang="en-US" dirty="0"/>
                    </a:p>
                  </a:txBody>
                  <a:tcPr/>
                </a:tc>
                <a:tc>
                  <a:txBody>
                    <a:bodyPr/>
                    <a:lstStyle/>
                    <a:p>
                      <a:pPr algn="ctr"/>
                      <a:r>
                        <a:rPr lang="en-US" dirty="0" smtClean="0"/>
                        <a:t>250 </a:t>
                      </a:r>
                      <a:r>
                        <a:rPr lang="en-US" dirty="0" err="1" smtClean="0"/>
                        <a:t>GeV</a:t>
                      </a:r>
                      <a:endParaRPr lang="en-US" dirty="0"/>
                    </a:p>
                  </a:txBody>
                  <a:tcPr/>
                </a:tc>
              </a:tr>
              <a:tr h="351725">
                <a:tc>
                  <a:txBody>
                    <a:bodyPr/>
                    <a:lstStyle/>
                    <a:p>
                      <a:r>
                        <a:rPr lang="en-US" dirty="0" smtClean="0"/>
                        <a:t>Max in Quad, [W/quad]</a:t>
                      </a:r>
                      <a:endParaRPr lang="en-US" dirty="0"/>
                    </a:p>
                  </a:txBody>
                  <a:tcPr/>
                </a:tc>
                <a:tc>
                  <a:txBody>
                    <a:bodyPr/>
                    <a:lstStyle/>
                    <a:p>
                      <a:pPr algn="ctr"/>
                      <a:r>
                        <a:rPr lang="en-US" dirty="0" smtClean="0"/>
                        <a:t>0.07</a:t>
                      </a:r>
                      <a:endParaRPr lang="en-US" dirty="0"/>
                    </a:p>
                  </a:txBody>
                  <a:tcPr/>
                </a:tc>
                <a:tc>
                  <a:txBody>
                    <a:bodyPr/>
                    <a:lstStyle/>
                    <a:p>
                      <a:pPr algn="ctr"/>
                      <a:r>
                        <a:rPr lang="en-US" dirty="0" smtClean="0"/>
                        <a:t>0.15</a:t>
                      </a:r>
                      <a:endParaRPr lang="en-US" dirty="0"/>
                    </a:p>
                  </a:txBody>
                  <a:tcPr/>
                </a:tc>
                <a:tc>
                  <a:txBody>
                    <a:bodyPr/>
                    <a:lstStyle/>
                    <a:p>
                      <a:pPr algn="ctr"/>
                      <a:r>
                        <a:rPr lang="en-US" dirty="0" smtClean="0"/>
                        <a:t>0.22</a:t>
                      </a:r>
                      <a:endParaRPr lang="en-US" dirty="0"/>
                    </a:p>
                  </a:txBody>
                  <a:tcPr/>
                </a:tc>
                <a:tc>
                  <a:txBody>
                    <a:bodyPr/>
                    <a:lstStyle/>
                    <a:p>
                      <a:pPr algn="ctr"/>
                      <a:r>
                        <a:rPr lang="en-US" dirty="0" smtClean="0"/>
                        <a:t>1.35</a:t>
                      </a:r>
                      <a:endParaRPr lang="en-US" dirty="0"/>
                    </a:p>
                  </a:txBody>
                  <a:tcPr/>
                </a:tc>
                <a:tc>
                  <a:txBody>
                    <a:bodyPr/>
                    <a:lstStyle/>
                    <a:p>
                      <a:pPr algn="ctr"/>
                      <a:r>
                        <a:rPr lang="en-US" b="1" dirty="0" smtClean="0">
                          <a:solidFill>
                            <a:srgbClr val="C00000"/>
                          </a:solidFill>
                        </a:rPr>
                        <a:t>1.7</a:t>
                      </a:r>
                      <a:endParaRPr lang="en-US" b="1" dirty="0">
                        <a:solidFill>
                          <a:srgbClr val="C00000"/>
                        </a:solidFill>
                      </a:endParaRPr>
                    </a:p>
                  </a:txBody>
                  <a:tcPr/>
                </a:tc>
              </a:tr>
              <a:tr h="351725">
                <a:tc>
                  <a:txBody>
                    <a:bodyPr/>
                    <a:lstStyle/>
                    <a:p>
                      <a:r>
                        <a:rPr lang="en-US" dirty="0" smtClean="0"/>
                        <a:t>Max in Cavity,  [W/cavity]</a:t>
                      </a:r>
                      <a:endParaRPr lang="en-US" dirty="0"/>
                    </a:p>
                  </a:txBody>
                  <a:tcPr/>
                </a:tc>
                <a:tc>
                  <a:txBody>
                    <a:bodyPr/>
                    <a:lstStyle/>
                    <a:p>
                      <a:pPr algn="ctr"/>
                      <a:r>
                        <a:rPr lang="en-US" dirty="0" smtClean="0"/>
                        <a:t>0.36</a:t>
                      </a:r>
                      <a:endParaRPr lang="en-US" dirty="0"/>
                    </a:p>
                  </a:txBody>
                  <a:tcPr/>
                </a:tc>
                <a:tc>
                  <a:txBody>
                    <a:bodyPr/>
                    <a:lstStyle/>
                    <a:p>
                      <a:pPr algn="ctr"/>
                      <a:r>
                        <a:rPr lang="en-US" dirty="0" smtClean="0"/>
                        <a:t>0.36</a:t>
                      </a:r>
                      <a:endParaRPr lang="en-US" dirty="0"/>
                    </a:p>
                  </a:txBody>
                  <a:tcPr/>
                </a:tc>
                <a:tc>
                  <a:txBody>
                    <a:bodyPr/>
                    <a:lstStyle/>
                    <a:p>
                      <a:pPr algn="ctr"/>
                      <a:r>
                        <a:rPr lang="en-US" dirty="0" smtClean="0"/>
                        <a:t>0.45</a:t>
                      </a:r>
                      <a:endParaRPr lang="en-US" dirty="0"/>
                    </a:p>
                  </a:txBody>
                  <a:tcPr/>
                </a:tc>
                <a:tc>
                  <a:txBody>
                    <a:bodyPr/>
                    <a:lstStyle/>
                    <a:p>
                      <a:pPr algn="ctr"/>
                      <a:r>
                        <a:rPr lang="en-US" dirty="0" smtClean="0"/>
                        <a:t>0.45</a:t>
                      </a:r>
                      <a:endParaRPr lang="en-US" dirty="0"/>
                    </a:p>
                  </a:txBody>
                  <a:tcPr/>
                </a:tc>
                <a:tc>
                  <a:txBody>
                    <a:bodyPr/>
                    <a:lstStyle/>
                    <a:p>
                      <a:pPr algn="ctr"/>
                      <a:r>
                        <a:rPr lang="en-US" dirty="0" smtClean="0"/>
                        <a:t>0.2</a:t>
                      </a:r>
                      <a:endParaRPr lang="en-US" dirty="0"/>
                    </a:p>
                  </a:txBody>
                  <a:tcPr/>
                </a:tc>
              </a:tr>
              <a:tr h="346906">
                <a:tc>
                  <a:txBody>
                    <a:bodyPr/>
                    <a:lstStyle/>
                    <a:p>
                      <a:r>
                        <a:rPr lang="en-US" dirty="0" smtClean="0"/>
                        <a:t>Integrated over RF unit</a:t>
                      </a:r>
                      <a:r>
                        <a:rPr lang="en-US" baseline="0" dirty="0" smtClean="0"/>
                        <a:t> [</a:t>
                      </a:r>
                      <a:r>
                        <a:rPr lang="en-US" dirty="0" smtClean="0"/>
                        <a:t>W]</a:t>
                      </a:r>
                      <a:endParaRPr lang="en-US" dirty="0"/>
                    </a:p>
                  </a:txBody>
                  <a:tcPr/>
                </a:tc>
                <a:tc>
                  <a:txBody>
                    <a:bodyPr/>
                    <a:lstStyle/>
                    <a:p>
                      <a:pPr algn="ctr"/>
                      <a:r>
                        <a:rPr lang="en-US" b="1" dirty="0" smtClean="0">
                          <a:solidFill>
                            <a:srgbClr val="C00000"/>
                          </a:solidFill>
                        </a:rPr>
                        <a:t>4.1</a:t>
                      </a:r>
                      <a:endParaRPr lang="en-US" b="1" dirty="0">
                        <a:solidFill>
                          <a:srgbClr val="C00000"/>
                        </a:solidFill>
                      </a:endParaRPr>
                    </a:p>
                  </a:txBody>
                  <a:tcPr/>
                </a:tc>
                <a:tc>
                  <a:txBody>
                    <a:bodyPr/>
                    <a:lstStyle/>
                    <a:p>
                      <a:pPr algn="ctr"/>
                      <a:r>
                        <a:rPr lang="en-US" dirty="0" smtClean="0"/>
                        <a:t>3.5</a:t>
                      </a:r>
                      <a:endParaRPr lang="en-US" dirty="0"/>
                    </a:p>
                  </a:txBody>
                  <a:tcPr/>
                </a:tc>
                <a:tc>
                  <a:txBody>
                    <a:bodyPr/>
                    <a:lstStyle/>
                    <a:p>
                      <a:pPr algn="ctr"/>
                      <a:r>
                        <a:rPr lang="en-US" dirty="0" smtClean="0"/>
                        <a:t>3.2</a:t>
                      </a:r>
                      <a:endParaRPr lang="en-US" dirty="0"/>
                    </a:p>
                  </a:txBody>
                  <a:tcPr/>
                </a:tc>
                <a:tc>
                  <a:txBody>
                    <a:bodyPr/>
                    <a:lstStyle/>
                    <a:p>
                      <a:pPr algn="ctr"/>
                      <a:r>
                        <a:rPr lang="en-US" dirty="0" smtClean="0"/>
                        <a:t>2.67</a:t>
                      </a:r>
                      <a:endParaRPr lang="en-US" dirty="0"/>
                    </a:p>
                  </a:txBody>
                  <a:tcPr/>
                </a:tc>
                <a:tc>
                  <a:txBody>
                    <a:bodyPr/>
                    <a:lstStyle/>
                    <a:p>
                      <a:pPr algn="ctr"/>
                      <a:r>
                        <a:rPr lang="en-US" dirty="0" smtClean="0"/>
                        <a:t>2.57</a:t>
                      </a:r>
                      <a:endParaRPr lang="en-US" dirty="0"/>
                    </a:p>
                  </a:txBody>
                  <a:tcPr/>
                </a:tc>
              </a:tr>
            </a:tbl>
          </a:graphicData>
        </a:graphic>
      </p:graphicFrame>
      <p:sp>
        <p:nvSpPr>
          <p:cNvPr id="7" name="TextBox 6"/>
          <p:cNvSpPr txBox="1"/>
          <p:nvPr/>
        </p:nvSpPr>
        <p:spPr>
          <a:xfrm>
            <a:off x="1314900" y="412646"/>
            <a:ext cx="7086600" cy="523220"/>
          </a:xfrm>
          <a:prstGeom prst="rect">
            <a:avLst/>
          </a:prstGeom>
          <a:noFill/>
        </p:spPr>
        <p:txBody>
          <a:bodyPr wrap="square" rtlCol="0">
            <a:spAutoFit/>
          </a:bodyPr>
          <a:lstStyle/>
          <a:p>
            <a:r>
              <a:rPr lang="en-US" sz="2800" b="1" dirty="0" smtClean="0">
                <a:effectLst>
                  <a:outerShdw blurRad="38100" dist="38100" dir="2700000" algn="tl">
                    <a:srgbClr val="000000">
                      <a:alpha val="43137"/>
                    </a:srgbClr>
                  </a:outerShdw>
                </a:effectLst>
              </a:rPr>
              <a:t>Summary of equilibrium losses</a:t>
            </a:r>
            <a:endParaRPr lang="en-US" sz="2800" b="1" dirty="0">
              <a:effectLst>
                <a:outerShdw blurRad="38100" dist="38100" dir="2700000" algn="tl">
                  <a:srgbClr val="000000">
                    <a:alpha val="43137"/>
                  </a:srgbClr>
                </a:outerShdw>
              </a:effectLst>
            </a:endParaRPr>
          </a:p>
        </p:txBody>
      </p:sp>
      <p:sp>
        <p:nvSpPr>
          <p:cNvPr id="6" name="TextBox 5"/>
          <p:cNvSpPr txBox="1"/>
          <p:nvPr/>
        </p:nvSpPr>
        <p:spPr>
          <a:xfrm>
            <a:off x="2574715" y="2746787"/>
            <a:ext cx="7471302" cy="830997"/>
          </a:xfrm>
          <a:prstGeom prst="rect">
            <a:avLst/>
          </a:prstGeom>
          <a:noFill/>
        </p:spPr>
        <p:txBody>
          <a:bodyPr wrap="square" rtlCol="0">
            <a:spAutoFit/>
          </a:bodyPr>
          <a:lstStyle/>
          <a:p>
            <a:r>
              <a:rPr lang="en-US" sz="2400" dirty="0" smtClean="0"/>
              <a:t>Straight-line tunnel</a:t>
            </a:r>
          </a:p>
          <a:p>
            <a:r>
              <a:rPr lang="en-US" sz="2400" dirty="0" smtClean="0"/>
              <a:t>DC=50nA/</a:t>
            </a:r>
            <a:r>
              <a:rPr lang="en-US" sz="2400" dirty="0" err="1" smtClean="0"/>
              <a:t>cav</a:t>
            </a:r>
            <a:r>
              <a:rPr lang="en-US" sz="2400" dirty="0" smtClean="0"/>
              <a:t>; 1% duty factor (1ms x 10Hz)</a:t>
            </a:r>
            <a:endParaRPr lang="en-US" sz="2400" dirty="0"/>
          </a:p>
        </p:txBody>
      </p:sp>
      <p:sp>
        <p:nvSpPr>
          <p:cNvPr id="8" name="Rectangle 7"/>
          <p:cNvSpPr/>
          <p:nvPr/>
        </p:nvSpPr>
        <p:spPr>
          <a:xfrm>
            <a:off x="621152" y="2859961"/>
            <a:ext cx="1387496" cy="369332"/>
          </a:xfrm>
          <a:prstGeom prst="rect">
            <a:avLst/>
          </a:prstGeom>
        </p:spPr>
        <p:txBody>
          <a:bodyPr wrap="none">
            <a:spAutoFit/>
          </a:bodyPr>
          <a:lstStyle/>
          <a:p>
            <a:r>
              <a:rPr lang="en-US" dirty="0"/>
              <a:t>Assumptions</a:t>
            </a:r>
          </a:p>
        </p:txBody>
      </p:sp>
      <p:sp>
        <p:nvSpPr>
          <p:cNvPr id="9" name="TextBox 8"/>
          <p:cNvSpPr txBox="1"/>
          <p:nvPr/>
        </p:nvSpPr>
        <p:spPr>
          <a:xfrm>
            <a:off x="239712" y="4195447"/>
            <a:ext cx="7856894" cy="461665"/>
          </a:xfrm>
          <a:prstGeom prst="rect">
            <a:avLst/>
          </a:prstGeom>
          <a:noFill/>
        </p:spPr>
        <p:txBody>
          <a:bodyPr wrap="none" rtlCol="0">
            <a:spAutoFit/>
          </a:bodyPr>
          <a:lstStyle/>
          <a:p>
            <a:r>
              <a:rPr lang="en-US" sz="2400" dirty="0" smtClean="0"/>
              <a:t>Expected energy losses in curved </a:t>
            </a:r>
            <a:r>
              <a:rPr lang="en-US" sz="2400" dirty="0" err="1" smtClean="0"/>
              <a:t>linac</a:t>
            </a:r>
            <a:r>
              <a:rPr lang="en-US" sz="2400" dirty="0" smtClean="0"/>
              <a:t> </a:t>
            </a:r>
            <a:r>
              <a:rPr lang="en-US" sz="2400" b="1" dirty="0" smtClean="0"/>
              <a:t>without quad focusing</a:t>
            </a:r>
            <a:r>
              <a:rPr lang="en-US" b="1" dirty="0" smtClean="0"/>
              <a:t> </a:t>
            </a:r>
            <a:endParaRPr lang="en-US" b="1" dirty="0"/>
          </a:p>
        </p:txBody>
      </p:sp>
      <p:sp>
        <p:nvSpPr>
          <p:cNvPr id="11" name="TextBox 10"/>
          <p:cNvSpPr txBox="1"/>
          <p:nvPr/>
        </p:nvSpPr>
        <p:spPr>
          <a:xfrm>
            <a:off x="817749" y="4774771"/>
            <a:ext cx="4419600" cy="707886"/>
          </a:xfrm>
          <a:prstGeom prst="rect">
            <a:avLst/>
          </a:prstGeom>
          <a:noFill/>
        </p:spPr>
        <p:txBody>
          <a:bodyPr wrap="square" rtlCol="0">
            <a:spAutoFit/>
          </a:bodyPr>
          <a:lstStyle/>
          <a:p>
            <a:r>
              <a:rPr lang="en-US" sz="2000" dirty="0" smtClean="0">
                <a:solidFill>
                  <a:srgbClr val="0033CC"/>
                </a:solidFill>
              </a:rPr>
              <a:t>Max. Cavity/quad  &lt; 4 W</a:t>
            </a:r>
          </a:p>
          <a:p>
            <a:r>
              <a:rPr lang="en-US" sz="2000" dirty="0" smtClean="0">
                <a:solidFill>
                  <a:srgbClr val="0033CC"/>
                </a:solidFill>
              </a:rPr>
              <a:t>Integrated in RF unit  &lt; 100 W</a:t>
            </a:r>
            <a:endParaRPr lang="en-US" sz="2000" dirty="0">
              <a:solidFill>
                <a:srgbClr val="0033CC"/>
              </a:solidFill>
            </a:endParaRPr>
          </a:p>
        </p:txBody>
      </p:sp>
      <p:sp>
        <p:nvSpPr>
          <p:cNvPr id="12" name="TextBox 11"/>
          <p:cNvSpPr txBox="1"/>
          <p:nvPr/>
        </p:nvSpPr>
        <p:spPr>
          <a:xfrm>
            <a:off x="6183312" y="5090109"/>
            <a:ext cx="2431178" cy="369332"/>
          </a:xfrm>
          <a:prstGeom prst="rect">
            <a:avLst/>
          </a:prstGeom>
          <a:noFill/>
        </p:spPr>
        <p:txBody>
          <a:bodyPr wrap="none" rtlCol="0">
            <a:spAutoFit/>
          </a:bodyPr>
          <a:lstStyle/>
          <a:p>
            <a:r>
              <a:rPr lang="en-US" dirty="0" smtClean="0">
                <a:solidFill>
                  <a:srgbClr val="C00000"/>
                </a:solidFill>
              </a:rPr>
              <a:t>Curvature steering is off</a:t>
            </a:r>
            <a:endParaRPr lang="en-US" dirty="0">
              <a:solidFill>
                <a:srgbClr val="C00000"/>
              </a:solidFill>
            </a:endParaRPr>
          </a:p>
        </p:txBody>
      </p:sp>
      <p:sp>
        <p:nvSpPr>
          <p:cNvPr id="13" name="TextBox 12"/>
          <p:cNvSpPr txBox="1"/>
          <p:nvPr/>
        </p:nvSpPr>
        <p:spPr>
          <a:xfrm>
            <a:off x="846067" y="5783259"/>
            <a:ext cx="4419600" cy="707886"/>
          </a:xfrm>
          <a:prstGeom prst="rect">
            <a:avLst/>
          </a:prstGeom>
          <a:noFill/>
        </p:spPr>
        <p:txBody>
          <a:bodyPr wrap="square" rtlCol="0">
            <a:spAutoFit/>
          </a:bodyPr>
          <a:lstStyle/>
          <a:p>
            <a:r>
              <a:rPr lang="en-US" sz="2000" dirty="0" smtClean="0">
                <a:solidFill>
                  <a:srgbClr val="0033CC"/>
                </a:solidFill>
              </a:rPr>
              <a:t>Max. Cavity/quad  &lt; 1 W</a:t>
            </a:r>
          </a:p>
          <a:p>
            <a:r>
              <a:rPr lang="en-US" sz="2000" dirty="0" smtClean="0">
                <a:solidFill>
                  <a:srgbClr val="0033CC"/>
                </a:solidFill>
              </a:rPr>
              <a:t>Integrated in RF unit  &lt; 10 -20W</a:t>
            </a:r>
            <a:endParaRPr lang="en-US" sz="2000" dirty="0">
              <a:solidFill>
                <a:srgbClr val="0033CC"/>
              </a:solidFill>
            </a:endParaRPr>
          </a:p>
        </p:txBody>
      </p:sp>
      <p:sp>
        <p:nvSpPr>
          <p:cNvPr id="15" name="TextBox 14"/>
          <p:cNvSpPr txBox="1"/>
          <p:nvPr/>
        </p:nvSpPr>
        <p:spPr>
          <a:xfrm>
            <a:off x="6142595" y="5988634"/>
            <a:ext cx="2471895" cy="369332"/>
          </a:xfrm>
          <a:prstGeom prst="rect">
            <a:avLst/>
          </a:prstGeom>
          <a:noFill/>
        </p:spPr>
        <p:txBody>
          <a:bodyPr wrap="none" rtlCol="0">
            <a:spAutoFit/>
          </a:bodyPr>
          <a:lstStyle/>
          <a:p>
            <a:r>
              <a:rPr lang="en-US" dirty="0" smtClean="0">
                <a:solidFill>
                  <a:srgbClr val="C00000"/>
                </a:solidFill>
              </a:rPr>
              <a:t>Curvature steering is ON</a:t>
            </a:r>
            <a:endParaRPr lang="en-US" dirty="0">
              <a:solidFill>
                <a:srgbClr val="C00000"/>
              </a:solidFill>
            </a:endParaRPr>
          </a:p>
        </p:txBody>
      </p:sp>
    </p:spTree>
    <p:extLst>
      <p:ext uri="{BB962C8B-B14F-4D97-AF65-F5344CB8AC3E}">
        <p14:creationId xmlns:p14="http://schemas.microsoft.com/office/powerpoint/2010/main" val="716943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r>
              <a:rPr lang="en-US" smtClean="0"/>
              <a:t>N.Solyak</a:t>
            </a:r>
            <a:endParaRPr lang="en-US"/>
          </a:p>
        </p:txBody>
      </p:sp>
      <p:sp>
        <p:nvSpPr>
          <p:cNvPr id="3" name="Footer Placeholder 2"/>
          <p:cNvSpPr>
            <a:spLocks noGrp="1"/>
          </p:cNvSpPr>
          <p:nvPr>
            <p:ph type="ftr" sz="quarter" idx="11"/>
          </p:nvPr>
        </p:nvSpPr>
        <p:spPr/>
        <p:txBody>
          <a:bodyPr/>
          <a:lstStyle/>
          <a:p>
            <a:pPr lvl="0"/>
            <a:r>
              <a:rPr lang="en-US" smtClean="0"/>
              <a:t>LCWS15, Nov1-6, 2015</a:t>
            </a:r>
            <a:endParaRPr lang="en-US"/>
          </a:p>
        </p:txBody>
      </p:sp>
      <p:sp>
        <p:nvSpPr>
          <p:cNvPr id="4" name="Slide Number Placeholder 3"/>
          <p:cNvSpPr>
            <a:spLocks noGrp="1"/>
          </p:cNvSpPr>
          <p:nvPr>
            <p:ph type="sldNum" sz="quarter" idx="12"/>
          </p:nvPr>
        </p:nvSpPr>
        <p:spPr/>
        <p:txBody>
          <a:bodyPr/>
          <a:lstStyle/>
          <a:p>
            <a:pPr lvl="0"/>
            <a:fld id="{99E71149-297C-45A9-A9ED-3559771836D6}" type="slidenum">
              <a:rPr lang="en-US" smtClean="0"/>
              <a:t>13</a:t>
            </a:fld>
            <a:endParaRPr lang="en-US"/>
          </a:p>
        </p:txBody>
      </p:sp>
      <p:sp>
        <p:nvSpPr>
          <p:cNvPr id="6" name="TextBox 5"/>
          <p:cNvSpPr txBox="1"/>
          <p:nvPr/>
        </p:nvSpPr>
        <p:spPr>
          <a:xfrm>
            <a:off x="701460" y="1951037"/>
            <a:ext cx="8686800" cy="3046988"/>
          </a:xfrm>
          <a:prstGeom prst="rect">
            <a:avLst/>
          </a:prstGeom>
          <a:noFill/>
        </p:spPr>
        <p:txBody>
          <a:bodyPr wrap="square" rtlCol="0">
            <a:spAutoFit/>
          </a:bodyPr>
          <a:lstStyle/>
          <a:p>
            <a:pPr marL="342900" indent="-342900">
              <a:buFont typeface="+mj-lt"/>
              <a:buAutoNum type="arabicPeriod"/>
            </a:pPr>
            <a:r>
              <a:rPr lang="en-US" sz="2400" dirty="0" smtClean="0"/>
              <a:t> Simulate dark current losses in curved </a:t>
            </a:r>
            <a:r>
              <a:rPr lang="en-US" sz="2400" dirty="0" err="1" smtClean="0"/>
              <a:t>linac</a:t>
            </a:r>
            <a:r>
              <a:rPr lang="en-US" sz="2400" dirty="0" smtClean="0"/>
              <a:t> in case of no quad focusing (energy spectrum and locations) for 2 cases:</a:t>
            </a:r>
          </a:p>
          <a:p>
            <a:endParaRPr lang="en-US" sz="2400" dirty="0" smtClean="0"/>
          </a:p>
          <a:p>
            <a:pPr marL="742950" lvl="1" indent="-285750">
              <a:buFont typeface="Arial" panose="020B0604020202020204" pitchFamily="34" charset="0"/>
              <a:buChar char="•"/>
            </a:pPr>
            <a:r>
              <a:rPr lang="en-US" sz="2400" dirty="0"/>
              <a:t>No steering dipole to compensate earth curvature of tunnel</a:t>
            </a:r>
          </a:p>
          <a:p>
            <a:pPr marL="742950" lvl="1" indent="-285750">
              <a:buFont typeface="Arial" panose="020B0604020202020204" pitchFamily="34" charset="0"/>
              <a:buChar char="•"/>
            </a:pPr>
            <a:r>
              <a:rPr lang="en-US" sz="2400" dirty="0"/>
              <a:t>Nominal settings for curvature steering</a:t>
            </a:r>
          </a:p>
          <a:p>
            <a:pPr marL="342900" indent="-342900">
              <a:buFont typeface="+mj-lt"/>
              <a:buAutoNum type="arabicPeriod"/>
            </a:pPr>
            <a:endParaRPr lang="en-US" sz="2400" dirty="0"/>
          </a:p>
          <a:p>
            <a:endParaRPr lang="en-US" sz="2400" dirty="0"/>
          </a:p>
          <a:p>
            <a:r>
              <a:rPr lang="en-US" sz="2400" dirty="0" smtClean="0"/>
              <a:t>2.  Simulate Radiation in tunnel for the worst case scenario of losses.</a:t>
            </a:r>
          </a:p>
        </p:txBody>
      </p:sp>
      <p:sp>
        <p:nvSpPr>
          <p:cNvPr id="7" name="Rectangle 6"/>
          <p:cNvSpPr/>
          <p:nvPr/>
        </p:nvSpPr>
        <p:spPr>
          <a:xfrm>
            <a:off x="87312" y="427037"/>
            <a:ext cx="9601200" cy="1077218"/>
          </a:xfrm>
          <a:prstGeom prst="rect">
            <a:avLst/>
          </a:prstGeom>
        </p:spPr>
        <p:txBody>
          <a:bodyPr wrap="square">
            <a:spAutoFit/>
          </a:bodyPr>
          <a:lstStyle/>
          <a:p>
            <a:r>
              <a:rPr lang="en-US" sz="3200" dirty="0" smtClean="0"/>
              <a:t>Plans to study worst scenarios of radiation from dark current</a:t>
            </a:r>
            <a:endParaRPr lang="en-US" sz="3200" dirty="0"/>
          </a:p>
        </p:txBody>
      </p:sp>
    </p:spTree>
    <p:extLst>
      <p:ext uri="{BB962C8B-B14F-4D97-AF65-F5344CB8AC3E}">
        <p14:creationId xmlns:p14="http://schemas.microsoft.com/office/powerpoint/2010/main" val="2254267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r>
              <a:rPr lang="en-US" smtClean="0"/>
              <a:t>N.Solyak</a:t>
            </a:r>
            <a:endParaRPr lang="en-US"/>
          </a:p>
        </p:txBody>
      </p:sp>
      <p:sp>
        <p:nvSpPr>
          <p:cNvPr id="3" name="Footer Placeholder 2"/>
          <p:cNvSpPr>
            <a:spLocks noGrp="1"/>
          </p:cNvSpPr>
          <p:nvPr>
            <p:ph type="ftr" sz="quarter" idx="11"/>
          </p:nvPr>
        </p:nvSpPr>
        <p:spPr/>
        <p:txBody>
          <a:bodyPr/>
          <a:lstStyle/>
          <a:p>
            <a:pPr lvl="0"/>
            <a:r>
              <a:rPr lang="en-US" smtClean="0"/>
              <a:t>LCWS15, Nov1-6, 2015</a:t>
            </a:r>
            <a:endParaRPr lang="en-US"/>
          </a:p>
        </p:txBody>
      </p:sp>
      <p:sp>
        <p:nvSpPr>
          <p:cNvPr id="4" name="Slide Number Placeholder 3"/>
          <p:cNvSpPr>
            <a:spLocks noGrp="1"/>
          </p:cNvSpPr>
          <p:nvPr>
            <p:ph type="sldNum" sz="quarter" idx="12"/>
          </p:nvPr>
        </p:nvSpPr>
        <p:spPr/>
        <p:txBody>
          <a:bodyPr/>
          <a:lstStyle/>
          <a:p>
            <a:pPr lvl="0"/>
            <a:fld id="{99E71149-297C-45A9-A9ED-3559771836D6}" type="slidenum">
              <a:rPr lang="en-US" smtClean="0"/>
              <a:t>14</a:t>
            </a:fld>
            <a:endParaRPr lang="en-US"/>
          </a:p>
        </p:txBody>
      </p:sp>
      <p:sp>
        <p:nvSpPr>
          <p:cNvPr id="5" name="TextBox 4"/>
          <p:cNvSpPr txBox="1"/>
          <p:nvPr/>
        </p:nvSpPr>
        <p:spPr>
          <a:xfrm>
            <a:off x="534776" y="427037"/>
            <a:ext cx="9239645" cy="461665"/>
          </a:xfrm>
          <a:prstGeom prst="rect">
            <a:avLst/>
          </a:prstGeom>
          <a:noFill/>
        </p:spPr>
        <p:txBody>
          <a:bodyPr wrap="none" rtlCol="0">
            <a:spAutoFit/>
          </a:bodyPr>
          <a:lstStyle/>
          <a:p>
            <a:r>
              <a:rPr lang="en-US" sz="2400" b="1" dirty="0" smtClean="0">
                <a:solidFill>
                  <a:srgbClr val="0033CC"/>
                </a:solidFill>
              </a:rPr>
              <a:t>Task #2:  Low emittance transport studies in ML for a new lattice 2015b</a:t>
            </a:r>
            <a:endParaRPr lang="en-US" sz="2400" b="1" dirty="0">
              <a:solidFill>
                <a:srgbClr val="0033CC"/>
              </a:solidFill>
            </a:endParaRPr>
          </a:p>
        </p:txBody>
      </p:sp>
      <p:sp>
        <p:nvSpPr>
          <p:cNvPr id="6" name="TextBox 5"/>
          <p:cNvSpPr txBox="1"/>
          <p:nvPr/>
        </p:nvSpPr>
        <p:spPr>
          <a:xfrm>
            <a:off x="625260" y="1189037"/>
            <a:ext cx="8839200" cy="5262979"/>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Last  LET studies was done for </a:t>
            </a:r>
            <a:r>
              <a:rPr lang="en-US" sz="2400" dirty="0" err="1" smtClean="0"/>
              <a:t>linac</a:t>
            </a:r>
            <a:r>
              <a:rPr lang="en-US" sz="2400" dirty="0" smtClean="0"/>
              <a:t> w/o bunch compressor for 2007b lattice of for simplified uniform lattice.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TDR lattice was already modified</a:t>
            </a:r>
            <a:r>
              <a:rPr lang="en-US" sz="2400" dirty="0"/>
              <a:t> </a:t>
            </a:r>
            <a:r>
              <a:rPr lang="en-US" sz="2400" dirty="0" smtClean="0">
                <a:sym typeface="Wingdings" panose="05000000000000000000" pitchFamily="2" charset="2"/>
              </a:rPr>
              <a:t> In 2015b lattice few modification:</a:t>
            </a:r>
            <a:endParaRPr lang="en-US" sz="2400" dirty="0" smtClean="0"/>
          </a:p>
          <a:p>
            <a:pPr marL="742950" lvl="1" indent="-285750">
              <a:buFont typeface="Arial" panose="020B0604020202020204" pitchFamily="34" charset="0"/>
              <a:buChar char="•"/>
            </a:pPr>
            <a:r>
              <a:rPr lang="en-US" sz="2400" dirty="0" smtClean="0"/>
              <a:t>BC was moved to ML from RTML</a:t>
            </a:r>
          </a:p>
          <a:p>
            <a:pPr marL="742950" lvl="1" indent="-285750">
              <a:buFont typeface="Arial" panose="020B0604020202020204" pitchFamily="34" charset="0"/>
              <a:buChar char="•"/>
            </a:pPr>
            <a:r>
              <a:rPr lang="en-US" sz="2400" dirty="0" smtClean="0"/>
              <a:t>New CM segmentation</a:t>
            </a:r>
          </a:p>
          <a:p>
            <a:pPr marL="742950" lvl="1" indent="-285750">
              <a:buFont typeface="Arial" panose="020B0604020202020204" pitchFamily="34" charset="0"/>
              <a:buChar char="•"/>
            </a:pPr>
            <a:r>
              <a:rPr lang="en-US" sz="2400" dirty="0" smtClean="0"/>
              <a:t>Earth curvature and d</a:t>
            </a:r>
            <a:r>
              <a:rPr lang="en-US" sz="2400" dirty="0"/>
              <a:t>ispersion </a:t>
            </a:r>
            <a:r>
              <a:rPr lang="en-US" sz="2400" dirty="0" smtClean="0"/>
              <a:t>matching was re-done.</a:t>
            </a:r>
          </a:p>
          <a:p>
            <a:pPr marL="742950" lvl="1" indent="-285750">
              <a:buFont typeface="Arial" panose="020B0604020202020204" pitchFamily="34" charset="0"/>
              <a:buChar char="•"/>
            </a:pPr>
            <a:r>
              <a:rPr lang="en-US" sz="2400" dirty="0" smtClean="0"/>
              <a:t>New lattices for extraction lines</a:t>
            </a:r>
          </a:p>
          <a:p>
            <a:pPr marL="742950" lvl="1" indent="-285750">
              <a:buFont typeface="Arial" panose="020B0604020202020204" pitchFamily="34" charset="0"/>
              <a:buChar char="•"/>
            </a:pPr>
            <a:r>
              <a:rPr lang="en-US" sz="2400" dirty="0" smtClean="0"/>
              <a:t>Spare CM’s in BC2,</a:t>
            </a:r>
          </a:p>
          <a:p>
            <a:pPr marL="742950" lvl="1" indent="-285750">
              <a:buFont typeface="Arial" panose="020B0604020202020204" pitchFamily="34" charset="0"/>
              <a:buChar char="•"/>
            </a:pPr>
            <a:r>
              <a:rPr lang="en-US" sz="2400" dirty="0" smtClean="0"/>
              <a:t>Matching and collimation moved from BDS to ML</a:t>
            </a:r>
          </a:p>
          <a:p>
            <a:pPr marL="742950" lvl="1" indent="-285750">
              <a:buFont typeface="Arial" panose="020B0604020202020204" pitchFamily="34" charset="0"/>
              <a:buChar char="•"/>
            </a:pPr>
            <a:r>
              <a:rPr lang="en-US" sz="2400" dirty="0" smtClean="0"/>
              <a:t>10% cavity Gradient spread.</a:t>
            </a:r>
          </a:p>
          <a:p>
            <a:pPr marL="742950" lvl="1" indent="-285750">
              <a:buFont typeface="Arial" panose="020B0604020202020204" pitchFamily="34" charset="0"/>
              <a:buChar char="•"/>
            </a:pPr>
            <a:r>
              <a:rPr lang="en-US" sz="2400" dirty="0" smtClean="0"/>
              <a:t>Alignment models should be upgraded (LCLS-II)</a:t>
            </a:r>
          </a:p>
          <a:p>
            <a:pPr marL="742950" lvl="1" indent="-285750">
              <a:buFont typeface="Arial" panose="020B0604020202020204" pitchFamily="34" charset="0"/>
              <a:buChar char="•"/>
            </a:pPr>
            <a:r>
              <a:rPr lang="en-US" sz="2400" dirty="0" smtClean="0"/>
              <a:t>Diagnostics</a:t>
            </a:r>
            <a:endParaRPr lang="en-US" dirty="0"/>
          </a:p>
        </p:txBody>
      </p:sp>
    </p:spTree>
    <p:extLst>
      <p:ext uri="{BB962C8B-B14F-4D97-AF65-F5344CB8AC3E}">
        <p14:creationId xmlns:p14="http://schemas.microsoft.com/office/powerpoint/2010/main" val="4156212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r>
              <a:rPr lang="en-US" smtClean="0"/>
              <a:t>N.Solyak</a:t>
            </a:r>
            <a:endParaRPr lang="en-US"/>
          </a:p>
        </p:txBody>
      </p:sp>
      <p:sp>
        <p:nvSpPr>
          <p:cNvPr id="3" name="Footer Placeholder 2"/>
          <p:cNvSpPr>
            <a:spLocks noGrp="1"/>
          </p:cNvSpPr>
          <p:nvPr>
            <p:ph type="ftr" sz="quarter" idx="11"/>
          </p:nvPr>
        </p:nvSpPr>
        <p:spPr/>
        <p:txBody>
          <a:bodyPr/>
          <a:lstStyle/>
          <a:p>
            <a:pPr lvl="0"/>
            <a:r>
              <a:rPr lang="en-US" smtClean="0"/>
              <a:t>LCWS15, Nov1-6, 2015</a:t>
            </a:r>
            <a:endParaRPr lang="en-US"/>
          </a:p>
        </p:txBody>
      </p:sp>
      <p:sp>
        <p:nvSpPr>
          <p:cNvPr id="4" name="Slide Number Placeholder 3"/>
          <p:cNvSpPr>
            <a:spLocks noGrp="1"/>
          </p:cNvSpPr>
          <p:nvPr>
            <p:ph type="sldNum" sz="quarter" idx="12"/>
          </p:nvPr>
        </p:nvSpPr>
        <p:spPr/>
        <p:txBody>
          <a:bodyPr/>
          <a:lstStyle/>
          <a:p>
            <a:pPr lvl="0"/>
            <a:fld id="{99E71149-297C-45A9-A9ED-3559771836D6}" type="slidenum">
              <a:rPr lang="en-US" smtClean="0"/>
              <a:t>15</a:t>
            </a:fld>
            <a:endParaRPr lang="en-US"/>
          </a:p>
        </p:txBody>
      </p:sp>
      <p:sp>
        <p:nvSpPr>
          <p:cNvPr id="6" name="TextBox 5"/>
          <p:cNvSpPr txBox="1"/>
          <p:nvPr/>
        </p:nvSpPr>
        <p:spPr>
          <a:xfrm>
            <a:off x="925512" y="579437"/>
            <a:ext cx="4912883" cy="461665"/>
          </a:xfrm>
          <a:prstGeom prst="rect">
            <a:avLst/>
          </a:prstGeom>
          <a:noFill/>
        </p:spPr>
        <p:txBody>
          <a:bodyPr wrap="none" rtlCol="0">
            <a:spAutoFit/>
          </a:bodyPr>
          <a:lstStyle/>
          <a:p>
            <a:r>
              <a:rPr lang="en-US" sz="2400" b="1" dirty="0" smtClean="0">
                <a:solidFill>
                  <a:srgbClr val="0033CC"/>
                </a:solidFill>
              </a:rPr>
              <a:t>Task #2:  LET studies in ML (continue)</a:t>
            </a:r>
            <a:endParaRPr lang="en-US" sz="2400" b="1" dirty="0">
              <a:solidFill>
                <a:srgbClr val="0033CC"/>
              </a:solidFill>
            </a:endParaRPr>
          </a:p>
        </p:txBody>
      </p:sp>
      <p:sp>
        <p:nvSpPr>
          <p:cNvPr id="7" name="TextBox 6"/>
          <p:cNvSpPr txBox="1"/>
          <p:nvPr/>
        </p:nvSpPr>
        <p:spPr>
          <a:xfrm>
            <a:off x="354012" y="1540242"/>
            <a:ext cx="9144000" cy="4524315"/>
          </a:xfrm>
          <a:prstGeom prst="rect">
            <a:avLst/>
          </a:prstGeom>
          <a:noFill/>
        </p:spPr>
        <p:txBody>
          <a:bodyPr wrap="square" rtlCol="0">
            <a:spAutoFit/>
          </a:bodyPr>
          <a:lstStyle/>
          <a:p>
            <a:pPr marL="457200" indent="-457200">
              <a:buAutoNum type="arabicPeriod"/>
            </a:pPr>
            <a:r>
              <a:rPr lang="en-US" sz="2400" dirty="0" smtClean="0"/>
              <a:t>Run 2015b and check / fix inconsistencies</a:t>
            </a:r>
          </a:p>
          <a:p>
            <a:r>
              <a:rPr lang="en-US" sz="2400" dirty="0" smtClean="0"/>
              <a:t> </a:t>
            </a:r>
          </a:p>
          <a:p>
            <a:pPr marL="457200" indent="-457200">
              <a:buAutoNum type="arabicPeriod" startAt="2"/>
            </a:pPr>
            <a:r>
              <a:rPr lang="en-US" sz="2400" dirty="0" smtClean="0"/>
              <a:t>Check basic emittance performances with standard set of static errors and compare with old 2007b lattice </a:t>
            </a:r>
          </a:p>
          <a:p>
            <a:pPr marL="914400" lvl="1" indent="-457200">
              <a:buFont typeface="Arial" panose="020B0604020202020204" pitchFamily="34" charset="0"/>
              <a:buChar char="•"/>
            </a:pPr>
            <a:r>
              <a:rPr lang="en-US" sz="2400" dirty="0" smtClean="0"/>
              <a:t>Misalignment, Wakefield, </a:t>
            </a:r>
          </a:p>
          <a:p>
            <a:pPr marL="914400" lvl="1" indent="-457200">
              <a:buFont typeface="Arial" panose="020B0604020202020204" pitchFamily="34" charset="0"/>
              <a:buChar char="•"/>
            </a:pPr>
            <a:endParaRPr lang="en-US" sz="2400" dirty="0"/>
          </a:p>
          <a:p>
            <a:pPr marL="0" lvl="1"/>
            <a:r>
              <a:rPr lang="en-US" sz="2400" dirty="0" smtClean="0"/>
              <a:t>3. </a:t>
            </a:r>
            <a:r>
              <a:rPr lang="en-US" sz="2400" dirty="0"/>
              <a:t>U</a:t>
            </a:r>
            <a:r>
              <a:rPr lang="en-US" sz="2400" dirty="0" smtClean="0"/>
              <a:t>pdate misalignment model,  add  </a:t>
            </a:r>
          </a:p>
          <a:p>
            <a:pPr marL="0" lvl="1"/>
            <a:endParaRPr lang="en-US" sz="2400" dirty="0"/>
          </a:p>
          <a:p>
            <a:pPr marL="0" lvl="1"/>
            <a:r>
              <a:rPr lang="en-US" sz="2400" dirty="0" smtClean="0"/>
              <a:t>4. Dynamic errors:</a:t>
            </a:r>
          </a:p>
          <a:p>
            <a:pPr marL="0" lvl="1"/>
            <a:endParaRPr lang="en-US" sz="2400" dirty="0"/>
          </a:p>
          <a:p>
            <a:pPr marL="0" lvl="1"/>
            <a:r>
              <a:rPr lang="en-US" sz="2400" dirty="0" smtClean="0"/>
              <a:t>5. Start-to-end simulation (RTML+ML+BDS)  -- ?</a:t>
            </a:r>
          </a:p>
          <a:p>
            <a:pPr>
              <a:buAutoNum type="arabicPeriod" startAt="2"/>
            </a:pPr>
            <a:endParaRPr lang="en-US" sz="2400" dirty="0"/>
          </a:p>
        </p:txBody>
      </p:sp>
      <p:sp>
        <p:nvSpPr>
          <p:cNvPr id="9" name="TextBox 8"/>
          <p:cNvSpPr txBox="1"/>
          <p:nvPr/>
        </p:nvSpPr>
        <p:spPr>
          <a:xfrm>
            <a:off x="503998" y="5963830"/>
            <a:ext cx="9184513" cy="646331"/>
          </a:xfrm>
          <a:prstGeom prst="rect">
            <a:avLst/>
          </a:prstGeom>
          <a:noFill/>
        </p:spPr>
        <p:txBody>
          <a:bodyPr wrap="square" rtlCol="0">
            <a:spAutoFit/>
          </a:bodyPr>
          <a:lstStyle/>
          <a:p>
            <a:r>
              <a:rPr lang="en-US" dirty="0" smtClean="0"/>
              <a:t>Program was discussed in LCWS15 at Whistler in Beam Dynamics working group</a:t>
            </a:r>
          </a:p>
          <a:p>
            <a:r>
              <a:rPr lang="en-US" dirty="0" smtClean="0"/>
              <a:t>Will be discussed in LCWS2016 workshop </a:t>
            </a:r>
            <a:endParaRPr lang="en-US" dirty="0"/>
          </a:p>
        </p:txBody>
      </p:sp>
    </p:spTree>
    <p:extLst>
      <p:ext uri="{BB962C8B-B14F-4D97-AF65-F5344CB8AC3E}">
        <p14:creationId xmlns:p14="http://schemas.microsoft.com/office/powerpoint/2010/main" val="918845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r>
              <a:rPr lang="en-US" smtClean="0"/>
              <a:t>N.Solyak</a:t>
            </a:r>
            <a:endParaRPr lang="en-US"/>
          </a:p>
        </p:txBody>
      </p:sp>
      <p:sp>
        <p:nvSpPr>
          <p:cNvPr id="3" name="Footer Placeholder 2"/>
          <p:cNvSpPr>
            <a:spLocks noGrp="1"/>
          </p:cNvSpPr>
          <p:nvPr>
            <p:ph type="ftr" sz="quarter" idx="11"/>
          </p:nvPr>
        </p:nvSpPr>
        <p:spPr/>
        <p:txBody>
          <a:bodyPr/>
          <a:lstStyle/>
          <a:p>
            <a:pPr lvl="0"/>
            <a:r>
              <a:rPr lang="en-US" smtClean="0"/>
              <a:t>LCWS15, Nov1-6, 2015</a:t>
            </a:r>
            <a:endParaRPr lang="en-US" dirty="0"/>
          </a:p>
        </p:txBody>
      </p:sp>
      <p:sp>
        <p:nvSpPr>
          <p:cNvPr id="4" name="Slide Number Placeholder 3"/>
          <p:cNvSpPr>
            <a:spLocks noGrp="1"/>
          </p:cNvSpPr>
          <p:nvPr>
            <p:ph type="sldNum" sz="quarter" idx="12"/>
          </p:nvPr>
        </p:nvSpPr>
        <p:spPr/>
        <p:txBody>
          <a:bodyPr/>
          <a:lstStyle/>
          <a:p>
            <a:pPr lvl="0"/>
            <a:fld id="{99E71149-297C-45A9-A9ED-3559771836D6}" type="slidenum">
              <a:rPr lang="en-US" smtClean="0"/>
              <a:t>16</a:t>
            </a:fld>
            <a:endParaRPr lang="en-US"/>
          </a:p>
        </p:txBody>
      </p:sp>
      <p:sp>
        <p:nvSpPr>
          <p:cNvPr id="5" name="TextBox 4"/>
          <p:cNvSpPr txBox="1"/>
          <p:nvPr/>
        </p:nvSpPr>
        <p:spPr>
          <a:xfrm>
            <a:off x="2906712" y="132003"/>
            <a:ext cx="3892027" cy="646331"/>
          </a:xfrm>
          <a:prstGeom prst="rect">
            <a:avLst/>
          </a:prstGeom>
          <a:noFill/>
        </p:spPr>
        <p:txBody>
          <a:bodyPr wrap="none" rtlCol="0">
            <a:spAutoFit/>
          </a:bodyPr>
          <a:lstStyle/>
          <a:p>
            <a:r>
              <a:rPr lang="en-US" sz="3600" b="1" dirty="0" smtClean="0"/>
              <a:t>Further  ML studies</a:t>
            </a:r>
            <a:endParaRPr lang="en-US" sz="3600" b="1" dirty="0"/>
          </a:p>
        </p:txBody>
      </p:sp>
      <p:sp>
        <p:nvSpPr>
          <p:cNvPr id="6" name="TextBox 5"/>
          <p:cNvSpPr txBox="1"/>
          <p:nvPr/>
        </p:nvSpPr>
        <p:spPr>
          <a:xfrm>
            <a:off x="396660" y="1583782"/>
            <a:ext cx="9296400" cy="3539430"/>
          </a:xfrm>
          <a:prstGeom prst="rect">
            <a:avLst/>
          </a:prstGeom>
          <a:noFill/>
        </p:spPr>
        <p:txBody>
          <a:bodyPr wrap="square" rtlCol="0">
            <a:spAutoFit/>
          </a:bodyPr>
          <a:lstStyle/>
          <a:p>
            <a:r>
              <a:rPr lang="en-US" sz="2400" b="1" dirty="0" smtClean="0"/>
              <a:t>Based on preliminary results </a:t>
            </a:r>
            <a:r>
              <a:rPr lang="en-US" sz="2400" b="1" dirty="0" smtClean="0"/>
              <a:t>the conclusion (LCWS2015) was to reduced </a:t>
            </a:r>
            <a:r>
              <a:rPr lang="en-US" sz="2400" b="1" dirty="0" smtClean="0"/>
              <a:t>concrete wall thickness </a:t>
            </a:r>
            <a:r>
              <a:rPr lang="en-US" sz="2400" b="1" dirty="0" smtClean="0"/>
              <a:t>from </a:t>
            </a:r>
            <a:r>
              <a:rPr lang="en-US" sz="2400" b="1" dirty="0" smtClean="0"/>
              <a:t>3.5m to 1.5- 2 m</a:t>
            </a:r>
            <a:r>
              <a:rPr lang="en-US" sz="2400" b="1" dirty="0" smtClean="0"/>
              <a:t>. Review recommendation:  need more studies to prove that</a:t>
            </a:r>
            <a:r>
              <a:rPr lang="en-US" sz="2800" b="1" dirty="0" smtClean="0"/>
              <a:t>.</a:t>
            </a:r>
            <a:endParaRPr lang="en-US" sz="2800" dirty="0" smtClean="0"/>
          </a:p>
          <a:p>
            <a:endParaRPr lang="en-US" sz="2800" b="1" u="sng" dirty="0" smtClean="0"/>
          </a:p>
          <a:p>
            <a:r>
              <a:rPr lang="en-US" sz="2400" b="1" u="sng" dirty="0" smtClean="0"/>
              <a:t>Next </a:t>
            </a:r>
            <a:r>
              <a:rPr lang="en-US" sz="2400" b="1" u="sng" dirty="0" smtClean="0"/>
              <a:t>steps:</a:t>
            </a:r>
          </a:p>
          <a:p>
            <a:pPr marL="574675" lvl="1" indent="-234950">
              <a:buFont typeface="Arial" panose="020B0604020202020204" pitchFamily="34" charset="0"/>
              <a:buChar char="•"/>
            </a:pPr>
            <a:r>
              <a:rPr lang="en-US" sz="2400" dirty="0" smtClean="0"/>
              <a:t>Dark Current tracking studies for worst case scenarios:</a:t>
            </a:r>
          </a:p>
          <a:p>
            <a:pPr marL="796925" lvl="2"/>
            <a:r>
              <a:rPr lang="en-US" sz="2400" dirty="0" smtClean="0"/>
              <a:t>- No focusing (with and w/o earth curvature steering dipoles)</a:t>
            </a:r>
          </a:p>
          <a:p>
            <a:pPr marL="574675" lvl="1" indent="-234950">
              <a:buFont typeface="Arial" panose="020B0604020202020204" pitchFamily="34" charset="0"/>
              <a:buChar char="•"/>
            </a:pPr>
            <a:r>
              <a:rPr lang="en-US" sz="2400" dirty="0" smtClean="0"/>
              <a:t>MARS </a:t>
            </a:r>
            <a:r>
              <a:rPr lang="en-US" sz="2400" dirty="0" smtClean="0"/>
              <a:t>simulations for </a:t>
            </a:r>
            <a:r>
              <a:rPr lang="en-US" sz="2400" dirty="0" smtClean="0"/>
              <a:t>worst scenario losses (0, 5) </a:t>
            </a:r>
            <a:r>
              <a:rPr lang="en-US" sz="2400" dirty="0" smtClean="0"/>
              <a:t>GeV </a:t>
            </a:r>
            <a:endParaRPr lang="en-US" sz="2400" dirty="0" smtClean="0"/>
          </a:p>
          <a:p>
            <a:pPr marL="796925" lvl="2"/>
            <a:r>
              <a:rPr lang="en-US" sz="2400" dirty="0" smtClean="0"/>
              <a:t>- </a:t>
            </a:r>
            <a:r>
              <a:rPr lang="en-US" sz="2400" dirty="0" smtClean="0"/>
              <a:t>Take </a:t>
            </a:r>
            <a:r>
              <a:rPr lang="en-US" sz="2400" dirty="0" smtClean="0"/>
              <a:t>into account penetrations in walls</a:t>
            </a:r>
            <a:r>
              <a:rPr lang="en-US" sz="2400" dirty="0" smtClean="0"/>
              <a:t>.</a:t>
            </a:r>
            <a:endParaRPr lang="en-US" sz="2400" dirty="0" smtClean="0"/>
          </a:p>
        </p:txBody>
      </p:sp>
      <p:sp>
        <p:nvSpPr>
          <p:cNvPr id="7" name="TextBox 6"/>
          <p:cNvSpPr txBox="1"/>
          <p:nvPr/>
        </p:nvSpPr>
        <p:spPr>
          <a:xfrm>
            <a:off x="0" y="1108372"/>
            <a:ext cx="4420762" cy="523220"/>
          </a:xfrm>
          <a:prstGeom prst="rect">
            <a:avLst/>
          </a:prstGeom>
          <a:noFill/>
        </p:spPr>
        <p:txBody>
          <a:bodyPr wrap="none" rtlCol="0">
            <a:spAutoFit/>
          </a:bodyPr>
          <a:lstStyle/>
          <a:p>
            <a:r>
              <a:rPr lang="en-US" sz="2800" b="1" dirty="0" smtClean="0">
                <a:solidFill>
                  <a:srgbClr val="0033CC"/>
                </a:solidFill>
              </a:rPr>
              <a:t>Radiation from Dark Current</a:t>
            </a:r>
            <a:endParaRPr lang="en-US" sz="2800" b="1" dirty="0">
              <a:solidFill>
                <a:srgbClr val="0033CC"/>
              </a:solidFill>
            </a:endParaRPr>
          </a:p>
        </p:txBody>
      </p:sp>
      <p:sp>
        <p:nvSpPr>
          <p:cNvPr id="8" name="TextBox 7"/>
          <p:cNvSpPr txBox="1"/>
          <p:nvPr/>
        </p:nvSpPr>
        <p:spPr>
          <a:xfrm>
            <a:off x="283215" y="5420410"/>
            <a:ext cx="6212470" cy="523220"/>
          </a:xfrm>
          <a:prstGeom prst="rect">
            <a:avLst/>
          </a:prstGeom>
          <a:noFill/>
        </p:spPr>
        <p:txBody>
          <a:bodyPr wrap="none" rtlCol="0">
            <a:spAutoFit/>
          </a:bodyPr>
          <a:lstStyle/>
          <a:p>
            <a:r>
              <a:rPr lang="en-US" sz="2800" b="1" dirty="0" smtClean="0">
                <a:solidFill>
                  <a:srgbClr val="0033CC"/>
                </a:solidFill>
              </a:rPr>
              <a:t>2015b Lattice evaluation and LET studies</a:t>
            </a:r>
            <a:endParaRPr lang="en-US" sz="2800" b="1" dirty="0">
              <a:solidFill>
                <a:srgbClr val="0033CC"/>
              </a:solidFill>
            </a:endParaRPr>
          </a:p>
        </p:txBody>
      </p:sp>
      <p:sp>
        <p:nvSpPr>
          <p:cNvPr id="9" name="TextBox 8"/>
          <p:cNvSpPr txBox="1"/>
          <p:nvPr/>
        </p:nvSpPr>
        <p:spPr>
          <a:xfrm>
            <a:off x="1458912" y="6009995"/>
            <a:ext cx="4925431" cy="461665"/>
          </a:xfrm>
          <a:prstGeom prst="rect">
            <a:avLst/>
          </a:prstGeom>
          <a:noFill/>
        </p:spPr>
        <p:txBody>
          <a:bodyPr wrap="square" rtlCol="0">
            <a:spAutoFit/>
          </a:bodyPr>
          <a:lstStyle/>
          <a:p>
            <a:r>
              <a:rPr lang="en-US" sz="2400" dirty="0" smtClean="0"/>
              <a:t>* Scope of studies need to be finalized </a:t>
            </a:r>
            <a:endParaRPr lang="en-US" sz="2400" dirty="0"/>
          </a:p>
        </p:txBody>
      </p:sp>
    </p:spTree>
    <p:extLst>
      <p:ext uri="{BB962C8B-B14F-4D97-AF65-F5344CB8AC3E}">
        <p14:creationId xmlns:p14="http://schemas.microsoft.com/office/powerpoint/2010/main" val="3603830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Title 1"/>
          <p:cNvSpPr txBox="1">
            <a:spLocks noGrp="1"/>
          </p:cNvSpPr>
          <p:nvPr>
            <p:ph type="title"/>
          </p:nvPr>
        </p:nvSpPr>
        <p:spPr>
          <a:xfrm>
            <a:off x="925512" y="104146"/>
            <a:ext cx="8444375" cy="551491"/>
          </a:xfrm>
          <a:solidFill>
            <a:schemeClr val="bg1"/>
          </a:solidFill>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buNone/>
            </a:pPr>
            <a:r>
              <a:rPr lang="en-US" sz="3200" b="1" dirty="0" smtClean="0">
                <a:solidFill>
                  <a:srgbClr val="0033CC"/>
                </a:solidFill>
                <a:effectLst>
                  <a:outerShdw blurRad="38100" dist="38100" dir="2700000" algn="tl">
                    <a:srgbClr val="000000">
                      <a:alpha val="43137"/>
                    </a:srgbClr>
                  </a:outerShdw>
                </a:effectLst>
              </a:rPr>
              <a:t>Radiation dose vs. concrete wall thickness</a:t>
            </a:r>
            <a:endParaRPr lang="en-US" sz="3200" b="1" dirty="0">
              <a:solidFill>
                <a:srgbClr val="0033CC"/>
              </a:solidFill>
              <a:effectLst>
                <a:outerShdw blurRad="38100" dist="38100" dir="2700000" algn="tl">
                  <a:srgbClr val="000000">
                    <a:alpha val="43137"/>
                  </a:srgbClr>
                </a:outerShdw>
              </a:effectLst>
            </a:endParaRPr>
          </a:p>
        </p:txBody>
      </p:sp>
      <p:sp>
        <p:nvSpPr>
          <p:cNvPr id="12" name="Slide Number Placeholder 11"/>
          <p:cNvSpPr>
            <a:spLocks noGrp="1"/>
          </p:cNvSpPr>
          <p:nvPr>
            <p:ph type="sldNum" sz="quarter" idx="4"/>
          </p:nvPr>
        </p:nvSpPr>
        <p:spPr/>
        <p:txBody>
          <a:bodyPr/>
          <a:lstStyle/>
          <a:p>
            <a:pPr lvl="0"/>
            <a:fld id="{99E71149-297C-45A9-A9ED-3559771836D6}" type="slidenum">
              <a:rPr lang="en-US" smtClean="0"/>
              <a:t>2</a:t>
            </a:fld>
            <a:endParaRPr lang="en-US"/>
          </a:p>
        </p:txBody>
      </p:sp>
      <p:sp>
        <p:nvSpPr>
          <p:cNvPr id="10" name="Date Placeholder 9"/>
          <p:cNvSpPr>
            <a:spLocks noGrp="1"/>
          </p:cNvSpPr>
          <p:nvPr>
            <p:ph type="dt" sz="half" idx="2"/>
          </p:nvPr>
        </p:nvSpPr>
        <p:spPr/>
        <p:txBody>
          <a:bodyPr/>
          <a:lstStyle/>
          <a:p>
            <a:pPr lvl="0"/>
            <a:r>
              <a:rPr lang="en-US" smtClean="0"/>
              <a:t>N.Solyak</a:t>
            </a:r>
            <a:endParaRPr lang="en-US"/>
          </a:p>
        </p:txBody>
      </p:sp>
      <p:sp>
        <p:nvSpPr>
          <p:cNvPr id="11" name="Footer Placeholder 10"/>
          <p:cNvSpPr>
            <a:spLocks noGrp="1"/>
          </p:cNvSpPr>
          <p:nvPr>
            <p:ph type="ftr" sz="quarter" idx="3"/>
          </p:nvPr>
        </p:nvSpPr>
        <p:spPr/>
        <p:txBody>
          <a:bodyPr/>
          <a:lstStyle/>
          <a:p>
            <a:pPr lvl="0"/>
            <a:r>
              <a:rPr lang="en-US" smtClean="0"/>
              <a:t>LCWS15, Nov1-6, 2015</a:t>
            </a:r>
            <a:endParaRPr lang="en-US"/>
          </a:p>
        </p:txBody>
      </p:sp>
      <p:pic>
        <p:nvPicPr>
          <p:cNvPr id="3" name="Picture Placeholder 2"/>
          <p:cNvPicPr>
            <a:picLocks noGrp="1" noChangeAspect="1"/>
          </p:cNvPicPr>
          <p:nvPr>
            <p:ph type="pic" idx="4294967295"/>
          </p:nvPr>
        </p:nvPicPr>
        <p:blipFill>
          <a:blip r:embed="rId3">
            <a:lum/>
            <a:alphaModFix/>
          </a:blip>
          <a:srcRect/>
          <a:stretch>
            <a:fillRect/>
          </a:stretch>
        </p:blipFill>
        <p:spPr>
          <a:xfrm>
            <a:off x="541747" y="3078070"/>
            <a:ext cx="3670613" cy="3632484"/>
          </a:xfrm>
        </p:spPr>
      </p:pic>
      <p:pic>
        <p:nvPicPr>
          <p:cNvPr id="4" name="Picture Placeholder 3"/>
          <p:cNvPicPr>
            <a:picLocks noGrp="1" noChangeAspect="1"/>
          </p:cNvPicPr>
          <p:nvPr>
            <p:ph type="pic" idx="4294967295"/>
          </p:nvPr>
        </p:nvPicPr>
        <p:blipFill>
          <a:blip r:embed="rId4">
            <a:lum/>
            <a:alphaModFix/>
          </a:blip>
          <a:srcRect/>
          <a:stretch>
            <a:fillRect/>
          </a:stretch>
        </p:blipFill>
        <p:spPr>
          <a:xfrm>
            <a:off x="4639324" y="2180544"/>
            <a:ext cx="5335369" cy="4604407"/>
          </a:xfrm>
        </p:spPr>
      </p:pic>
      <mc:AlternateContent xmlns:mc="http://schemas.openxmlformats.org/markup-compatibility/2006">
        <mc:Choice xmlns:a14="http://schemas.microsoft.com/office/drawing/2010/main" Requires="a14">
          <p:sp>
            <p:nvSpPr>
              <p:cNvPr id="8" name="Rectangle 7"/>
              <p:cNvSpPr/>
              <p:nvPr/>
            </p:nvSpPr>
            <p:spPr>
              <a:xfrm>
                <a:off x="8024514" y="2403861"/>
                <a:ext cx="1681798" cy="12497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𝐷</m:t>
                      </m:r>
                      <m:d>
                        <m:dPr>
                          <m:ctrlPr>
                            <a:rPr lang="en-US" b="0" i="1" smtClean="0">
                              <a:latin typeface="Cambria Math" panose="02040503050406030204" pitchFamily="18" charset="0"/>
                            </a:rPr>
                          </m:ctrlPr>
                        </m:dPr>
                        <m:e>
                          <m:r>
                            <a:rPr lang="en-US" b="0" i="1" smtClean="0">
                              <a:latin typeface="Cambria Math"/>
                            </a:rPr>
                            <m:t>𝑥</m:t>
                          </m:r>
                        </m:e>
                      </m:d>
                      <m:r>
                        <a:rPr lang="en-US" b="0" i="1" smtClean="0">
                          <a:latin typeface="Cambria Math"/>
                        </a:rPr>
                        <m:t>=</m:t>
                      </m:r>
                      <m:sSup>
                        <m:sSupPr>
                          <m:ctrlPr>
                            <a:rPr lang="en-US" b="0" i="1" smtClean="0">
                              <a:latin typeface="Cambria Math" panose="02040503050406030204" pitchFamily="18" charset="0"/>
                              <a:ea typeface="Cambria Math"/>
                            </a:rPr>
                          </m:ctrlPr>
                        </m:sSupPr>
                        <m:e>
                          <m:r>
                            <a:rPr lang="en-US" b="0" i="1" smtClean="0">
                              <a:latin typeface="Cambria Math"/>
                              <a:ea typeface="Cambria Math"/>
                            </a:rPr>
                            <m:t>𝑒</m:t>
                          </m:r>
                        </m:e>
                        <m:sup>
                          <m:r>
                            <a:rPr lang="en-US" b="0" i="1" smtClean="0">
                              <a:latin typeface="Cambria Math"/>
                              <a:ea typeface="Cambria Math"/>
                            </a:rPr>
                            <m:t>𝑝</m:t>
                          </m:r>
                          <m:r>
                            <a:rPr lang="en-US" b="0" i="1" smtClean="0">
                              <a:latin typeface="Cambria Math"/>
                              <a:ea typeface="Cambria Math"/>
                            </a:rPr>
                            <m:t>0+</m:t>
                          </m:r>
                          <m:r>
                            <a:rPr lang="en-US" b="0" i="1" smtClean="0">
                              <a:latin typeface="Cambria Math"/>
                              <a:ea typeface="Cambria Math"/>
                            </a:rPr>
                            <m:t>𝑝</m:t>
                          </m:r>
                          <m:r>
                            <a:rPr lang="en-US" b="0" i="1" smtClean="0">
                              <a:latin typeface="Cambria Math"/>
                              <a:ea typeface="Cambria Math"/>
                            </a:rPr>
                            <m:t>1</m:t>
                          </m:r>
                          <m:d>
                            <m:dPr>
                              <m:ctrlPr>
                                <a:rPr lang="en-US" b="0" i="1" smtClean="0">
                                  <a:latin typeface="Cambria Math" panose="02040503050406030204" pitchFamily="18" charset="0"/>
                                  <a:ea typeface="Cambria Math"/>
                                </a:rPr>
                              </m:ctrlPr>
                            </m:dPr>
                            <m:e>
                              <m:r>
                                <a:rPr lang="en-US" b="0" i="1" smtClean="0">
                                  <a:latin typeface="Cambria Math"/>
                                  <a:ea typeface="Cambria Math"/>
                                </a:rPr>
                                <m:t>𝑥</m:t>
                              </m:r>
                              <m:r>
                                <a:rPr lang="en-US" b="0" i="1" smtClean="0">
                                  <a:latin typeface="Cambria Math"/>
                                  <a:ea typeface="Cambria Math"/>
                                </a:rPr>
                                <m:t>−280</m:t>
                              </m:r>
                            </m:e>
                          </m:d>
                        </m:sup>
                      </m:sSup>
                      <m:r>
                        <a:rPr lang="en-US" b="0" i="1" smtClean="0">
                          <a:latin typeface="Cambria Math"/>
                          <a:ea typeface="Cambria Math"/>
                        </a:rPr>
                        <m:t>+</m:t>
                      </m:r>
                      <m:sSup>
                        <m:sSupPr>
                          <m:ctrlPr>
                            <a:rPr lang="en-US" i="1" smtClean="0">
                              <a:latin typeface="Cambria Math" panose="02040503050406030204" pitchFamily="18" charset="0"/>
                              <a:ea typeface="Cambria Math"/>
                            </a:rPr>
                          </m:ctrlPr>
                        </m:sSupPr>
                        <m:e>
                          <m:r>
                            <a:rPr lang="en-US" i="1">
                              <a:latin typeface="Cambria Math"/>
                              <a:ea typeface="Cambria Math"/>
                            </a:rPr>
                            <m:t>𝑒</m:t>
                          </m:r>
                        </m:e>
                        <m:sup>
                          <m:r>
                            <a:rPr lang="en-US" i="1">
                              <a:latin typeface="Cambria Math"/>
                              <a:ea typeface="Cambria Math"/>
                            </a:rPr>
                            <m:t>𝑝</m:t>
                          </m:r>
                          <m:r>
                            <a:rPr lang="en-US" b="0" i="1" smtClean="0">
                              <a:latin typeface="Cambria Math"/>
                              <a:ea typeface="Cambria Math"/>
                            </a:rPr>
                            <m:t>2</m:t>
                          </m:r>
                          <m:r>
                            <a:rPr lang="en-US" i="1">
                              <a:latin typeface="Cambria Math"/>
                              <a:ea typeface="Cambria Math"/>
                            </a:rPr>
                            <m:t>+</m:t>
                          </m:r>
                          <m:r>
                            <a:rPr lang="en-US" i="1">
                              <a:latin typeface="Cambria Math"/>
                              <a:ea typeface="Cambria Math"/>
                            </a:rPr>
                            <m:t>𝑝</m:t>
                          </m:r>
                          <m:r>
                            <a:rPr lang="en-US" b="0" i="1" smtClean="0">
                              <a:latin typeface="Cambria Math"/>
                              <a:ea typeface="Cambria Math"/>
                            </a:rPr>
                            <m:t>3</m:t>
                          </m:r>
                          <m:d>
                            <m:dPr>
                              <m:ctrlPr>
                                <a:rPr lang="en-US" i="1">
                                  <a:latin typeface="Cambria Math" panose="02040503050406030204" pitchFamily="18" charset="0"/>
                                  <a:ea typeface="Cambria Math"/>
                                </a:rPr>
                              </m:ctrlPr>
                            </m:dPr>
                            <m:e>
                              <m:r>
                                <a:rPr lang="en-US" i="1">
                                  <a:latin typeface="Cambria Math"/>
                                  <a:ea typeface="Cambria Math"/>
                                </a:rPr>
                                <m:t>𝑥</m:t>
                              </m:r>
                              <m:r>
                                <a:rPr lang="en-US" i="1">
                                  <a:latin typeface="Cambria Math"/>
                                  <a:ea typeface="Cambria Math"/>
                                </a:rPr>
                                <m:t>−320</m:t>
                              </m:r>
                            </m:e>
                          </m:d>
                        </m:sup>
                      </m:sSup>
                      <m:r>
                        <a:rPr lang="en-US" b="0" i="1" smtClean="0">
                          <a:latin typeface="Cambria Math"/>
                          <a:ea typeface="Cambria Math"/>
                        </a:rPr>
                        <m:t>+</m:t>
                      </m:r>
                      <m:sSup>
                        <m:sSupPr>
                          <m:ctrlPr>
                            <a:rPr lang="en-US" i="1" smtClean="0">
                              <a:latin typeface="Cambria Math" panose="02040503050406030204" pitchFamily="18" charset="0"/>
                              <a:ea typeface="Cambria Math"/>
                            </a:rPr>
                          </m:ctrlPr>
                        </m:sSupPr>
                        <m:e>
                          <m:r>
                            <a:rPr lang="en-US" i="1">
                              <a:latin typeface="Cambria Math"/>
                              <a:ea typeface="Cambria Math"/>
                            </a:rPr>
                            <m:t>𝑒</m:t>
                          </m:r>
                        </m:e>
                        <m:sup>
                          <m:r>
                            <a:rPr lang="en-US" i="1">
                              <a:latin typeface="Cambria Math"/>
                              <a:ea typeface="Cambria Math"/>
                            </a:rPr>
                            <m:t>𝑝</m:t>
                          </m:r>
                          <m:r>
                            <a:rPr lang="en-US" b="0" i="1" smtClean="0">
                              <a:latin typeface="Cambria Math"/>
                              <a:ea typeface="Cambria Math"/>
                            </a:rPr>
                            <m:t>4</m:t>
                          </m:r>
                          <m:r>
                            <a:rPr lang="en-US" i="1">
                              <a:latin typeface="Cambria Math"/>
                              <a:ea typeface="Cambria Math"/>
                            </a:rPr>
                            <m:t>+</m:t>
                          </m:r>
                          <m:r>
                            <a:rPr lang="en-US" i="1">
                              <a:latin typeface="Cambria Math"/>
                              <a:ea typeface="Cambria Math"/>
                            </a:rPr>
                            <m:t>𝑝</m:t>
                          </m:r>
                          <m:r>
                            <a:rPr lang="en-US" b="0" i="1" smtClean="0">
                              <a:latin typeface="Cambria Math"/>
                              <a:ea typeface="Cambria Math"/>
                            </a:rPr>
                            <m:t>5</m:t>
                          </m:r>
                          <m:d>
                            <m:dPr>
                              <m:ctrlPr>
                                <a:rPr lang="en-US" i="1">
                                  <a:latin typeface="Cambria Math" panose="02040503050406030204" pitchFamily="18" charset="0"/>
                                  <a:ea typeface="Cambria Math"/>
                                </a:rPr>
                              </m:ctrlPr>
                            </m:dPr>
                            <m:e>
                              <m:r>
                                <a:rPr lang="en-US" i="1">
                                  <a:latin typeface="Cambria Math"/>
                                  <a:ea typeface="Cambria Math"/>
                                </a:rPr>
                                <m:t>𝑥</m:t>
                              </m:r>
                              <m:r>
                                <a:rPr lang="en-US" i="1">
                                  <a:latin typeface="Cambria Math"/>
                                  <a:ea typeface="Cambria Math"/>
                                </a:rPr>
                                <m:t>−360</m:t>
                              </m:r>
                            </m:e>
                          </m:d>
                        </m:sup>
                      </m:sSup>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8024514" y="2403861"/>
                <a:ext cx="1681798" cy="1249766"/>
              </a:xfrm>
              <a:prstGeom prst="rect">
                <a:avLst/>
              </a:prstGeom>
              <a:blipFill rotWithShape="0">
                <a:blip r:embed="rId5"/>
                <a:stretch>
                  <a:fillRect/>
                </a:stretch>
              </a:blipFill>
            </p:spPr>
            <p:txBody>
              <a:bodyPr/>
              <a:lstStyle/>
              <a:p>
                <a:r>
                  <a:rPr lang="en-US">
                    <a:noFill/>
                  </a:rPr>
                  <a:t> </a:t>
                </a:r>
              </a:p>
            </p:txBody>
          </p:sp>
        </mc:Fallback>
      </mc:AlternateContent>
      <p:sp>
        <p:nvSpPr>
          <p:cNvPr id="9" name="Rectangle 8"/>
          <p:cNvSpPr/>
          <p:nvPr/>
        </p:nvSpPr>
        <p:spPr>
          <a:xfrm>
            <a:off x="8307319" y="3658525"/>
            <a:ext cx="1517329" cy="1200329"/>
          </a:xfrm>
          <a:prstGeom prst="rect">
            <a:avLst/>
          </a:prstGeom>
        </p:spPr>
        <p:txBody>
          <a:bodyPr wrap="square">
            <a:spAutoFit/>
          </a:bodyPr>
          <a:lstStyle/>
          <a:p>
            <a:pPr lvl="0"/>
            <a:r>
              <a:rPr lang="en-US" sz="1200" dirty="0" smtClean="0"/>
              <a:t>p0 = 3.42573e+00   </a:t>
            </a:r>
          </a:p>
          <a:p>
            <a:pPr lvl="0"/>
            <a:r>
              <a:rPr lang="en-US" sz="1200" dirty="0" smtClean="0"/>
              <a:t>p1 = -7.14516e-02   </a:t>
            </a:r>
          </a:p>
          <a:p>
            <a:pPr lvl="0"/>
            <a:r>
              <a:rPr lang="en-US" sz="1200" dirty="0" smtClean="0"/>
              <a:t>p2 </a:t>
            </a:r>
            <a:r>
              <a:rPr lang="en-US" sz="1200" dirty="0" smtClean="0">
                <a:solidFill>
                  <a:srgbClr val="FF0000"/>
                </a:solidFill>
              </a:rPr>
              <a:t>=- 1.68580e+00   </a:t>
            </a:r>
          </a:p>
          <a:p>
            <a:pPr lvl="0"/>
            <a:r>
              <a:rPr lang="en-US" sz="1200" dirty="0" smtClean="0">
                <a:solidFill>
                  <a:srgbClr val="FF0000"/>
                </a:solidFill>
              </a:rPr>
              <a:t>P3 = -1.27563e-01   </a:t>
            </a:r>
          </a:p>
          <a:p>
            <a:pPr lvl="0"/>
            <a:r>
              <a:rPr lang="en-US" sz="1200" dirty="0" smtClean="0">
                <a:solidFill>
                  <a:srgbClr val="FF0000"/>
                </a:solidFill>
              </a:rPr>
              <a:t>P4 = </a:t>
            </a:r>
            <a:r>
              <a:rPr lang="en-US" sz="1200" dirty="0" smtClean="0"/>
              <a:t>-3.14138e+00   </a:t>
            </a:r>
          </a:p>
          <a:p>
            <a:pPr lvl="0"/>
            <a:r>
              <a:rPr lang="en-US" sz="1200" dirty="0" smtClean="0"/>
              <a:t>P5  = -2.89486e-02</a:t>
            </a:r>
            <a:endParaRPr lang="en-US" sz="1200" dirty="0"/>
          </a:p>
        </p:txBody>
      </p:sp>
      <p:cxnSp>
        <p:nvCxnSpPr>
          <p:cNvPr id="15" name="Straight Connector 14"/>
          <p:cNvCxnSpPr/>
          <p:nvPr/>
        </p:nvCxnSpPr>
        <p:spPr>
          <a:xfrm>
            <a:off x="5237993" y="5142273"/>
            <a:ext cx="280614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850312" y="5110129"/>
            <a:ext cx="0" cy="1106727"/>
          </a:xfrm>
          <a:prstGeom prst="line">
            <a:avLst/>
          </a:prstGeom>
          <a:ln w="158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465591" y="2377153"/>
            <a:ext cx="0" cy="3925440"/>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31112" y="2403861"/>
            <a:ext cx="0" cy="3925440"/>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278301" y="5894606"/>
            <a:ext cx="3605048" cy="7591"/>
          </a:xfrm>
          <a:prstGeom prst="straightConnector1">
            <a:avLst/>
          </a:prstGeom>
          <a:ln w="25400">
            <a:solidFill>
              <a:srgbClr val="0033CC"/>
            </a:solidFill>
            <a:headEnd type="triangle"/>
            <a:tailEnd type="stealt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611719" y="5533452"/>
            <a:ext cx="721672" cy="400110"/>
          </a:xfrm>
          <a:prstGeom prst="rect">
            <a:avLst/>
          </a:prstGeom>
          <a:noFill/>
        </p:spPr>
        <p:txBody>
          <a:bodyPr wrap="none" rtlCol="0">
            <a:spAutoFit/>
          </a:bodyPr>
          <a:lstStyle/>
          <a:p>
            <a:r>
              <a:rPr lang="en-US" sz="2000" b="1" dirty="0">
                <a:solidFill>
                  <a:srgbClr val="0000FF"/>
                </a:solidFill>
              </a:rPr>
              <a:t>1</a:t>
            </a:r>
            <a:r>
              <a:rPr lang="en-US" sz="2000" b="1" dirty="0" smtClean="0">
                <a:solidFill>
                  <a:srgbClr val="0000FF"/>
                </a:solidFill>
              </a:rPr>
              <a:t>.5m</a:t>
            </a:r>
            <a:endParaRPr lang="en-US" sz="2000" b="1" dirty="0">
              <a:solidFill>
                <a:srgbClr val="0000FF"/>
              </a:solidFill>
            </a:endParaRPr>
          </a:p>
        </p:txBody>
      </p:sp>
      <p:sp>
        <p:nvSpPr>
          <p:cNvPr id="29" name="TextBox 28"/>
          <p:cNvSpPr txBox="1"/>
          <p:nvPr/>
        </p:nvSpPr>
        <p:spPr>
          <a:xfrm>
            <a:off x="5486793" y="4661487"/>
            <a:ext cx="1954702" cy="400110"/>
          </a:xfrm>
          <a:prstGeom prst="rect">
            <a:avLst/>
          </a:prstGeom>
          <a:noFill/>
        </p:spPr>
        <p:txBody>
          <a:bodyPr wrap="none" rtlCol="0">
            <a:spAutoFit/>
          </a:bodyPr>
          <a:lstStyle/>
          <a:p>
            <a:r>
              <a:rPr lang="en-US" sz="2000" b="1" dirty="0" smtClean="0">
                <a:solidFill>
                  <a:srgbClr val="0000FF"/>
                </a:solidFill>
              </a:rPr>
              <a:t>25uSv/h (~1.2m)</a:t>
            </a:r>
            <a:endParaRPr lang="en-US" sz="2000" b="1" dirty="0">
              <a:solidFill>
                <a:srgbClr val="0000FF"/>
              </a:solidFill>
            </a:endParaRPr>
          </a:p>
        </p:txBody>
      </p:sp>
      <p:cxnSp>
        <p:nvCxnSpPr>
          <p:cNvPr id="30" name="Straight Connector 29"/>
          <p:cNvCxnSpPr/>
          <p:nvPr/>
        </p:nvCxnSpPr>
        <p:spPr>
          <a:xfrm flipV="1">
            <a:off x="8094317" y="5078049"/>
            <a:ext cx="0" cy="1192619"/>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278301" y="5533452"/>
            <a:ext cx="3833648" cy="0"/>
          </a:xfrm>
          <a:prstGeom prst="line">
            <a:avLst/>
          </a:prstGeom>
          <a:ln w="15875">
            <a:solidFill>
              <a:srgbClr val="0000FF"/>
            </a:solidFill>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6">
            <a:lum/>
            <a:alphaModFix/>
          </a:blip>
          <a:srcRect/>
          <a:stretch>
            <a:fillRect/>
          </a:stretch>
        </p:blipFill>
        <p:spPr>
          <a:xfrm>
            <a:off x="67480" y="754316"/>
            <a:ext cx="6544239" cy="2280958"/>
          </a:xfrm>
          <a:prstGeom prst="rect">
            <a:avLst/>
          </a:prstGeom>
          <a:noFill/>
          <a:ln>
            <a:noFill/>
          </a:ln>
        </p:spPr>
      </p:pic>
      <p:sp>
        <p:nvSpPr>
          <p:cNvPr id="13" name="Rectangle 12"/>
          <p:cNvSpPr/>
          <p:nvPr/>
        </p:nvSpPr>
        <p:spPr>
          <a:xfrm>
            <a:off x="6635121" y="1552472"/>
            <a:ext cx="2863777" cy="646331"/>
          </a:xfrm>
          <a:prstGeom prst="rect">
            <a:avLst/>
          </a:prstGeom>
        </p:spPr>
        <p:txBody>
          <a:bodyPr wrap="square">
            <a:spAutoFit/>
          </a:bodyPr>
          <a:lstStyle/>
          <a:p>
            <a:r>
              <a:rPr lang="en-US" dirty="0" smtClean="0"/>
              <a:t>Fit for attenuation curve for prompt dose, </a:t>
            </a:r>
            <a:r>
              <a:rPr lang="en-US" dirty="0" err="1" smtClean="0"/>
              <a:t>mSv</a:t>
            </a:r>
            <a:r>
              <a:rPr lang="en-US" dirty="0" smtClean="0"/>
              <a:t>/</a:t>
            </a:r>
            <a:r>
              <a:rPr lang="en-US" dirty="0" err="1" smtClean="0"/>
              <a:t>hr</a:t>
            </a:r>
            <a:endParaRPr lang="en-US" dirty="0"/>
          </a:p>
        </p:txBody>
      </p:sp>
      <p:sp>
        <p:nvSpPr>
          <p:cNvPr id="7" name="TextBox 6"/>
          <p:cNvSpPr txBox="1"/>
          <p:nvPr/>
        </p:nvSpPr>
        <p:spPr>
          <a:xfrm>
            <a:off x="6289431" y="987966"/>
            <a:ext cx="3609771" cy="369332"/>
          </a:xfrm>
          <a:prstGeom prst="rect">
            <a:avLst/>
          </a:prstGeom>
          <a:noFill/>
        </p:spPr>
        <p:txBody>
          <a:bodyPr wrap="none" rtlCol="0">
            <a:spAutoFit/>
          </a:bodyPr>
          <a:lstStyle/>
          <a:p>
            <a:r>
              <a:rPr lang="en-US" dirty="0" smtClean="0"/>
              <a:t>Magnets 250GeV, laser-straight </a:t>
            </a:r>
            <a:r>
              <a:rPr lang="en-US" dirty="0" err="1" smtClean="0"/>
              <a:t>linac</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21" y="884237"/>
            <a:ext cx="9296400" cy="2224370"/>
          </a:xfrm>
        </p:spPr>
        <p:txBody>
          <a:bodyPr/>
          <a:lstStyle/>
          <a:p>
            <a:pPr marL="796925" indent="-334963">
              <a:buFont typeface="Arial" panose="020B0604020202020204" pitchFamily="34" charset="0"/>
              <a:buChar char="•"/>
              <a:tabLst>
                <a:tab pos="1143000" algn="l"/>
              </a:tabLst>
            </a:pPr>
            <a:r>
              <a:rPr lang="en-US" sz="2800" dirty="0" smtClean="0">
                <a:latin typeface="+mn-lt"/>
              </a:rPr>
              <a:t>For </a:t>
            </a:r>
            <a:r>
              <a:rPr lang="en-US" sz="2800" dirty="0" smtClean="0">
                <a:latin typeface="+mn-lt"/>
              </a:rPr>
              <a:t>low magnetic field in quadrupole trapped dark current particles can not be effectively kick-out to the walls. Some fraction will continue accelerate in next several </a:t>
            </a:r>
            <a:r>
              <a:rPr lang="en-US" sz="2800" dirty="0" smtClean="0">
                <a:latin typeface="+mn-lt"/>
              </a:rPr>
              <a:t>CM’s </a:t>
            </a:r>
            <a:r>
              <a:rPr lang="en-US" sz="2800" dirty="0" smtClean="0">
                <a:latin typeface="+mn-lt"/>
              </a:rPr>
              <a:t>before </a:t>
            </a:r>
            <a:r>
              <a:rPr lang="en-US" sz="2800" dirty="0" smtClean="0">
                <a:latin typeface="+mn-lt"/>
              </a:rPr>
              <a:t>it will </a:t>
            </a:r>
            <a:r>
              <a:rPr lang="en-US" sz="2800" dirty="0" smtClean="0">
                <a:latin typeface="+mn-lt"/>
              </a:rPr>
              <a:t>be lost. Equilibrium distribution </a:t>
            </a:r>
            <a:r>
              <a:rPr lang="en-US" sz="2800" dirty="0" smtClean="0">
                <a:latin typeface="+mn-lt"/>
              </a:rPr>
              <a:t>of losses will </a:t>
            </a:r>
            <a:r>
              <a:rPr lang="en-US" sz="2800" dirty="0" smtClean="0">
                <a:latin typeface="+mn-lt"/>
              </a:rPr>
              <a:t>be achieved after few RF </a:t>
            </a:r>
            <a:r>
              <a:rPr lang="en-US" sz="2800" dirty="0" smtClean="0">
                <a:latin typeface="+mn-lt"/>
              </a:rPr>
              <a:t>units.</a:t>
            </a:r>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smtClean="0">
                <a:latin typeface="+mn-lt"/>
              </a:rPr>
              <a:t>Worst scenario  (</a:t>
            </a:r>
            <a:r>
              <a:rPr lang="en-US" sz="2800" dirty="0" err="1" smtClean="0">
                <a:latin typeface="+mn-lt"/>
              </a:rPr>
              <a:t>C.Adolphsen</a:t>
            </a:r>
            <a:r>
              <a:rPr lang="en-US" sz="2800" dirty="0" smtClean="0">
                <a:latin typeface="+mn-lt"/>
              </a:rPr>
              <a:t>) :  all quads are OFF </a:t>
            </a:r>
            <a:r>
              <a:rPr lang="en-US" sz="2800" dirty="0" smtClean="0">
                <a:latin typeface="+mn-lt"/>
                <a:sym typeface="Wingdings" panose="05000000000000000000" pitchFamily="2" charset="2"/>
              </a:rPr>
              <a:t> more energy of accelerated DC beam before it will be lost.</a:t>
            </a:r>
            <a:r>
              <a:rPr lang="en-US" dirty="0" smtClean="0">
                <a:latin typeface="+mn-lt"/>
                <a:sym typeface="Wingdings" panose="05000000000000000000" pitchFamily="2" charset="2"/>
              </a:rPr>
              <a:t/>
            </a:r>
            <a:br>
              <a:rPr lang="en-US" dirty="0" smtClean="0">
                <a:latin typeface="+mn-lt"/>
                <a:sym typeface="Wingdings" panose="05000000000000000000" pitchFamily="2" charset="2"/>
              </a:rPr>
            </a:br>
            <a:r>
              <a:rPr lang="en-US" dirty="0" smtClean="0">
                <a:latin typeface="+mn-lt"/>
                <a:sym typeface="Wingdings" panose="05000000000000000000" pitchFamily="2" charset="2"/>
              </a:rPr>
              <a:t>   -  </a:t>
            </a:r>
            <a:r>
              <a:rPr lang="en-US" sz="2400" b="0" dirty="0" smtClean="0">
                <a:solidFill>
                  <a:srgbClr val="0033CC"/>
                </a:solidFill>
                <a:latin typeface="+mn-lt"/>
                <a:sym typeface="Wingdings" panose="05000000000000000000" pitchFamily="2" charset="2"/>
              </a:rPr>
              <a:t>curvature steering corrector are OFF.   Dark current  will be lost after ~700m (15GeV) in the walls.</a:t>
            </a:r>
            <a:br>
              <a:rPr lang="en-US" sz="2400" b="0" dirty="0" smtClean="0">
                <a:solidFill>
                  <a:srgbClr val="0033CC"/>
                </a:solidFill>
                <a:latin typeface="+mn-lt"/>
                <a:sym typeface="Wingdings" panose="05000000000000000000" pitchFamily="2" charset="2"/>
              </a:rPr>
            </a:br>
            <a:r>
              <a:rPr lang="en-US" sz="2400" b="0" dirty="0">
                <a:solidFill>
                  <a:srgbClr val="0033CC"/>
                </a:solidFill>
                <a:latin typeface="+mn-lt"/>
                <a:sym typeface="Wingdings" panose="05000000000000000000" pitchFamily="2" charset="2"/>
              </a:rPr>
              <a:t> </a:t>
            </a:r>
            <a:r>
              <a:rPr lang="en-US" sz="2400" b="0" dirty="0" smtClean="0">
                <a:solidFill>
                  <a:srgbClr val="0033CC"/>
                </a:solidFill>
                <a:latin typeface="+mn-lt"/>
                <a:sym typeface="Wingdings" panose="05000000000000000000" pitchFamily="2" charset="2"/>
              </a:rPr>
              <a:t>   - nominal steering correctors will  over kick dark current beam to wall after &lt; 100m.</a:t>
            </a:r>
            <a:br>
              <a:rPr lang="en-US" sz="2400" b="0" dirty="0" smtClean="0">
                <a:solidFill>
                  <a:srgbClr val="0033CC"/>
                </a:solidFill>
                <a:latin typeface="+mn-lt"/>
                <a:sym typeface="Wingdings" panose="05000000000000000000" pitchFamily="2" charset="2"/>
              </a:rPr>
            </a:br>
            <a:r>
              <a:rPr lang="en-US" b="0" dirty="0" smtClean="0">
                <a:latin typeface="+mn-lt"/>
                <a:sym typeface="Wingdings" panose="05000000000000000000" pitchFamily="2" charset="2"/>
              </a:rPr>
              <a:t>  </a:t>
            </a:r>
            <a:r>
              <a:rPr lang="en-US" dirty="0" smtClean="0">
                <a:latin typeface="+mn-lt"/>
                <a:sym typeface="Wingdings" panose="05000000000000000000" pitchFamily="2" charset="2"/>
              </a:rPr>
              <a:t/>
            </a:r>
            <a:br>
              <a:rPr lang="en-US" dirty="0" smtClean="0">
                <a:latin typeface="+mn-lt"/>
                <a:sym typeface="Wingdings" panose="05000000000000000000" pitchFamily="2" charset="2"/>
              </a:rPr>
            </a:br>
            <a:endParaRPr lang="en-US" dirty="0">
              <a:latin typeface="+mn-lt"/>
            </a:endParaRPr>
          </a:p>
        </p:txBody>
      </p:sp>
      <p:sp>
        <p:nvSpPr>
          <p:cNvPr id="3" name="Slide Number Placeholder 2"/>
          <p:cNvSpPr>
            <a:spLocks noGrp="1"/>
          </p:cNvSpPr>
          <p:nvPr>
            <p:ph type="sldNum" sz="quarter" idx="4"/>
          </p:nvPr>
        </p:nvSpPr>
        <p:spPr/>
        <p:txBody>
          <a:bodyPr/>
          <a:lstStyle/>
          <a:p>
            <a:fld id="{AAB6FA28-7AEC-3F43-9C2D-3DB969CFEC6A}" type="slidenum">
              <a:rPr lang="en-US" smtClean="0"/>
              <a:pPr/>
              <a:t>3</a:t>
            </a:fld>
            <a:endParaRPr lang="en-US"/>
          </a:p>
        </p:txBody>
      </p:sp>
      <p:sp>
        <p:nvSpPr>
          <p:cNvPr id="4" name="Date Placeholder 3"/>
          <p:cNvSpPr>
            <a:spLocks noGrp="1"/>
          </p:cNvSpPr>
          <p:nvPr>
            <p:ph type="dt" sz="half" idx="2"/>
          </p:nvPr>
        </p:nvSpPr>
        <p:spPr/>
        <p:txBody>
          <a:bodyPr/>
          <a:lstStyle/>
          <a:p>
            <a:r>
              <a:rPr lang="en-US" smtClean="0"/>
              <a:t>N.Solyak</a:t>
            </a:r>
            <a:endParaRPr lang="en-US"/>
          </a:p>
        </p:txBody>
      </p:sp>
      <p:sp>
        <p:nvSpPr>
          <p:cNvPr id="5" name="Footer Placeholder 4"/>
          <p:cNvSpPr>
            <a:spLocks noGrp="1"/>
          </p:cNvSpPr>
          <p:nvPr>
            <p:ph type="ftr" sz="quarter" idx="3"/>
          </p:nvPr>
        </p:nvSpPr>
        <p:spPr/>
        <p:txBody>
          <a:bodyPr/>
          <a:lstStyle/>
          <a:p>
            <a:r>
              <a:rPr lang="en-US" smtClean="0"/>
              <a:t>LCWS15, Nov1-6, 2015</a:t>
            </a:r>
            <a:endParaRPr lang="en-US"/>
          </a:p>
        </p:txBody>
      </p:sp>
      <p:sp>
        <p:nvSpPr>
          <p:cNvPr id="6" name="Rectangle 5"/>
          <p:cNvSpPr/>
          <p:nvPr/>
        </p:nvSpPr>
        <p:spPr>
          <a:xfrm>
            <a:off x="2830512" y="122237"/>
            <a:ext cx="6781800" cy="553998"/>
          </a:xfrm>
          <a:prstGeom prst="rect">
            <a:avLst/>
          </a:prstGeom>
        </p:spPr>
        <p:txBody>
          <a:bodyPr wrap="square">
            <a:spAutoFit/>
          </a:bodyPr>
          <a:lstStyle/>
          <a:p>
            <a:r>
              <a:rPr lang="en-US" sz="3000" b="1" dirty="0">
                <a:solidFill>
                  <a:prstClr val="black"/>
                </a:solidFill>
                <a:ea typeface="+mj-ea"/>
                <a:cs typeface="Arial"/>
              </a:rPr>
              <a:t>Effect of quad settings on radiation dose</a:t>
            </a:r>
            <a:r>
              <a:rPr lang="en-US" sz="3000" b="1" dirty="0" smtClean="0">
                <a:solidFill>
                  <a:prstClr val="black"/>
                </a:solidFill>
                <a:ea typeface="+mj-ea"/>
                <a:cs typeface="Arial"/>
              </a:rPr>
              <a:t>:</a:t>
            </a:r>
            <a:endParaRPr lang="en-US" dirty="0"/>
          </a:p>
        </p:txBody>
      </p:sp>
    </p:spTree>
    <p:extLst>
      <p:ext uri="{BB962C8B-B14F-4D97-AF65-F5344CB8AC3E}">
        <p14:creationId xmlns:p14="http://schemas.microsoft.com/office/powerpoint/2010/main" val="65630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step0MeV-DS.png"/>
          <p:cNvPicPr>
            <a:picLocks noChangeAspect="1"/>
          </p:cNvPicPr>
          <p:nvPr/>
        </p:nvPicPr>
        <p:blipFill rotWithShape="1">
          <a:blip r:embed="rId2" cstate="print">
            <a:extLst>
              <a:ext uri="{28A0092B-C50C-407E-A947-70E740481C1C}">
                <a14:useLocalDpi xmlns:a14="http://schemas.microsoft.com/office/drawing/2010/main"/>
              </a:ext>
            </a:extLst>
          </a:blip>
          <a:srcRect l="8437" t="17917" r="14845" b="18750"/>
          <a:stretch/>
        </p:blipFill>
        <p:spPr>
          <a:xfrm>
            <a:off x="2380148" y="884237"/>
            <a:ext cx="6874426" cy="1875919"/>
          </a:xfrm>
          <a:prstGeom prst="rect">
            <a:avLst/>
          </a:prstGeom>
        </p:spPr>
      </p:pic>
      <p:pic>
        <p:nvPicPr>
          <p:cNvPr id="5" name="Picture 4" descr="nstep700MeV-DS.png"/>
          <p:cNvPicPr>
            <a:picLocks noChangeAspect="1"/>
          </p:cNvPicPr>
          <p:nvPr/>
        </p:nvPicPr>
        <p:blipFill rotWithShape="1">
          <a:blip r:embed="rId3" cstate="print">
            <a:extLst>
              <a:ext uri="{28A0092B-C50C-407E-A947-70E740481C1C}">
                <a14:useLocalDpi xmlns:a14="http://schemas.microsoft.com/office/drawing/2010/main"/>
              </a:ext>
            </a:extLst>
          </a:blip>
          <a:srcRect l="8749" t="18542" r="14531" b="19584"/>
          <a:stretch/>
        </p:blipFill>
        <p:spPr>
          <a:xfrm>
            <a:off x="2408149" y="2746156"/>
            <a:ext cx="6874426" cy="1861920"/>
          </a:xfrm>
          <a:prstGeom prst="rect">
            <a:avLst/>
          </a:prstGeom>
        </p:spPr>
      </p:pic>
      <p:pic>
        <p:nvPicPr>
          <p:cNvPr id="4" name="Picture 3" descr="nstep4000MeV-DS.png"/>
          <p:cNvPicPr>
            <a:picLocks noChangeAspect="1"/>
          </p:cNvPicPr>
          <p:nvPr/>
        </p:nvPicPr>
        <p:blipFill rotWithShape="1">
          <a:blip r:embed="rId4" cstate="print">
            <a:extLst>
              <a:ext uri="{28A0092B-C50C-407E-A947-70E740481C1C}">
                <a14:useLocalDpi xmlns:a14="http://schemas.microsoft.com/office/drawing/2010/main"/>
              </a:ext>
            </a:extLst>
          </a:blip>
          <a:srcRect l="8906" t="18125" r="14844" b="13333"/>
          <a:stretch/>
        </p:blipFill>
        <p:spPr>
          <a:xfrm>
            <a:off x="2422150" y="4594077"/>
            <a:ext cx="6818423" cy="2099910"/>
          </a:xfrm>
          <a:prstGeom prst="rect">
            <a:avLst/>
          </a:prstGeom>
        </p:spPr>
      </p:pic>
      <p:sp>
        <p:nvSpPr>
          <p:cNvPr id="8" name="Title 2"/>
          <p:cNvSpPr>
            <a:spLocks noGrp="1"/>
          </p:cNvSpPr>
          <p:nvPr>
            <p:ph type="title"/>
          </p:nvPr>
        </p:nvSpPr>
        <p:spPr>
          <a:xfrm>
            <a:off x="1112432" y="122237"/>
            <a:ext cx="8880880" cy="551491"/>
          </a:xfrm>
          <a:solidFill>
            <a:schemeClr val="bg1"/>
          </a:solidFill>
        </p:spPr>
        <p:txBody>
          <a:bodyPr/>
          <a:lstStyle/>
          <a:p>
            <a:pPr>
              <a:buNone/>
            </a:pPr>
            <a:r>
              <a:rPr lang="en-US" sz="2800" dirty="0"/>
              <a:t>LCLS-II: Effect of quad settings on radiation </a:t>
            </a:r>
            <a:r>
              <a:rPr lang="en-US" sz="2800" dirty="0" smtClean="0"/>
              <a:t>dose</a:t>
            </a:r>
            <a:endParaRPr lang="en-US" sz="2800" dirty="0"/>
          </a:p>
        </p:txBody>
      </p:sp>
      <p:sp>
        <p:nvSpPr>
          <p:cNvPr id="2" name="Slide Number Placeholder 1"/>
          <p:cNvSpPr>
            <a:spLocks noGrp="1"/>
          </p:cNvSpPr>
          <p:nvPr>
            <p:ph type="sldNum" sz="quarter" idx="4"/>
          </p:nvPr>
        </p:nvSpPr>
        <p:spPr/>
        <p:txBody>
          <a:bodyPr/>
          <a:lstStyle/>
          <a:p>
            <a:fld id="{5BD36294-2849-48A8-8531-5354CF3095D2}" type="slidenum">
              <a:rPr lang="en-US" smtClean="0"/>
              <a:pPr/>
              <a:t>4</a:t>
            </a:fld>
            <a:endParaRPr lang="en-US" dirty="0"/>
          </a:p>
        </p:txBody>
      </p:sp>
      <p:sp>
        <p:nvSpPr>
          <p:cNvPr id="3" name="Date Placeholder 2"/>
          <p:cNvSpPr>
            <a:spLocks noGrp="1"/>
          </p:cNvSpPr>
          <p:nvPr>
            <p:ph type="dt" sz="half" idx="2"/>
          </p:nvPr>
        </p:nvSpPr>
        <p:spPr/>
        <p:txBody>
          <a:bodyPr/>
          <a:lstStyle/>
          <a:p>
            <a:pPr defTabSz="503972" eaLnBrk="0" fontAlgn="ctr"/>
            <a:r>
              <a:rPr lang="en-US" b="1" smtClean="0">
                <a:solidFill>
                  <a:srgbClr val="000000"/>
                </a:solidFill>
                <a:latin typeface="Arial"/>
              </a:rPr>
              <a:t>N.Solyak</a:t>
            </a:r>
            <a:endParaRPr lang="en-US" b="1" dirty="0">
              <a:solidFill>
                <a:srgbClr val="000000"/>
              </a:solidFill>
              <a:latin typeface="Arial"/>
            </a:endParaRPr>
          </a:p>
        </p:txBody>
      </p:sp>
      <p:sp>
        <p:nvSpPr>
          <p:cNvPr id="19" name="Footer Placeholder 11"/>
          <p:cNvSpPr>
            <a:spLocks noGrp="1"/>
          </p:cNvSpPr>
          <p:nvPr>
            <p:ph type="ftr" sz="quarter" idx="3"/>
          </p:nvPr>
        </p:nvSpPr>
        <p:spPr>
          <a:prstGeom prst="rect">
            <a:avLst/>
          </a:prstGeom>
        </p:spPr>
        <p:txBody>
          <a:bodyPr/>
          <a:lstStyle>
            <a:lvl1pPr algn="l">
              <a:defRPr sz="1200" b="0">
                <a:solidFill>
                  <a:schemeClr val="tx1"/>
                </a:solidFill>
              </a:defRPr>
            </a:lvl1pPr>
          </a:lstStyle>
          <a:p>
            <a:r>
              <a:rPr lang="en-US" smtClean="0"/>
              <a:t>LCWS15, Nov1-6, 2015</a:t>
            </a:r>
            <a:endParaRPr lang="en-US" dirty="0"/>
          </a:p>
        </p:txBody>
      </p:sp>
      <p:sp>
        <p:nvSpPr>
          <p:cNvPr id="17" name="TextBox 16"/>
          <p:cNvSpPr txBox="1"/>
          <p:nvPr/>
        </p:nvSpPr>
        <p:spPr>
          <a:xfrm>
            <a:off x="5236325" y="4734071"/>
            <a:ext cx="1624101" cy="373193"/>
          </a:xfrm>
          <a:prstGeom prst="rect">
            <a:avLst/>
          </a:prstGeom>
          <a:solidFill>
            <a:schemeClr val="bg1"/>
          </a:solidFill>
          <a:ln w="15875">
            <a:solidFill>
              <a:schemeClr val="tx1"/>
            </a:solidFill>
          </a:ln>
        </p:spPr>
        <p:txBody>
          <a:bodyPr wrap="square" lIns="100794" tIns="0" rIns="100794" bIns="0" rtlCol="0">
            <a:spAutoFit/>
          </a:bodyPr>
          <a:lstStyle/>
          <a:p>
            <a:pPr algn="ctr"/>
            <a:r>
              <a:rPr lang="en-US" sz="2400" b="1" dirty="0"/>
              <a:t>4000 MeV</a:t>
            </a:r>
            <a:endParaRPr lang="en-US" sz="2200" b="1" dirty="0"/>
          </a:p>
        </p:txBody>
      </p:sp>
      <p:sp>
        <p:nvSpPr>
          <p:cNvPr id="18" name="TextBox 17"/>
          <p:cNvSpPr txBox="1"/>
          <p:nvPr/>
        </p:nvSpPr>
        <p:spPr>
          <a:xfrm>
            <a:off x="5250325" y="1024230"/>
            <a:ext cx="1624101" cy="373193"/>
          </a:xfrm>
          <a:prstGeom prst="rect">
            <a:avLst/>
          </a:prstGeom>
          <a:solidFill>
            <a:schemeClr val="bg1"/>
          </a:solidFill>
          <a:ln w="15875">
            <a:solidFill>
              <a:schemeClr val="tx1"/>
            </a:solidFill>
          </a:ln>
        </p:spPr>
        <p:txBody>
          <a:bodyPr wrap="square" lIns="100794" tIns="0" rIns="100794" bIns="0" rtlCol="0">
            <a:spAutoFit/>
          </a:bodyPr>
          <a:lstStyle/>
          <a:p>
            <a:pPr algn="ctr"/>
            <a:r>
              <a:rPr lang="en-US" sz="2400" b="1" dirty="0"/>
              <a:t>0 MeV</a:t>
            </a:r>
            <a:endParaRPr lang="en-US" sz="2200" b="1" dirty="0"/>
          </a:p>
        </p:txBody>
      </p:sp>
      <p:sp>
        <p:nvSpPr>
          <p:cNvPr id="16" name="TextBox 15"/>
          <p:cNvSpPr txBox="1"/>
          <p:nvPr/>
        </p:nvSpPr>
        <p:spPr>
          <a:xfrm>
            <a:off x="5264326" y="2872151"/>
            <a:ext cx="1624101" cy="373193"/>
          </a:xfrm>
          <a:prstGeom prst="rect">
            <a:avLst/>
          </a:prstGeom>
          <a:solidFill>
            <a:schemeClr val="bg1"/>
          </a:solidFill>
          <a:ln w="15875">
            <a:solidFill>
              <a:schemeClr val="tx1"/>
            </a:solidFill>
          </a:ln>
        </p:spPr>
        <p:txBody>
          <a:bodyPr wrap="square" lIns="100794" tIns="0" rIns="100794" bIns="0" rtlCol="0">
            <a:spAutoFit/>
          </a:bodyPr>
          <a:lstStyle/>
          <a:p>
            <a:pPr algn="ctr"/>
            <a:r>
              <a:rPr lang="en-US" sz="2400" b="1" dirty="0"/>
              <a:t>700 MeV</a:t>
            </a:r>
            <a:endParaRPr lang="en-US" sz="2200" b="1" dirty="0"/>
          </a:p>
        </p:txBody>
      </p:sp>
      <p:grpSp>
        <p:nvGrpSpPr>
          <p:cNvPr id="30" name="Group 29"/>
          <p:cNvGrpSpPr/>
          <p:nvPr/>
        </p:nvGrpSpPr>
        <p:grpSpPr>
          <a:xfrm>
            <a:off x="658041" y="2130182"/>
            <a:ext cx="1372085" cy="3569848"/>
            <a:chOff x="546100" y="2260599"/>
            <a:chExt cx="1244600" cy="3238501"/>
          </a:xfrm>
        </p:grpSpPr>
        <p:sp>
          <p:nvSpPr>
            <p:cNvPr id="7" name="TextBox 6"/>
            <p:cNvSpPr txBox="1"/>
            <p:nvPr/>
          </p:nvSpPr>
          <p:spPr>
            <a:xfrm rot="16200000">
              <a:off x="-102429" y="3683829"/>
              <a:ext cx="1651002" cy="353943"/>
            </a:xfrm>
            <a:prstGeom prst="rect">
              <a:avLst/>
            </a:prstGeom>
            <a:noFill/>
          </p:spPr>
          <p:txBody>
            <a:bodyPr wrap="square" rtlCol="0">
              <a:spAutoFit/>
            </a:bodyPr>
            <a:lstStyle/>
            <a:p>
              <a:r>
                <a:rPr lang="en-US" sz="1900" b="1" dirty="0"/>
                <a:t> [Gy/300d/nA]</a:t>
              </a:r>
            </a:p>
          </p:txBody>
        </p:sp>
        <p:grpSp>
          <p:nvGrpSpPr>
            <p:cNvPr id="29" name="Group 28"/>
            <p:cNvGrpSpPr/>
            <p:nvPr/>
          </p:nvGrpSpPr>
          <p:grpSpPr>
            <a:xfrm>
              <a:off x="571500" y="2260599"/>
              <a:ext cx="1219200" cy="3238501"/>
              <a:chOff x="584200" y="2260599"/>
              <a:chExt cx="1219200" cy="3238501"/>
            </a:xfrm>
          </p:grpSpPr>
          <p:pic>
            <p:nvPicPr>
              <p:cNvPr id="15" name="Picture 14" descr="nstep700MeV-DSzoomX2.png"/>
              <p:cNvPicPr>
                <a:picLocks noChangeAspect="1"/>
              </p:cNvPicPr>
              <p:nvPr/>
            </p:nvPicPr>
            <p:blipFill rotWithShape="1">
              <a:blip r:embed="rId5" cstate="print">
                <a:extLst>
                  <a:ext uri="{28A0092B-C50C-407E-A947-70E740481C1C}">
                    <a14:useLocalDpi xmlns:a14="http://schemas.microsoft.com/office/drawing/2010/main"/>
                  </a:ext>
                </a:extLst>
              </a:blip>
              <a:srcRect r="-12711"/>
              <a:stretch/>
            </p:blipFill>
            <p:spPr>
              <a:xfrm>
                <a:off x="889000" y="2260599"/>
                <a:ext cx="914400" cy="3213101"/>
              </a:xfrm>
              <a:prstGeom prst="rect">
                <a:avLst/>
              </a:prstGeom>
            </p:spPr>
          </p:pic>
          <p:sp>
            <p:nvSpPr>
              <p:cNvPr id="26" name="Rectangle 25"/>
              <p:cNvSpPr/>
              <p:nvPr/>
            </p:nvSpPr>
            <p:spPr>
              <a:xfrm>
                <a:off x="584200" y="2286000"/>
                <a:ext cx="1193800" cy="32131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31" name="TextBox 30"/>
          <p:cNvSpPr txBox="1"/>
          <p:nvPr/>
        </p:nvSpPr>
        <p:spPr>
          <a:xfrm>
            <a:off x="5040313" y="6901704"/>
            <a:ext cx="2296142" cy="394166"/>
          </a:xfrm>
          <a:prstGeom prst="rect">
            <a:avLst/>
          </a:prstGeom>
          <a:noFill/>
        </p:spPr>
        <p:txBody>
          <a:bodyPr wrap="square" lIns="100794" tIns="50397" rIns="100794" bIns="50397" rtlCol="0">
            <a:spAutoFit/>
          </a:bodyPr>
          <a:lstStyle/>
          <a:p>
            <a:r>
              <a:rPr lang="en-US" sz="1900" b="1" dirty="0"/>
              <a:t>Longitudinal [cm]</a:t>
            </a:r>
          </a:p>
        </p:txBody>
      </p:sp>
      <p:sp>
        <p:nvSpPr>
          <p:cNvPr id="32" name="TextBox 31"/>
          <p:cNvSpPr txBox="1"/>
          <p:nvPr/>
        </p:nvSpPr>
        <p:spPr>
          <a:xfrm rot="16200000">
            <a:off x="1491637" y="5341497"/>
            <a:ext cx="1637017" cy="394166"/>
          </a:xfrm>
          <a:prstGeom prst="rect">
            <a:avLst/>
          </a:prstGeom>
          <a:noFill/>
        </p:spPr>
        <p:txBody>
          <a:bodyPr wrap="square" lIns="100794" tIns="50397" rIns="100794" bIns="50397" rtlCol="0">
            <a:spAutoFit/>
          </a:bodyPr>
          <a:lstStyle/>
          <a:p>
            <a:r>
              <a:rPr lang="en-US" sz="1900" b="1" dirty="0"/>
              <a:t>Vertical [cm]</a:t>
            </a:r>
          </a:p>
        </p:txBody>
      </p:sp>
      <p:sp>
        <p:nvSpPr>
          <p:cNvPr id="33" name="TextBox 32"/>
          <p:cNvSpPr txBox="1"/>
          <p:nvPr/>
        </p:nvSpPr>
        <p:spPr>
          <a:xfrm rot="16200000">
            <a:off x="1491638" y="3591572"/>
            <a:ext cx="1637017" cy="394166"/>
          </a:xfrm>
          <a:prstGeom prst="rect">
            <a:avLst/>
          </a:prstGeom>
          <a:noFill/>
        </p:spPr>
        <p:txBody>
          <a:bodyPr wrap="square" lIns="100794" tIns="50397" rIns="100794" bIns="50397" rtlCol="0">
            <a:spAutoFit/>
          </a:bodyPr>
          <a:lstStyle/>
          <a:p>
            <a:r>
              <a:rPr lang="en-US" sz="1900" b="1" dirty="0"/>
              <a:t>Vertical [cm]</a:t>
            </a:r>
          </a:p>
        </p:txBody>
      </p:sp>
      <p:sp>
        <p:nvSpPr>
          <p:cNvPr id="34" name="TextBox 33"/>
          <p:cNvSpPr txBox="1"/>
          <p:nvPr/>
        </p:nvSpPr>
        <p:spPr>
          <a:xfrm rot="16200000">
            <a:off x="1491637" y="1673655"/>
            <a:ext cx="1637017" cy="394166"/>
          </a:xfrm>
          <a:prstGeom prst="rect">
            <a:avLst/>
          </a:prstGeom>
          <a:noFill/>
        </p:spPr>
        <p:txBody>
          <a:bodyPr wrap="square" lIns="100794" tIns="50397" rIns="100794" bIns="50397" rtlCol="0">
            <a:spAutoFit/>
          </a:bodyPr>
          <a:lstStyle/>
          <a:p>
            <a:r>
              <a:rPr lang="en-US" sz="1900" b="1" dirty="0"/>
              <a:t>Vertical [cm]</a:t>
            </a:r>
          </a:p>
        </p:txBody>
      </p:sp>
      <p:sp>
        <p:nvSpPr>
          <p:cNvPr id="20" name="TextBox 19"/>
          <p:cNvSpPr txBox="1"/>
          <p:nvPr/>
        </p:nvSpPr>
        <p:spPr>
          <a:xfrm>
            <a:off x="3010187" y="6120011"/>
            <a:ext cx="1680104" cy="322304"/>
          </a:xfrm>
          <a:prstGeom prst="rect">
            <a:avLst/>
          </a:prstGeom>
          <a:noFill/>
        </p:spPr>
        <p:txBody>
          <a:bodyPr wrap="square" lIns="100794" tIns="50397" rIns="100794" bIns="50397" rtlCol="0">
            <a:spAutoFit/>
          </a:bodyPr>
          <a:lstStyle/>
          <a:p>
            <a:r>
              <a:rPr lang="en-US" sz="1400" dirty="0">
                <a:solidFill>
                  <a:schemeClr val="bg1"/>
                </a:solidFill>
              </a:rPr>
              <a:t>MSL - 2015</a:t>
            </a:r>
          </a:p>
        </p:txBody>
      </p:sp>
    </p:spTree>
    <p:extLst>
      <p:ext uri="{BB962C8B-B14F-4D97-AF65-F5344CB8AC3E}">
        <p14:creationId xmlns:p14="http://schemas.microsoft.com/office/powerpoint/2010/main" val="4084297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step0MeV-DS.png"/>
          <p:cNvPicPr>
            <a:picLocks noChangeAspect="1"/>
          </p:cNvPicPr>
          <p:nvPr/>
        </p:nvPicPr>
        <p:blipFill rotWithShape="1">
          <a:blip r:embed="rId2" cstate="print">
            <a:extLst>
              <a:ext uri="{28A0092B-C50C-407E-A947-70E740481C1C}">
                <a14:useLocalDpi xmlns:a14="http://schemas.microsoft.com/office/drawing/2010/main"/>
              </a:ext>
            </a:extLst>
          </a:blip>
          <a:srcRect l="8437" t="17917" r="14845" b="18750"/>
          <a:stretch/>
        </p:blipFill>
        <p:spPr>
          <a:xfrm>
            <a:off x="2380148" y="884237"/>
            <a:ext cx="6874426" cy="1875919"/>
          </a:xfrm>
          <a:prstGeom prst="rect">
            <a:avLst/>
          </a:prstGeom>
        </p:spPr>
      </p:pic>
      <p:pic>
        <p:nvPicPr>
          <p:cNvPr id="5" name="Picture 4" descr="nstep700MeV-DS.png"/>
          <p:cNvPicPr>
            <a:picLocks noChangeAspect="1"/>
          </p:cNvPicPr>
          <p:nvPr/>
        </p:nvPicPr>
        <p:blipFill rotWithShape="1">
          <a:blip r:embed="rId3" cstate="print">
            <a:extLst>
              <a:ext uri="{28A0092B-C50C-407E-A947-70E740481C1C}">
                <a14:useLocalDpi xmlns:a14="http://schemas.microsoft.com/office/drawing/2010/main"/>
              </a:ext>
            </a:extLst>
          </a:blip>
          <a:srcRect l="8749" t="18542" r="14531" b="19584"/>
          <a:stretch/>
        </p:blipFill>
        <p:spPr>
          <a:xfrm>
            <a:off x="2408149" y="2746156"/>
            <a:ext cx="6874426" cy="1861920"/>
          </a:xfrm>
          <a:prstGeom prst="rect">
            <a:avLst/>
          </a:prstGeom>
        </p:spPr>
      </p:pic>
      <p:pic>
        <p:nvPicPr>
          <p:cNvPr id="4" name="Picture 3" descr="nstep4000MeV-DS.png"/>
          <p:cNvPicPr>
            <a:picLocks noChangeAspect="1"/>
          </p:cNvPicPr>
          <p:nvPr/>
        </p:nvPicPr>
        <p:blipFill rotWithShape="1">
          <a:blip r:embed="rId4" cstate="print">
            <a:extLst>
              <a:ext uri="{28A0092B-C50C-407E-A947-70E740481C1C}">
                <a14:useLocalDpi xmlns:a14="http://schemas.microsoft.com/office/drawing/2010/main"/>
              </a:ext>
            </a:extLst>
          </a:blip>
          <a:srcRect l="8906" t="18125" r="14844" b="13333"/>
          <a:stretch/>
        </p:blipFill>
        <p:spPr>
          <a:xfrm>
            <a:off x="2422150" y="4594077"/>
            <a:ext cx="6818423" cy="2099910"/>
          </a:xfrm>
          <a:prstGeom prst="rect">
            <a:avLst/>
          </a:prstGeom>
        </p:spPr>
      </p:pic>
      <p:sp>
        <p:nvSpPr>
          <p:cNvPr id="8" name="Title 2"/>
          <p:cNvSpPr>
            <a:spLocks noGrp="1"/>
          </p:cNvSpPr>
          <p:nvPr>
            <p:ph type="title"/>
          </p:nvPr>
        </p:nvSpPr>
        <p:spPr>
          <a:xfrm>
            <a:off x="1112432" y="122237"/>
            <a:ext cx="8880880" cy="551491"/>
          </a:xfrm>
          <a:solidFill>
            <a:schemeClr val="bg1"/>
          </a:solidFill>
        </p:spPr>
        <p:txBody>
          <a:bodyPr/>
          <a:lstStyle/>
          <a:p>
            <a:pPr>
              <a:buNone/>
            </a:pPr>
            <a:r>
              <a:rPr lang="en-US" sz="2800" dirty="0"/>
              <a:t>LCLS-II: Effect of quad settings on radiation </a:t>
            </a:r>
            <a:r>
              <a:rPr lang="en-US" sz="2800" dirty="0" smtClean="0"/>
              <a:t>dose</a:t>
            </a:r>
            <a:endParaRPr lang="en-US" sz="2800" dirty="0"/>
          </a:p>
        </p:txBody>
      </p:sp>
      <p:sp>
        <p:nvSpPr>
          <p:cNvPr id="2" name="Slide Number Placeholder 1"/>
          <p:cNvSpPr>
            <a:spLocks noGrp="1"/>
          </p:cNvSpPr>
          <p:nvPr>
            <p:ph type="sldNum" sz="quarter" idx="4"/>
          </p:nvPr>
        </p:nvSpPr>
        <p:spPr/>
        <p:txBody>
          <a:bodyPr/>
          <a:lstStyle/>
          <a:p>
            <a:fld id="{5BD36294-2849-48A8-8531-5354CF3095D2}" type="slidenum">
              <a:rPr lang="en-US" smtClean="0"/>
              <a:pPr/>
              <a:t>5</a:t>
            </a:fld>
            <a:endParaRPr lang="en-US" dirty="0"/>
          </a:p>
        </p:txBody>
      </p:sp>
      <p:sp>
        <p:nvSpPr>
          <p:cNvPr id="3" name="Date Placeholder 2"/>
          <p:cNvSpPr>
            <a:spLocks noGrp="1"/>
          </p:cNvSpPr>
          <p:nvPr>
            <p:ph type="dt" sz="half" idx="2"/>
          </p:nvPr>
        </p:nvSpPr>
        <p:spPr/>
        <p:txBody>
          <a:bodyPr/>
          <a:lstStyle/>
          <a:p>
            <a:pPr defTabSz="503972" eaLnBrk="0" fontAlgn="ctr"/>
            <a:r>
              <a:rPr lang="en-US" b="1" smtClean="0">
                <a:solidFill>
                  <a:srgbClr val="000000"/>
                </a:solidFill>
                <a:latin typeface="Arial"/>
              </a:rPr>
              <a:t>N.Solyak</a:t>
            </a:r>
            <a:endParaRPr lang="en-US" b="1" dirty="0">
              <a:solidFill>
                <a:srgbClr val="000000"/>
              </a:solidFill>
              <a:latin typeface="Arial"/>
            </a:endParaRPr>
          </a:p>
        </p:txBody>
      </p:sp>
      <p:sp>
        <p:nvSpPr>
          <p:cNvPr id="19" name="Footer Placeholder 11"/>
          <p:cNvSpPr>
            <a:spLocks noGrp="1"/>
          </p:cNvSpPr>
          <p:nvPr>
            <p:ph type="ftr" sz="quarter" idx="3"/>
          </p:nvPr>
        </p:nvSpPr>
        <p:spPr>
          <a:prstGeom prst="rect">
            <a:avLst/>
          </a:prstGeom>
        </p:spPr>
        <p:txBody>
          <a:bodyPr/>
          <a:lstStyle>
            <a:lvl1pPr algn="l">
              <a:defRPr sz="1200" b="0">
                <a:solidFill>
                  <a:schemeClr val="tx1"/>
                </a:solidFill>
              </a:defRPr>
            </a:lvl1pPr>
          </a:lstStyle>
          <a:p>
            <a:r>
              <a:rPr lang="en-US" smtClean="0"/>
              <a:t>LCWS15, Nov1-6, 2015</a:t>
            </a:r>
            <a:endParaRPr lang="en-US" dirty="0"/>
          </a:p>
        </p:txBody>
      </p:sp>
      <p:sp>
        <p:nvSpPr>
          <p:cNvPr id="17" name="TextBox 16"/>
          <p:cNvSpPr txBox="1"/>
          <p:nvPr/>
        </p:nvSpPr>
        <p:spPr>
          <a:xfrm>
            <a:off x="5236325" y="4734071"/>
            <a:ext cx="1624101" cy="373193"/>
          </a:xfrm>
          <a:prstGeom prst="rect">
            <a:avLst/>
          </a:prstGeom>
          <a:solidFill>
            <a:schemeClr val="bg1"/>
          </a:solidFill>
          <a:ln w="15875">
            <a:solidFill>
              <a:schemeClr val="tx1"/>
            </a:solidFill>
          </a:ln>
        </p:spPr>
        <p:txBody>
          <a:bodyPr wrap="square" lIns="100794" tIns="0" rIns="100794" bIns="0" rtlCol="0">
            <a:spAutoFit/>
          </a:bodyPr>
          <a:lstStyle/>
          <a:p>
            <a:pPr algn="ctr"/>
            <a:r>
              <a:rPr lang="en-US" sz="2400" b="1" dirty="0"/>
              <a:t>4000 MeV</a:t>
            </a:r>
            <a:endParaRPr lang="en-US" sz="2200" b="1" dirty="0"/>
          </a:p>
        </p:txBody>
      </p:sp>
      <p:sp>
        <p:nvSpPr>
          <p:cNvPr id="18" name="TextBox 17"/>
          <p:cNvSpPr txBox="1"/>
          <p:nvPr/>
        </p:nvSpPr>
        <p:spPr>
          <a:xfrm>
            <a:off x="5250325" y="1024230"/>
            <a:ext cx="1624101" cy="373193"/>
          </a:xfrm>
          <a:prstGeom prst="rect">
            <a:avLst/>
          </a:prstGeom>
          <a:solidFill>
            <a:schemeClr val="bg1"/>
          </a:solidFill>
          <a:ln w="15875">
            <a:solidFill>
              <a:schemeClr val="tx1"/>
            </a:solidFill>
          </a:ln>
        </p:spPr>
        <p:txBody>
          <a:bodyPr wrap="square" lIns="100794" tIns="0" rIns="100794" bIns="0" rtlCol="0">
            <a:spAutoFit/>
          </a:bodyPr>
          <a:lstStyle/>
          <a:p>
            <a:pPr algn="ctr"/>
            <a:r>
              <a:rPr lang="en-US" sz="2400" b="1" dirty="0"/>
              <a:t>0 MeV</a:t>
            </a:r>
            <a:endParaRPr lang="en-US" sz="2200" b="1" dirty="0"/>
          </a:p>
        </p:txBody>
      </p:sp>
      <p:sp>
        <p:nvSpPr>
          <p:cNvPr id="16" name="TextBox 15"/>
          <p:cNvSpPr txBox="1"/>
          <p:nvPr/>
        </p:nvSpPr>
        <p:spPr>
          <a:xfrm>
            <a:off x="5264326" y="2872151"/>
            <a:ext cx="1624101" cy="373193"/>
          </a:xfrm>
          <a:prstGeom prst="rect">
            <a:avLst/>
          </a:prstGeom>
          <a:solidFill>
            <a:schemeClr val="bg1"/>
          </a:solidFill>
          <a:ln w="15875">
            <a:solidFill>
              <a:schemeClr val="tx1"/>
            </a:solidFill>
          </a:ln>
        </p:spPr>
        <p:txBody>
          <a:bodyPr wrap="square" lIns="100794" tIns="0" rIns="100794" bIns="0" rtlCol="0">
            <a:spAutoFit/>
          </a:bodyPr>
          <a:lstStyle/>
          <a:p>
            <a:pPr algn="ctr"/>
            <a:r>
              <a:rPr lang="en-US" sz="2400" b="1" dirty="0"/>
              <a:t>700 MeV</a:t>
            </a:r>
            <a:endParaRPr lang="en-US" sz="2200" b="1" dirty="0"/>
          </a:p>
        </p:txBody>
      </p:sp>
      <p:grpSp>
        <p:nvGrpSpPr>
          <p:cNvPr id="30" name="Group 29"/>
          <p:cNvGrpSpPr/>
          <p:nvPr/>
        </p:nvGrpSpPr>
        <p:grpSpPr>
          <a:xfrm>
            <a:off x="658041" y="2130182"/>
            <a:ext cx="1372085" cy="3569848"/>
            <a:chOff x="546100" y="2260599"/>
            <a:chExt cx="1244600" cy="3238501"/>
          </a:xfrm>
        </p:grpSpPr>
        <p:sp>
          <p:nvSpPr>
            <p:cNvPr id="7" name="TextBox 6"/>
            <p:cNvSpPr txBox="1"/>
            <p:nvPr/>
          </p:nvSpPr>
          <p:spPr>
            <a:xfrm rot="16200000">
              <a:off x="-102429" y="3683829"/>
              <a:ext cx="1651002" cy="353943"/>
            </a:xfrm>
            <a:prstGeom prst="rect">
              <a:avLst/>
            </a:prstGeom>
            <a:noFill/>
          </p:spPr>
          <p:txBody>
            <a:bodyPr wrap="square" rtlCol="0">
              <a:spAutoFit/>
            </a:bodyPr>
            <a:lstStyle/>
            <a:p>
              <a:r>
                <a:rPr lang="en-US" sz="1900" b="1" dirty="0"/>
                <a:t> [Gy/300d/nA]</a:t>
              </a:r>
            </a:p>
          </p:txBody>
        </p:sp>
        <p:grpSp>
          <p:nvGrpSpPr>
            <p:cNvPr id="29" name="Group 28"/>
            <p:cNvGrpSpPr/>
            <p:nvPr/>
          </p:nvGrpSpPr>
          <p:grpSpPr>
            <a:xfrm>
              <a:off x="571500" y="2260599"/>
              <a:ext cx="1219200" cy="3238501"/>
              <a:chOff x="584200" y="2260599"/>
              <a:chExt cx="1219200" cy="3238501"/>
            </a:xfrm>
          </p:grpSpPr>
          <p:pic>
            <p:nvPicPr>
              <p:cNvPr id="15" name="Picture 14" descr="nstep700MeV-DSzoomX2.png"/>
              <p:cNvPicPr>
                <a:picLocks noChangeAspect="1"/>
              </p:cNvPicPr>
              <p:nvPr/>
            </p:nvPicPr>
            <p:blipFill rotWithShape="1">
              <a:blip r:embed="rId5" cstate="print">
                <a:extLst>
                  <a:ext uri="{28A0092B-C50C-407E-A947-70E740481C1C}">
                    <a14:useLocalDpi xmlns:a14="http://schemas.microsoft.com/office/drawing/2010/main"/>
                  </a:ext>
                </a:extLst>
              </a:blip>
              <a:srcRect r="-12711"/>
              <a:stretch/>
            </p:blipFill>
            <p:spPr>
              <a:xfrm>
                <a:off x="889000" y="2260599"/>
                <a:ext cx="914400" cy="3213101"/>
              </a:xfrm>
              <a:prstGeom prst="rect">
                <a:avLst/>
              </a:prstGeom>
            </p:spPr>
          </p:pic>
          <p:sp>
            <p:nvSpPr>
              <p:cNvPr id="26" name="Rectangle 25"/>
              <p:cNvSpPr/>
              <p:nvPr/>
            </p:nvSpPr>
            <p:spPr>
              <a:xfrm>
                <a:off x="584200" y="2286000"/>
                <a:ext cx="1193800" cy="32131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31" name="TextBox 30"/>
          <p:cNvSpPr txBox="1"/>
          <p:nvPr/>
        </p:nvSpPr>
        <p:spPr>
          <a:xfrm>
            <a:off x="5040313" y="6901704"/>
            <a:ext cx="2296142" cy="394166"/>
          </a:xfrm>
          <a:prstGeom prst="rect">
            <a:avLst/>
          </a:prstGeom>
          <a:noFill/>
        </p:spPr>
        <p:txBody>
          <a:bodyPr wrap="square" lIns="100794" tIns="50397" rIns="100794" bIns="50397" rtlCol="0">
            <a:spAutoFit/>
          </a:bodyPr>
          <a:lstStyle/>
          <a:p>
            <a:r>
              <a:rPr lang="en-US" sz="1900" b="1" dirty="0"/>
              <a:t>Longitudinal [cm]</a:t>
            </a:r>
          </a:p>
        </p:txBody>
      </p:sp>
      <p:sp>
        <p:nvSpPr>
          <p:cNvPr id="32" name="TextBox 31"/>
          <p:cNvSpPr txBox="1"/>
          <p:nvPr/>
        </p:nvSpPr>
        <p:spPr>
          <a:xfrm rot="16200000">
            <a:off x="1491637" y="5341497"/>
            <a:ext cx="1637017" cy="394166"/>
          </a:xfrm>
          <a:prstGeom prst="rect">
            <a:avLst/>
          </a:prstGeom>
          <a:noFill/>
        </p:spPr>
        <p:txBody>
          <a:bodyPr wrap="square" lIns="100794" tIns="50397" rIns="100794" bIns="50397" rtlCol="0">
            <a:spAutoFit/>
          </a:bodyPr>
          <a:lstStyle/>
          <a:p>
            <a:r>
              <a:rPr lang="en-US" sz="1900" b="1" dirty="0"/>
              <a:t>Vertical [cm]</a:t>
            </a:r>
          </a:p>
        </p:txBody>
      </p:sp>
      <p:sp>
        <p:nvSpPr>
          <p:cNvPr id="33" name="TextBox 32"/>
          <p:cNvSpPr txBox="1"/>
          <p:nvPr/>
        </p:nvSpPr>
        <p:spPr>
          <a:xfrm rot="16200000">
            <a:off x="1491638" y="3591572"/>
            <a:ext cx="1637017" cy="394166"/>
          </a:xfrm>
          <a:prstGeom prst="rect">
            <a:avLst/>
          </a:prstGeom>
          <a:noFill/>
        </p:spPr>
        <p:txBody>
          <a:bodyPr wrap="square" lIns="100794" tIns="50397" rIns="100794" bIns="50397" rtlCol="0">
            <a:spAutoFit/>
          </a:bodyPr>
          <a:lstStyle/>
          <a:p>
            <a:r>
              <a:rPr lang="en-US" sz="1900" b="1" dirty="0"/>
              <a:t>Vertical [cm]</a:t>
            </a:r>
          </a:p>
        </p:txBody>
      </p:sp>
      <p:sp>
        <p:nvSpPr>
          <p:cNvPr id="34" name="TextBox 33"/>
          <p:cNvSpPr txBox="1"/>
          <p:nvPr/>
        </p:nvSpPr>
        <p:spPr>
          <a:xfrm rot="16200000">
            <a:off x="1491637" y="1673655"/>
            <a:ext cx="1637017" cy="394166"/>
          </a:xfrm>
          <a:prstGeom prst="rect">
            <a:avLst/>
          </a:prstGeom>
          <a:noFill/>
        </p:spPr>
        <p:txBody>
          <a:bodyPr wrap="square" lIns="100794" tIns="50397" rIns="100794" bIns="50397" rtlCol="0">
            <a:spAutoFit/>
          </a:bodyPr>
          <a:lstStyle/>
          <a:p>
            <a:r>
              <a:rPr lang="en-US" sz="1900" b="1" dirty="0"/>
              <a:t>Vertical [cm]</a:t>
            </a:r>
          </a:p>
        </p:txBody>
      </p:sp>
      <p:sp>
        <p:nvSpPr>
          <p:cNvPr id="20" name="TextBox 19"/>
          <p:cNvSpPr txBox="1"/>
          <p:nvPr/>
        </p:nvSpPr>
        <p:spPr>
          <a:xfrm>
            <a:off x="3010187" y="6120011"/>
            <a:ext cx="1680104" cy="322304"/>
          </a:xfrm>
          <a:prstGeom prst="rect">
            <a:avLst/>
          </a:prstGeom>
          <a:noFill/>
        </p:spPr>
        <p:txBody>
          <a:bodyPr wrap="square" lIns="100794" tIns="50397" rIns="100794" bIns="50397" rtlCol="0">
            <a:spAutoFit/>
          </a:bodyPr>
          <a:lstStyle/>
          <a:p>
            <a:r>
              <a:rPr lang="en-US" sz="1400" dirty="0">
                <a:solidFill>
                  <a:schemeClr val="bg1"/>
                </a:solidFill>
              </a:rPr>
              <a:t>MSL - 2015</a:t>
            </a:r>
          </a:p>
        </p:txBody>
      </p:sp>
      <p:sp>
        <p:nvSpPr>
          <p:cNvPr id="22" name="TextBox 21"/>
          <p:cNvSpPr txBox="1"/>
          <p:nvPr/>
        </p:nvSpPr>
        <p:spPr>
          <a:xfrm>
            <a:off x="1414088" y="3121866"/>
            <a:ext cx="7434461" cy="1302107"/>
          </a:xfrm>
          <a:prstGeom prst="rect">
            <a:avLst/>
          </a:prstGeom>
          <a:solidFill>
            <a:schemeClr val="bg1"/>
          </a:solidFill>
          <a:ln w="25400">
            <a:solidFill>
              <a:schemeClr val="bg2"/>
            </a:solidFill>
          </a:ln>
        </p:spPr>
        <p:txBody>
          <a:bodyPr wrap="square" lIns="100794" tIns="50397" rIns="100794" bIns="50397" rtlCol="0">
            <a:spAutoFit/>
          </a:bodyPr>
          <a:lstStyle/>
          <a:p>
            <a:pPr algn="ctr"/>
            <a:r>
              <a:rPr lang="en-US" sz="2600" dirty="0"/>
              <a:t>Settings at 700 MeV are the worst for radiation to the cryomodules as field emission is accelerated but ultimately is lost, depositing most energy</a:t>
            </a:r>
          </a:p>
        </p:txBody>
      </p:sp>
    </p:spTree>
    <p:extLst>
      <p:ext uri="{BB962C8B-B14F-4D97-AF65-F5344CB8AC3E}">
        <p14:creationId xmlns:p14="http://schemas.microsoft.com/office/powerpoint/2010/main" val="1842482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312" y="122237"/>
            <a:ext cx="6057907" cy="551491"/>
          </a:xfrm>
        </p:spPr>
        <p:txBody>
          <a:bodyPr/>
          <a:lstStyle/>
          <a:p>
            <a:r>
              <a:rPr lang="en-US" dirty="0" smtClean="0"/>
              <a:t>ILC Main </a:t>
            </a:r>
            <a:r>
              <a:rPr lang="en-US" dirty="0" err="1" smtClean="0"/>
              <a:t>Linac</a:t>
            </a:r>
            <a:r>
              <a:rPr lang="en-US" dirty="0" smtClean="0"/>
              <a:t> configuration</a:t>
            </a:r>
            <a:endParaRPr lang="en-US" dirty="0"/>
          </a:p>
        </p:txBody>
      </p:sp>
      <p:sp>
        <p:nvSpPr>
          <p:cNvPr id="3" name="Slide Number Placeholder 2"/>
          <p:cNvSpPr>
            <a:spLocks noGrp="1"/>
          </p:cNvSpPr>
          <p:nvPr>
            <p:ph type="sldNum" sz="quarter" idx="4"/>
          </p:nvPr>
        </p:nvSpPr>
        <p:spPr/>
        <p:txBody>
          <a:bodyPr/>
          <a:lstStyle/>
          <a:p>
            <a:fld id="{AAB6FA28-7AEC-3F43-9C2D-3DB969CFEC6A}" type="slidenum">
              <a:rPr lang="en-US" smtClean="0"/>
              <a:pPr/>
              <a:t>6</a:t>
            </a:fld>
            <a:endParaRPr lang="en-US"/>
          </a:p>
        </p:txBody>
      </p:sp>
      <p:sp>
        <p:nvSpPr>
          <p:cNvPr id="4" name="Date Placeholder 3"/>
          <p:cNvSpPr>
            <a:spLocks noGrp="1"/>
          </p:cNvSpPr>
          <p:nvPr>
            <p:ph type="dt" sz="half" idx="2"/>
          </p:nvPr>
        </p:nvSpPr>
        <p:spPr/>
        <p:txBody>
          <a:bodyPr/>
          <a:lstStyle/>
          <a:p>
            <a:r>
              <a:rPr lang="en-US" smtClean="0"/>
              <a:t>N.Solyak</a:t>
            </a:r>
            <a:endParaRPr lang="en-US"/>
          </a:p>
        </p:txBody>
      </p:sp>
      <p:sp>
        <p:nvSpPr>
          <p:cNvPr id="5" name="Footer Placeholder 4"/>
          <p:cNvSpPr>
            <a:spLocks noGrp="1"/>
          </p:cNvSpPr>
          <p:nvPr>
            <p:ph type="ftr" sz="quarter" idx="3"/>
          </p:nvPr>
        </p:nvSpPr>
        <p:spPr/>
        <p:txBody>
          <a:bodyPr/>
          <a:lstStyle/>
          <a:p>
            <a:r>
              <a:rPr lang="en-US" smtClean="0"/>
              <a:t>LCWS15, Nov1-6, 2015</a:t>
            </a:r>
            <a:endParaRPr lang="en-US"/>
          </a:p>
        </p:txBody>
      </p:sp>
      <p:sp>
        <p:nvSpPr>
          <p:cNvPr id="6" name="TextBox 5"/>
          <p:cNvSpPr txBox="1"/>
          <p:nvPr/>
        </p:nvSpPr>
        <p:spPr>
          <a:xfrm>
            <a:off x="620712" y="1570037"/>
            <a:ext cx="9067800" cy="3539430"/>
          </a:xfrm>
          <a:prstGeom prst="rect">
            <a:avLst/>
          </a:prstGeom>
          <a:noFill/>
        </p:spPr>
        <p:txBody>
          <a:bodyPr wrap="square" rtlCol="0">
            <a:spAutoFit/>
          </a:bodyPr>
          <a:lstStyle/>
          <a:p>
            <a:r>
              <a:rPr lang="en-US" sz="2800" dirty="0" smtClean="0"/>
              <a:t>Bunch Compressor (5-15GeV) is located in  straight-line tunnel</a:t>
            </a:r>
          </a:p>
          <a:p>
            <a:pPr marL="914400" lvl="1" indent="-457200">
              <a:buFont typeface="Arial" panose="020B0604020202020204" pitchFamily="34" charset="0"/>
              <a:buChar char="•"/>
            </a:pPr>
            <a:r>
              <a:rPr lang="en-US" sz="2800" dirty="0" smtClean="0"/>
              <a:t>BC1 </a:t>
            </a:r>
            <a:r>
              <a:rPr lang="en-US" sz="2800" dirty="0"/>
              <a:t>– </a:t>
            </a:r>
            <a:r>
              <a:rPr lang="en-US" sz="2800" dirty="0" smtClean="0"/>
              <a:t>3 CMs</a:t>
            </a:r>
            <a:endParaRPr lang="en-US" sz="2800" dirty="0"/>
          </a:p>
          <a:p>
            <a:pPr marL="914400" lvl="1" indent="-457200">
              <a:buFont typeface="Arial" panose="020B0604020202020204" pitchFamily="34" charset="0"/>
              <a:buChar char="•"/>
            </a:pPr>
            <a:r>
              <a:rPr lang="en-US" sz="2800" dirty="0" smtClean="0"/>
              <a:t>BC2 </a:t>
            </a:r>
            <a:r>
              <a:rPr lang="en-US" sz="2800" dirty="0"/>
              <a:t>– 45 </a:t>
            </a:r>
            <a:r>
              <a:rPr lang="en-US" sz="2800" dirty="0" smtClean="0"/>
              <a:t>CM’s  to accelerate from 5 to 15 GeV</a:t>
            </a:r>
          </a:p>
          <a:p>
            <a:endParaRPr lang="en-US" sz="2800" dirty="0" smtClean="0"/>
          </a:p>
          <a:p>
            <a:r>
              <a:rPr lang="en-US" sz="2800" dirty="0" smtClean="0"/>
              <a:t>Rest of Main </a:t>
            </a:r>
            <a:r>
              <a:rPr lang="en-US" sz="2800" dirty="0" err="1"/>
              <a:t>Linac</a:t>
            </a:r>
            <a:r>
              <a:rPr lang="en-US" sz="2800" dirty="0"/>
              <a:t> </a:t>
            </a:r>
            <a:r>
              <a:rPr lang="en-US" sz="2800" dirty="0" smtClean="0"/>
              <a:t>(15-250GeV) CM’s are installed in </a:t>
            </a:r>
            <a:r>
              <a:rPr lang="en-US" sz="2800" dirty="0"/>
              <a:t>curved tunnel</a:t>
            </a:r>
          </a:p>
          <a:p>
            <a:endParaRPr lang="en-US" sz="2800" dirty="0"/>
          </a:p>
        </p:txBody>
      </p:sp>
      <p:sp>
        <p:nvSpPr>
          <p:cNvPr id="7" name="TextBox 6"/>
          <p:cNvSpPr txBox="1"/>
          <p:nvPr/>
        </p:nvSpPr>
        <p:spPr>
          <a:xfrm>
            <a:off x="1314955" y="5280017"/>
            <a:ext cx="7459157" cy="707886"/>
          </a:xfrm>
          <a:prstGeom prst="rect">
            <a:avLst/>
          </a:prstGeom>
          <a:noFill/>
        </p:spPr>
        <p:txBody>
          <a:bodyPr wrap="square" rtlCol="0">
            <a:spAutoFit/>
          </a:bodyPr>
          <a:lstStyle/>
          <a:p>
            <a:r>
              <a:rPr lang="en-US" sz="2000" dirty="0" smtClean="0">
                <a:solidFill>
                  <a:srgbClr val="C00000"/>
                </a:solidFill>
              </a:rPr>
              <a:t>Dark current can not propagate up to end of the </a:t>
            </a:r>
            <a:r>
              <a:rPr lang="en-US" sz="2000" dirty="0" err="1" smtClean="0">
                <a:solidFill>
                  <a:srgbClr val="C00000"/>
                </a:solidFill>
              </a:rPr>
              <a:t>linac</a:t>
            </a:r>
            <a:r>
              <a:rPr lang="en-US" sz="2000" dirty="0" smtClean="0">
                <a:solidFill>
                  <a:srgbClr val="C00000"/>
                </a:solidFill>
              </a:rPr>
              <a:t> and will be lost earlier in </a:t>
            </a:r>
            <a:r>
              <a:rPr lang="en-US" sz="2000" dirty="0" err="1" smtClean="0">
                <a:solidFill>
                  <a:srgbClr val="C00000"/>
                </a:solidFill>
              </a:rPr>
              <a:t>linac</a:t>
            </a:r>
            <a:r>
              <a:rPr lang="en-US" sz="2000" dirty="0" smtClean="0">
                <a:solidFill>
                  <a:srgbClr val="C00000"/>
                </a:solidFill>
              </a:rPr>
              <a:t> due to </a:t>
            </a:r>
            <a:r>
              <a:rPr lang="en-US" sz="2000" dirty="0" err="1" smtClean="0">
                <a:solidFill>
                  <a:srgbClr val="C00000"/>
                </a:solidFill>
              </a:rPr>
              <a:t>tunel</a:t>
            </a:r>
            <a:r>
              <a:rPr lang="en-US" sz="2000" dirty="0" smtClean="0">
                <a:solidFill>
                  <a:srgbClr val="C00000"/>
                </a:solidFill>
              </a:rPr>
              <a:t> curvature. Need simulations to see details</a:t>
            </a:r>
            <a:endParaRPr lang="en-US" sz="2000" dirty="0">
              <a:solidFill>
                <a:srgbClr val="C00000"/>
              </a:solidFill>
            </a:endParaRPr>
          </a:p>
        </p:txBody>
      </p:sp>
    </p:spTree>
    <p:extLst>
      <p:ext uri="{BB962C8B-B14F-4D97-AF65-F5344CB8AC3E}">
        <p14:creationId xmlns:p14="http://schemas.microsoft.com/office/powerpoint/2010/main" val="1563956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a:spLocks noGrp="1"/>
          </p:cNvSpPr>
          <p:nvPr>
            <p:ph type="title"/>
          </p:nvPr>
        </p:nvSpPr>
        <p:spPr>
          <a:xfrm>
            <a:off x="1230312" y="198438"/>
            <a:ext cx="8850313" cy="381000"/>
          </a:xfrm>
          <a:prstGeom prst="rect">
            <a:avLst/>
          </a:prstGeom>
          <a:solidFill>
            <a:schemeClr val="bg1"/>
          </a:solidFill>
        </p:spPr>
        <p:txBody>
          <a:bodyPr/>
          <a:lstStyle>
            <a:lvl1pPr defTabSz="379729">
              <a:defRPr sz="4680"/>
            </a:lvl1pPr>
          </a:lstStyle>
          <a:p>
            <a:pPr lvl="0">
              <a:buNone/>
              <a:defRPr sz="1800"/>
            </a:pPr>
            <a:r>
              <a:rPr sz="3200" dirty="0">
                <a:solidFill>
                  <a:srgbClr val="0033CC"/>
                </a:solidFill>
              </a:rPr>
              <a:t>Dark current distribution from single cavity</a:t>
            </a:r>
          </a:p>
        </p:txBody>
      </p:sp>
      <p:pic>
        <p:nvPicPr>
          <p:cNvPr id="34" name="IdcVScav.png"/>
          <p:cNvPicPr/>
          <p:nvPr/>
        </p:nvPicPr>
        <p:blipFill>
          <a:blip r:embed="rId2">
            <a:extLst/>
          </a:blip>
          <a:srcRect t="7641" r="9160"/>
          <a:stretch>
            <a:fillRect/>
          </a:stretch>
        </p:blipFill>
        <p:spPr>
          <a:xfrm>
            <a:off x="620712" y="884237"/>
            <a:ext cx="9094098" cy="5410200"/>
          </a:xfrm>
          <a:prstGeom prst="rect">
            <a:avLst/>
          </a:prstGeom>
          <a:ln w="12700">
            <a:miter lim="400000"/>
          </a:ln>
        </p:spPr>
      </p:pic>
      <p:sp>
        <p:nvSpPr>
          <p:cNvPr id="33" name="Shape 33"/>
          <p:cNvSpPr>
            <a:spLocks noGrp="1"/>
          </p:cNvSpPr>
          <p:nvPr>
            <p:ph type="body" idx="4294967295"/>
          </p:nvPr>
        </p:nvSpPr>
        <p:spPr>
          <a:xfrm>
            <a:off x="936625" y="6439711"/>
            <a:ext cx="8066087" cy="457200"/>
          </a:xfrm>
          <a:prstGeom prst="rect">
            <a:avLst/>
          </a:prstGeom>
        </p:spPr>
        <p:txBody>
          <a:bodyPr>
            <a:normAutofit/>
          </a:bodyPr>
          <a:lstStyle/>
          <a:p>
            <a:pPr lvl="0">
              <a:defRPr sz="1800"/>
            </a:pPr>
            <a:r>
              <a:rPr sz="2300" dirty="0"/>
              <a:t>Single </a:t>
            </a:r>
            <a:r>
              <a:rPr sz="2300" dirty="0" smtClean="0"/>
              <a:t>cavity</a:t>
            </a:r>
            <a:r>
              <a:rPr lang="en-US" sz="2300" dirty="0" smtClean="0"/>
              <a:t> (just </a:t>
            </a:r>
            <a:r>
              <a:rPr lang="en-US" sz="2300" dirty="0"/>
              <a:t>after focusing </a:t>
            </a:r>
            <a:r>
              <a:rPr lang="en-US" sz="2300" dirty="0" smtClean="0"/>
              <a:t>quad)</a:t>
            </a:r>
            <a:r>
              <a:rPr sz="2300" dirty="0" smtClean="0"/>
              <a:t> </a:t>
            </a:r>
            <a:r>
              <a:rPr sz="2300" dirty="0"/>
              <a:t>emits 50 </a:t>
            </a:r>
            <a:r>
              <a:rPr sz="2300" dirty="0" err="1"/>
              <a:t>nA</a:t>
            </a:r>
            <a:r>
              <a:rPr sz="2300" dirty="0"/>
              <a:t> </a:t>
            </a:r>
            <a:r>
              <a:rPr sz="2300" dirty="0" smtClean="0"/>
              <a:t>of</a:t>
            </a:r>
            <a:r>
              <a:rPr lang="en-US" sz="2300" dirty="0" smtClean="0"/>
              <a:t> dark current</a:t>
            </a:r>
            <a:endParaRPr sz="2300" dirty="0"/>
          </a:p>
        </p:txBody>
      </p:sp>
      <p:sp>
        <p:nvSpPr>
          <p:cNvPr id="3" name="Date Placeholder 2"/>
          <p:cNvSpPr>
            <a:spLocks noGrp="1"/>
          </p:cNvSpPr>
          <p:nvPr>
            <p:ph type="dt" sz="half" idx="2"/>
          </p:nvPr>
        </p:nvSpPr>
        <p:spPr/>
        <p:txBody>
          <a:bodyPr/>
          <a:lstStyle/>
          <a:p>
            <a:r>
              <a:rPr lang="en-US" smtClean="0"/>
              <a:t>N.Solyak</a:t>
            </a:r>
            <a:endParaRPr lang="en-US"/>
          </a:p>
        </p:txBody>
      </p:sp>
      <p:sp>
        <p:nvSpPr>
          <p:cNvPr id="4" name="Footer Placeholder 3"/>
          <p:cNvSpPr>
            <a:spLocks noGrp="1"/>
          </p:cNvSpPr>
          <p:nvPr>
            <p:ph type="ftr" sz="quarter" idx="3"/>
          </p:nvPr>
        </p:nvSpPr>
        <p:spPr/>
        <p:txBody>
          <a:bodyPr/>
          <a:lstStyle/>
          <a:p>
            <a:r>
              <a:rPr lang="en-US" smtClean="0"/>
              <a:t>LCWS15, Nov1-6, 2015</a:t>
            </a:r>
            <a:endParaRPr lang="en-US"/>
          </a:p>
        </p:txBody>
      </p:sp>
      <p:sp>
        <p:nvSpPr>
          <p:cNvPr id="5" name="Slide Number Placeholder 4"/>
          <p:cNvSpPr>
            <a:spLocks noGrp="1"/>
          </p:cNvSpPr>
          <p:nvPr>
            <p:ph type="sldNum" sz="quarter" idx="4"/>
          </p:nvPr>
        </p:nvSpPr>
        <p:spPr/>
        <p:txBody>
          <a:bodyPr/>
          <a:lstStyle/>
          <a:p>
            <a:fld id="{AAB6FA28-7AEC-3F43-9C2D-3DB969CFEC6A}" type="slidenum">
              <a:rPr lang="en-US" smtClean="0"/>
              <a:pPr/>
              <a:t>7</a:t>
            </a:fld>
            <a:endParaRPr lang="en-US"/>
          </a:p>
        </p:txBody>
      </p:sp>
      <p:cxnSp>
        <p:nvCxnSpPr>
          <p:cNvPr id="6" name="Straight Connector 5"/>
          <p:cNvCxnSpPr/>
          <p:nvPr/>
        </p:nvCxnSpPr>
        <p:spPr>
          <a:xfrm>
            <a:off x="1654968" y="3322637"/>
            <a:ext cx="8001000" cy="38100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rot="237400">
            <a:off x="5434969" y="3512394"/>
            <a:ext cx="1905000" cy="461665"/>
          </a:xfrm>
          <a:prstGeom prst="rect">
            <a:avLst/>
          </a:prstGeom>
          <a:noFill/>
        </p:spPr>
        <p:txBody>
          <a:bodyPr wrap="square" rtlCol="0">
            <a:spAutoFit/>
          </a:bodyPr>
          <a:lstStyle/>
          <a:p>
            <a:r>
              <a:rPr lang="en-US" sz="2400" dirty="0" smtClean="0">
                <a:solidFill>
                  <a:srgbClr val="FF0000"/>
                </a:solidFill>
              </a:rPr>
              <a:t>~0.02 </a:t>
            </a:r>
            <a:r>
              <a:rPr lang="en-US" sz="2400" dirty="0" err="1" smtClean="0">
                <a:solidFill>
                  <a:srgbClr val="FF0000"/>
                </a:solidFill>
              </a:rPr>
              <a:t>nA</a:t>
            </a:r>
            <a:r>
              <a:rPr lang="en-US" sz="2400" dirty="0" smtClean="0">
                <a:solidFill>
                  <a:srgbClr val="FF0000"/>
                </a:solidFill>
              </a:rPr>
              <a:t>/m</a:t>
            </a:r>
            <a:endParaRPr lang="en-US" sz="2400" dirty="0">
              <a:solidFill>
                <a:srgbClr val="FF0000"/>
              </a:solidFill>
            </a:endParaRPr>
          </a:p>
        </p:txBody>
      </p:sp>
    </p:spTree>
    <p:extLst>
      <p:ext uri="{BB962C8B-B14F-4D97-AF65-F5344CB8AC3E}">
        <p14:creationId xmlns:p14="http://schemas.microsoft.com/office/powerpoint/2010/main" val="171453728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hape 36"/>
          <p:cNvSpPr>
            <a:spLocks noGrp="1"/>
          </p:cNvSpPr>
          <p:nvPr>
            <p:ph type="title"/>
          </p:nvPr>
        </p:nvSpPr>
        <p:spPr>
          <a:xfrm>
            <a:off x="544512" y="1036637"/>
            <a:ext cx="9296400" cy="838200"/>
          </a:xfrm>
          <a:prstGeom prst="rect">
            <a:avLst/>
          </a:prstGeom>
        </p:spPr>
        <p:txBody>
          <a:bodyPr/>
          <a:lstStyle>
            <a:lvl1pPr defTabSz="379729">
              <a:defRPr sz="4680"/>
            </a:lvl1pPr>
          </a:lstStyle>
          <a:p>
            <a:pPr lvl="0">
              <a:buNone/>
              <a:defRPr sz="1800"/>
            </a:pPr>
            <a:r>
              <a:rPr sz="2800" dirty="0">
                <a:solidFill>
                  <a:srgbClr val="0033CC"/>
                </a:solidFill>
                <a:latin typeface="+mn-lt"/>
              </a:rPr>
              <a:t>Power loss </a:t>
            </a:r>
            <a:r>
              <a:rPr sz="2800" dirty="0" smtClean="0">
                <a:solidFill>
                  <a:srgbClr val="0033CC"/>
                </a:solidFill>
                <a:latin typeface="+mn-lt"/>
              </a:rPr>
              <a:t>distribution</a:t>
            </a:r>
            <a:r>
              <a:rPr lang="en-US" sz="2800" dirty="0">
                <a:solidFill>
                  <a:srgbClr val="0033CC"/>
                </a:solidFill>
                <a:latin typeface="+mn-lt"/>
              </a:rPr>
              <a:t> </a:t>
            </a:r>
            <a:r>
              <a:rPr lang="en-US" sz="2800" dirty="0" smtClean="0">
                <a:solidFill>
                  <a:srgbClr val="0033CC"/>
                </a:solidFill>
                <a:latin typeface="+mn-lt"/>
              </a:rPr>
              <a:t>done for quad settings, corresponding energy range 5-250 </a:t>
            </a:r>
            <a:r>
              <a:rPr lang="en-US" sz="2800" dirty="0" smtClean="0">
                <a:solidFill>
                  <a:srgbClr val="0033CC"/>
                </a:solidFill>
                <a:latin typeface="+mn-lt"/>
              </a:rPr>
              <a:t>GeV for laser- straight </a:t>
            </a:r>
            <a:r>
              <a:rPr lang="en-US" sz="2800" dirty="0" err="1" smtClean="0">
                <a:solidFill>
                  <a:srgbClr val="0033CC"/>
                </a:solidFill>
                <a:latin typeface="+mn-lt"/>
              </a:rPr>
              <a:t>linac</a:t>
            </a:r>
            <a:r>
              <a:rPr lang="en-US" sz="3200" dirty="0" smtClean="0">
                <a:solidFill>
                  <a:srgbClr val="0033CC"/>
                </a:solidFill>
                <a:latin typeface="+mn-lt"/>
              </a:rPr>
              <a:t>.</a:t>
            </a:r>
            <a:endParaRPr sz="3200" dirty="0">
              <a:solidFill>
                <a:srgbClr val="0033CC"/>
              </a:solidFill>
              <a:latin typeface="+mn-lt"/>
            </a:endParaRPr>
          </a:p>
        </p:txBody>
      </p:sp>
      <p:sp>
        <p:nvSpPr>
          <p:cNvPr id="37" name="Shape 37"/>
          <p:cNvSpPr>
            <a:spLocks noGrp="1"/>
          </p:cNvSpPr>
          <p:nvPr>
            <p:ph type="body" idx="4294967295"/>
          </p:nvPr>
        </p:nvSpPr>
        <p:spPr>
          <a:xfrm>
            <a:off x="468312" y="2255837"/>
            <a:ext cx="9144000" cy="4049712"/>
          </a:xfrm>
          <a:prstGeom prst="rect">
            <a:avLst/>
          </a:prstGeom>
        </p:spPr>
        <p:txBody>
          <a:bodyPr/>
          <a:lstStyle/>
          <a:p>
            <a:pPr lvl="0">
              <a:spcBef>
                <a:spcPts val="2400"/>
              </a:spcBef>
              <a:buFont typeface="Arial" panose="020B0604020202020204" pitchFamily="34" charset="0"/>
              <a:buChar char="•"/>
              <a:defRPr sz="1800"/>
            </a:pPr>
            <a:r>
              <a:rPr sz="2300" dirty="0" smtClean="0"/>
              <a:t>Assum</a:t>
            </a:r>
            <a:r>
              <a:rPr lang="en-US" sz="2300" dirty="0" smtClean="0"/>
              <a:t>ption: Each cavity in </a:t>
            </a:r>
            <a:r>
              <a:rPr lang="en-US" sz="2300" dirty="0" err="1" smtClean="0"/>
              <a:t>linac</a:t>
            </a:r>
            <a:r>
              <a:rPr lang="en-US" sz="2300" dirty="0" smtClean="0"/>
              <a:t> produces </a:t>
            </a:r>
            <a:r>
              <a:rPr sz="2300" dirty="0" smtClean="0"/>
              <a:t>50nA</a:t>
            </a:r>
            <a:r>
              <a:rPr lang="en-US" sz="2300" dirty="0" smtClean="0"/>
              <a:t> of dark current (</a:t>
            </a:r>
            <a:r>
              <a:rPr sz="2300" dirty="0" smtClean="0"/>
              <a:t>at </a:t>
            </a:r>
            <a:r>
              <a:rPr sz="2300" dirty="0"/>
              <a:t>the cavity exit</a:t>
            </a:r>
            <a:r>
              <a:rPr sz="2300" dirty="0" smtClean="0"/>
              <a:t>)</a:t>
            </a:r>
            <a:endParaRPr lang="en-US" sz="2300" dirty="0"/>
          </a:p>
          <a:p>
            <a:pPr lvl="0">
              <a:spcBef>
                <a:spcPts val="2400"/>
              </a:spcBef>
              <a:buFont typeface="Arial" panose="020B0604020202020204" pitchFamily="34" charset="0"/>
              <a:buChar char="•"/>
              <a:defRPr sz="1800"/>
            </a:pPr>
            <a:r>
              <a:rPr lang="en-US" sz="2300" dirty="0" smtClean="0"/>
              <a:t>Start with 1</a:t>
            </a:r>
            <a:r>
              <a:rPr lang="en-US" sz="2300" baseline="30000" dirty="0" smtClean="0"/>
              <a:t>st</a:t>
            </a:r>
            <a:r>
              <a:rPr lang="en-US" sz="2300" dirty="0" smtClean="0"/>
              <a:t> cavity after quad. In simulation we track all particle from each cavity through 8RF units (24 CMs, 208  cavities).</a:t>
            </a:r>
          </a:p>
          <a:p>
            <a:pPr lvl="0">
              <a:spcBef>
                <a:spcPts val="2400"/>
              </a:spcBef>
              <a:buFont typeface="Arial" panose="020B0604020202020204" pitchFamily="34" charset="0"/>
              <a:buChar char="•"/>
              <a:defRPr sz="1800"/>
            </a:pPr>
            <a:r>
              <a:rPr lang="en-US" sz="2300" dirty="0" smtClean="0"/>
              <a:t>In all cases equilibrium was achieved</a:t>
            </a:r>
          </a:p>
          <a:p>
            <a:pPr lvl="0">
              <a:spcBef>
                <a:spcPts val="2400"/>
              </a:spcBef>
              <a:buFont typeface="Arial" panose="020B0604020202020204" pitchFamily="34" charset="0"/>
              <a:buChar char="•"/>
              <a:defRPr sz="1800"/>
            </a:pPr>
            <a:r>
              <a:rPr lang="en-US" sz="2300" dirty="0" smtClean="0"/>
              <a:t>Power per cavity (~1.3m) of all lost particles are plotted. </a:t>
            </a:r>
            <a:endParaRPr lang="en-US" sz="2300" dirty="0" smtClean="0"/>
          </a:p>
          <a:p>
            <a:pPr lvl="0">
              <a:spcBef>
                <a:spcPts val="2400"/>
              </a:spcBef>
              <a:buFont typeface="Arial" panose="020B0604020202020204" pitchFamily="34" charset="0"/>
              <a:buChar char="•"/>
              <a:defRPr sz="1800"/>
            </a:pPr>
            <a:r>
              <a:rPr lang="en-US" sz="2300" dirty="0" smtClean="0"/>
              <a:t>Duty cycle = 1%;    1ms x 10Hz </a:t>
            </a:r>
            <a:endParaRPr lang="en-US" sz="2300" dirty="0" smtClean="0"/>
          </a:p>
          <a:p>
            <a:pPr lvl="0">
              <a:spcBef>
                <a:spcPts val="2400"/>
              </a:spcBef>
              <a:buFont typeface="Arial" panose="020B0604020202020204" pitchFamily="34" charset="0"/>
              <a:buChar char="•"/>
              <a:defRPr sz="1800"/>
            </a:pPr>
            <a:endParaRPr lang="en-US" sz="2300" dirty="0"/>
          </a:p>
          <a:p>
            <a:pPr lvl="0">
              <a:buFont typeface="Arial" panose="020B0604020202020204" pitchFamily="34" charset="0"/>
              <a:buChar char="•"/>
              <a:defRPr sz="1800"/>
            </a:pPr>
            <a:endParaRPr lang="en-US" sz="2300" dirty="0"/>
          </a:p>
          <a:p>
            <a:pPr lvl="0">
              <a:buFont typeface="Arial" panose="020B0604020202020204" pitchFamily="34" charset="0"/>
              <a:buChar char="•"/>
              <a:defRPr sz="1800"/>
            </a:pPr>
            <a:endParaRPr lang="en-US" sz="2300" dirty="0" smtClean="0"/>
          </a:p>
        </p:txBody>
      </p:sp>
      <p:sp>
        <p:nvSpPr>
          <p:cNvPr id="2" name="TextBox 1"/>
          <p:cNvSpPr txBox="1"/>
          <p:nvPr/>
        </p:nvSpPr>
        <p:spPr>
          <a:xfrm>
            <a:off x="4049712" y="11098"/>
            <a:ext cx="3255699" cy="646331"/>
          </a:xfrm>
          <a:prstGeom prst="rect">
            <a:avLst/>
          </a:prstGeom>
          <a:noFill/>
        </p:spPr>
        <p:txBody>
          <a:bodyPr wrap="none" rtlCol="0">
            <a:spAutoFit/>
          </a:bodyPr>
          <a:lstStyle/>
          <a:p>
            <a:r>
              <a:rPr lang="en-US" sz="3600" dirty="0" smtClean="0"/>
              <a:t>Previous Studies</a:t>
            </a:r>
            <a:endParaRPr lang="en-US" sz="3600" dirty="0"/>
          </a:p>
        </p:txBody>
      </p:sp>
    </p:spTree>
    <p:extLst>
      <p:ext uri="{BB962C8B-B14F-4D97-AF65-F5344CB8AC3E}">
        <p14:creationId xmlns:p14="http://schemas.microsoft.com/office/powerpoint/2010/main" val="418012878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title"/>
          </p:nvPr>
        </p:nvSpPr>
        <p:spPr>
          <a:xfrm>
            <a:off x="3440112" y="122237"/>
            <a:ext cx="6172200" cy="551491"/>
          </a:xfrm>
          <a:prstGeom prst="rect">
            <a:avLst/>
          </a:prstGeom>
        </p:spPr>
        <p:txBody>
          <a:bodyPr/>
          <a:lstStyle>
            <a:lvl1pPr defTabSz="379729">
              <a:defRPr sz="4680"/>
            </a:lvl1pPr>
          </a:lstStyle>
          <a:p>
            <a:pPr lvl="0">
              <a:buNone/>
              <a:defRPr sz="1800"/>
            </a:pPr>
            <a:r>
              <a:rPr sz="3200" b="1" dirty="0">
                <a:solidFill>
                  <a:srgbClr val="0033CC"/>
                </a:solidFill>
                <a:effectLst>
                  <a:outerShdw blurRad="38100" dist="38100" dir="2700000" algn="tl">
                    <a:srgbClr val="000000">
                      <a:alpha val="43137"/>
                    </a:srgbClr>
                  </a:outerShdw>
                </a:effectLst>
              </a:rPr>
              <a:t>Power loss </a:t>
            </a:r>
            <a:r>
              <a:rPr sz="3200" b="1" dirty="0" smtClean="0">
                <a:solidFill>
                  <a:srgbClr val="0033CC"/>
                </a:solidFill>
                <a:effectLst>
                  <a:outerShdw blurRad="38100" dist="38100" dir="2700000" algn="tl">
                    <a:srgbClr val="000000">
                      <a:alpha val="43137"/>
                    </a:srgbClr>
                  </a:outerShdw>
                </a:effectLst>
              </a:rPr>
              <a:t>distribution: 5 </a:t>
            </a:r>
            <a:r>
              <a:rPr sz="3200" b="1" dirty="0" err="1" smtClean="0">
                <a:solidFill>
                  <a:srgbClr val="0033CC"/>
                </a:solidFill>
                <a:effectLst>
                  <a:outerShdw blurRad="38100" dist="38100" dir="2700000" algn="tl">
                    <a:srgbClr val="000000">
                      <a:alpha val="43137"/>
                    </a:srgbClr>
                  </a:outerShdw>
                </a:effectLst>
              </a:rPr>
              <a:t>GeV</a:t>
            </a:r>
            <a:endParaRPr sz="3200" b="1" dirty="0">
              <a:solidFill>
                <a:srgbClr val="0033CC"/>
              </a:solidFill>
              <a:effectLst>
                <a:outerShdw blurRad="38100" dist="38100" dir="2700000" algn="tl">
                  <a:srgbClr val="000000">
                    <a:alpha val="43137"/>
                  </a:srgbClr>
                </a:outerShdw>
              </a:effectLst>
            </a:endParaRPr>
          </a:p>
        </p:txBody>
      </p:sp>
      <p:sp>
        <p:nvSpPr>
          <p:cNvPr id="40" name="Shape 40"/>
          <p:cNvSpPr>
            <a:spLocks noGrp="1"/>
          </p:cNvSpPr>
          <p:nvPr>
            <p:ph type="body" idx="4294967295"/>
          </p:nvPr>
        </p:nvSpPr>
        <p:spPr>
          <a:xfrm>
            <a:off x="620712" y="6229905"/>
            <a:ext cx="9067800" cy="609600"/>
          </a:xfrm>
          <a:prstGeom prst="rect">
            <a:avLst/>
          </a:prstGeom>
        </p:spPr>
        <p:txBody>
          <a:bodyPr>
            <a:normAutofit fontScale="85000" lnSpcReduction="10000"/>
          </a:bodyPr>
          <a:lstStyle/>
          <a:p>
            <a:pPr marL="282575" lvl="0" indent="-282575" algn="ctr">
              <a:defRPr sz="1800"/>
            </a:pPr>
            <a:r>
              <a:rPr sz="2300" dirty="0" smtClean="0"/>
              <a:t>Losses </a:t>
            </a:r>
            <a:r>
              <a:rPr sz="2300" dirty="0"/>
              <a:t>equalize at </a:t>
            </a:r>
            <a:r>
              <a:rPr sz="2300" dirty="0">
                <a:solidFill>
                  <a:srgbClr val="C00000"/>
                </a:solidFill>
              </a:rPr>
              <a:t>4</a:t>
            </a:r>
            <a:r>
              <a:rPr sz="2300" baseline="30000" dirty="0">
                <a:solidFill>
                  <a:srgbClr val="C00000"/>
                </a:solidFill>
              </a:rPr>
              <a:t>th</a:t>
            </a:r>
            <a:r>
              <a:rPr sz="2300" dirty="0">
                <a:solidFill>
                  <a:srgbClr val="C00000"/>
                </a:solidFill>
              </a:rPr>
              <a:t> quad</a:t>
            </a:r>
            <a:r>
              <a:rPr sz="2300" dirty="0"/>
              <a:t>, peak losses are in cavity just after </a:t>
            </a:r>
            <a:r>
              <a:rPr sz="2300" dirty="0" smtClean="0"/>
              <a:t>quad</a:t>
            </a:r>
            <a:r>
              <a:rPr lang="en-US" sz="2300" dirty="0" smtClean="0"/>
              <a:t> </a:t>
            </a:r>
          </a:p>
          <a:p>
            <a:pPr marL="282575" lvl="0" indent="-282575" algn="ctr">
              <a:defRPr sz="1800"/>
            </a:pPr>
            <a:r>
              <a:rPr lang="en-US" sz="2300" dirty="0"/>
              <a:t> </a:t>
            </a:r>
            <a:r>
              <a:rPr lang="en-US" sz="2300" dirty="0" smtClean="0"/>
              <a:t>   - </a:t>
            </a:r>
            <a:r>
              <a:rPr lang="en-US" sz="2300" dirty="0" smtClean="0">
                <a:solidFill>
                  <a:srgbClr val="0033CC"/>
                </a:solidFill>
              </a:rPr>
              <a:t>x2 increases max losses/cavity;  x5 - integrated loses per RF-unit (vs. 1</a:t>
            </a:r>
            <a:r>
              <a:rPr lang="en-US" sz="2300" baseline="30000" dirty="0" smtClean="0">
                <a:solidFill>
                  <a:srgbClr val="0033CC"/>
                </a:solidFill>
              </a:rPr>
              <a:t>st</a:t>
            </a:r>
            <a:r>
              <a:rPr lang="en-US" sz="2300" dirty="0" smtClean="0">
                <a:solidFill>
                  <a:srgbClr val="0033CC"/>
                </a:solidFill>
              </a:rPr>
              <a:t> RF unit); </a:t>
            </a:r>
            <a:endParaRPr sz="2300" dirty="0">
              <a:solidFill>
                <a:srgbClr val="0033CC"/>
              </a:solidFill>
            </a:endParaRPr>
          </a:p>
        </p:txBody>
      </p:sp>
      <p:pic>
        <p:nvPicPr>
          <p:cNvPr id="41" name="PlossVScav005GeV.png"/>
          <p:cNvPicPr/>
          <p:nvPr/>
        </p:nvPicPr>
        <p:blipFill>
          <a:blip r:embed="rId2">
            <a:extLst/>
          </a:blip>
          <a:srcRect t="7735" r="9127"/>
          <a:stretch>
            <a:fillRect/>
          </a:stretch>
        </p:blipFill>
        <p:spPr>
          <a:xfrm>
            <a:off x="381453" y="895905"/>
            <a:ext cx="9307059" cy="5334000"/>
          </a:xfrm>
          <a:prstGeom prst="rect">
            <a:avLst/>
          </a:prstGeom>
          <a:ln w="12700">
            <a:solidFill>
              <a:schemeClr val="accent1"/>
            </a:solidFill>
            <a:miter lim="400000"/>
          </a:ln>
        </p:spPr>
      </p:pic>
      <p:cxnSp>
        <p:nvCxnSpPr>
          <p:cNvPr id="3" name="Straight Arrow Connector 2"/>
          <p:cNvCxnSpPr/>
          <p:nvPr/>
        </p:nvCxnSpPr>
        <p:spPr>
          <a:xfrm>
            <a:off x="2144712" y="4602646"/>
            <a:ext cx="227520" cy="3048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711474" y="4255480"/>
            <a:ext cx="660758" cy="369332"/>
          </a:xfrm>
          <a:prstGeom prst="rect">
            <a:avLst/>
          </a:prstGeom>
          <a:noFill/>
        </p:spPr>
        <p:txBody>
          <a:bodyPr wrap="none" rtlCol="0">
            <a:spAutoFit/>
          </a:bodyPr>
          <a:lstStyle/>
          <a:p>
            <a:r>
              <a:rPr lang="en-US" dirty="0" smtClean="0">
                <a:solidFill>
                  <a:srgbClr val="C00000"/>
                </a:solidFill>
              </a:rPr>
              <a:t>quad</a:t>
            </a:r>
            <a:endParaRPr lang="en-US" dirty="0">
              <a:solidFill>
                <a:srgbClr val="C00000"/>
              </a:solidFill>
            </a:endParaRPr>
          </a:p>
        </p:txBody>
      </p:sp>
      <p:sp>
        <p:nvSpPr>
          <p:cNvPr id="9" name="TextBox 8"/>
          <p:cNvSpPr txBox="1"/>
          <p:nvPr/>
        </p:nvSpPr>
        <p:spPr>
          <a:xfrm>
            <a:off x="2835614" y="1048305"/>
            <a:ext cx="1005916" cy="369332"/>
          </a:xfrm>
          <a:prstGeom prst="rect">
            <a:avLst/>
          </a:prstGeom>
          <a:noFill/>
        </p:spPr>
        <p:txBody>
          <a:bodyPr wrap="none" rtlCol="0">
            <a:spAutoFit/>
          </a:bodyPr>
          <a:lstStyle/>
          <a:p>
            <a:r>
              <a:rPr lang="en-US" dirty="0" smtClean="0">
                <a:solidFill>
                  <a:srgbClr val="C00000"/>
                </a:solidFill>
              </a:rPr>
              <a:t>1</a:t>
            </a:r>
            <a:r>
              <a:rPr lang="en-US" baseline="30000" dirty="0" smtClean="0">
                <a:solidFill>
                  <a:srgbClr val="C00000"/>
                </a:solidFill>
              </a:rPr>
              <a:t>st</a:t>
            </a:r>
            <a:r>
              <a:rPr lang="en-US" dirty="0" smtClean="0">
                <a:solidFill>
                  <a:srgbClr val="C00000"/>
                </a:solidFill>
              </a:rPr>
              <a:t> cavity</a:t>
            </a:r>
            <a:endParaRPr lang="en-US" dirty="0">
              <a:solidFill>
                <a:srgbClr val="C00000"/>
              </a:solidFill>
            </a:endParaRPr>
          </a:p>
        </p:txBody>
      </p:sp>
      <p:cxnSp>
        <p:nvCxnSpPr>
          <p:cNvPr id="10" name="Straight Arrow Connector 9"/>
          <p:cNvCxnSpPr/>
          <p:nvPr/>
        </p:nvCxnSpPr>
        <p:spPr>
          <a:xfrm>
            <a:off x="3210108" y="1459422"/>
            <a:ext cx="227520" cy="3048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3952198" y="1265237"/>
            <a:ext cx="403244" cy="762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2449512" y="1417637"/>
            <a:ext cx="457200" cy="214526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297112" y="4354880"/>
            <a:ext cx="1073918" cy="3048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9663959"/>
      </p:ext>
    </p:extLst>
  </p:cSld>
  <p:clrMapOvr>
    <a:masterClrMapping/>
  </p:clrMapOvr>
  <p:transition>
    <p:fade/>
  </p:transition>
</p:sld>
</file>

<file path=ppt/theme/theme1.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5532</TotalTime>
  <Words>1013</Words>
  <Application>Microsoft Office PowerPoint</Application>
  <PresentationFormat>Custom</PresentationFormat>
  <Paragraphs>183</Paragraphs>
  <Slides>16</Slides>
  <Notes>1</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16</vt:i4>
      </vt:variant>
    </vt:vector>
  </HeadingPairs>
  <TitlesOfParts>
    <vt:vector size="30" baseType="lpstr">
      <vt:lpstr>ＭＳ Ｐゴシック</vt:lpstr>
      <vt:lpstr>Arial</vt:lpstr>
      <vt:lpstr>Calibri</vt:lpstr>
      <vt:lpstr>Cambria Math</vt:lpstr>
      <vt:lpstr>DejaVu Sans</vt:lpstr>
      <vt:lpstr>Liberation Sans</vt:lpstr>
      <vt:lpstr>Liberation Serif</vt:lpstr>
      <vt:lpstr>Lohit Devanagari</vt:lpstr>
      <vt:lpstr>Lucida Grande</vt:lpstr>
      <vt:lpstr>StarSymbol</vt:lpstr>
      <vt:lpstr>WenQuanYi Micro Hei</vt:lpstr>
      <vt:lpstr>Wingdings</vt:lpstr>
      <vt:lpstr>Draft_LLC_PowerPoint_template_021513</vt:lpstr>
      <vt:lpstr>Default</vt:lpstr>
      <vt:lpstr>Plans for ILC Main Linac Studies in 2016</vt:lpstr>
      <vt:lpstr>Radiation dose vs. concrete wall thickness</vt:lpstr>
      <vt:lpstr>For low magnetic field in quadrupole trapped dark current particles can not be effectively kick-out to the walls. Some fraction will continue accelerate in next several CM’s before it will be lost. Equilibrium distribution of losses will be achieved after few RF units.  Worst scenario  (C.Adolphsen) :  all quads are OFF  more energy of accelerated DC beam before it will be lost.    -  curvature steering corrector are OFF.   Dark current  will be lost after ~700m (15GeV) in the walls.     - nominal steering correctors will  over kick dark current beam to wall after &lt; 100m.    </vt:lpstr>
      <vt:lpstr>LCLS-II: Effect of quad settings on radiation dose</vt:lpstr>
      <vt:lpstr>LCLS-II: Effect of quad settings on radiation dose</vt:lpstr>
      <vt:lpstr>ILC Main Linac configuration</vt:lpstr>
      <vt:lpstr>Dark current distribution from single cavity</vt:lpstr>
      <vt:lpstr>Power loss distribution done for quad settings, corresponding energy range 5-250 GeV for laser- straight linac.</vt:lpstr>
      <vt:lpstr>Power loss distribution: 5 GeV</vt:lpstr>
      <vt:lpstr>Power loss distribution: 15 GeV</vt:lpstr>
      <vt:lpstr>Power loss distribution: 125 GeV</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Estimation of the prompt equivalent dose induced by dark current produced in section of the ILC main linac</dc:title>
  <dc:creator>Nikolay A. Solyak x8841 12664N</dc:creator>
  <cp:lastModifiedBy>Nikolay A. Solyak x8841 12664N</cp:lastModifiedBy>
  <cp:revision>129</cp:revision>
  <dcterms:created xsi:type="dcterms:W3CDTF">2015-06-11T01:11:55Z</dcterms:created>
  <dcterms:modified xsi:type="dcterms:W3CDTF">2016-02-09T13:53:51Z</dcterms:modified>
</cp:coreProperties>
</file>