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69" r:id="rId3"/>
    <p:sldId id="267" r:id="rId4"/>
    <p:sldId id="268" r:id="rId5"/>
    <p:sldId id="282" r:id="rId6"/>
    <p:sldId id="283" r:id="rId7"/>
    <p:sldId id="273" r:id="rId8"/>
    <p:sldId id="291" r:id="rId9"/>
    <p:sldId id="286" r:id="rId10"/>
    <p:sldId id="275" r:id="rId11"/>
    <p:sldId id="276" r:id="rId12"/>
    <p:sldId id="294" r:id="rId13"/>
    <p:sldId id="277" r:id="rId14"/>
    <p:sldId id="287" r:id="rId15"/>
    <p:sldId id="292" r:id="rId16"/>
    <p:sldId id="278" r:id="rId17"/>
    <p:sldId id="264" r:id="rId18"/>
    <p:sldId id="261" r:id="rId19"/>
    <p:sldId id="257" r:id="rId20"/>
    <p:sldId id="260" r:id="rId21"/>
    <p:sldId id="262" r:id="rId22"/>
    <p:sldId id="263" r:id="rId23"/>
    <p:sldId id="259" r:id="rId24"/>
    <p:sldId id="265" r:id="rId25"/>
    <p:sldId id="266" r:id="rId26"/>
    <p:sldId id="284" r:id="rId27"/>
    <p:sldId id="285" r:id="rId28"/>
    <p:sldId id="288" r:id="rId29"/>
    <p:sldId id="289" r:id="rId30"/>
    <p:sldId id="29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14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B%20Cle%2028032014\Fellow\2014-12-17%20mesures%20continue%201%20pt\st1%20mesure6AS1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i-F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453014655822234"/>
          <c:y val="9.5956569881889747E-2"/>
          <c:w val="0.69850010518904138"/>
          <c:h val="0.73541240855531365"/>
        </c:manualLayout>
      </c:layout>
      <c:scatterChart>
        <c:scatterStyle val="lineMarker"/>
        <c:varyColors val="0"/>
        <c:ser>
          <c:idx val="0"/>
          <c:order val="0"/>
          <c:tx>
            <c:v>mesures</c:v>
          </c:tx>
          <c:spPr>
            <a:ln w="28575">
              <a:noFill/>
            </a:ln>
          </c:spPr>
          <c:marker>
            <c:symbol val="circle"/>
            <c:size val="2"/>
            <c:spPr>
              <a:solidFill>
                <a:schemeClr val="accent5"/>
              </a:solidFill>
              <a:ln>
                <a:solidFill>
                  <a:srgbClr val="002060"/>
                </a:solidFill>
              </a:ln>
            </c:spPr>
          </c:marker>
          <c:xVal>
            <c:numRef>
              <c:f>Sheet1!$B$34:$B$290</c:f>
              <c:numCache>
                <c:formatCode>[$-F400]h:mm:ss\ AM/PM</c:formatCode>
                <c:ptCount val="257"/>
                <c:pt idx="0">
                  <c:v>0.58082175925925927</c:v>
                </c:pt>
                <c:pt idx="1">
                  <c:v>0.58113425925925932</c:v>
                </c:pt>
                <c:pt idx="2">
                  <c:v>0.58143518518518522</c:v>
                </c:pt>
                <c:pt idx="3">
                  <c:v>0.5817592592592592</c:v>
                </c:pt>
                <c:pt idx="4">
                  <c:v>0.58206018518518521</c:v>
                </c:pt>
                <c:pt idx="5">
                  <c:v>0.58240740740740737</c:v>
                </c:pt>
                <c:pt idx="6">
                  <c:v>0.58273148148148146</c:v>
                </c:pt>
                <c:pt idx="7">
                  <c:v>0.58305555555555555</c:v>
                </c:pt>
                <c:pt idx="8">
                  <c:v>0.58336805555555549</c:v>
                </c:pt>
                <c:pt idx="9">
                  <c:v>0.58371527777777776</c:v>
                </c:pt>
                <c:pt idx="10">
                  <c:v>0.58407407407407408</c:v>
                </c:pt>
                <c:pt idx="11">
                  <c:v>0.58447916666666666</c:v>
                </c:pt>
                <c:pt idx="12">
                  <c:v>0.58481481481481479</c:v>
                </c:pt>
                <c:pt idx="13">
                  <c:v>0.58518518518518514</c:v>
                </c:pt>
                <c:pt idx="14">
                  <c:v>0.585474537037037</c:v>
                </c:pt>
                <c:pt idx="15">
                  <c:v>0.5857754629629629</c:v>
                </c:pt>
                <c:pt idx="16">
                  <c:v>0.58606481481481476</c:v>
                </c:pt>
                <c:pt idx="17">
                  <c:v>0.58636574074074077</c:v>
                </c:pt>
                <c:pt idx="18">
                  <c:v>0.58666666666666667</c:v>
                </c:pt>
                <c:pt idx="19">
                  <c:v>0.58695601851851853</c:v>
                </c:pt>
                <c:pt idx="20">
                  <c:v>0.58725694444444443</c:v>
                </c:pt>
                <c:pt idx="21">
                  <c:v>0.58758101851851852</c:v>
                </c:pt>
                <c:pt idx="22">
                  <c:v>0.58787037037037038</c:v>
                </c:pt>
                <c:pt idx="23">
                  <c:v>0.58817129629629628</c:v>
                </c:pt>
                <c:pt idx="24">
                  <c:v>0.58847222222222217</c:v>
                </c:pt>
                <c:pt idx="25">
                  <c:v>0.58877314814814818</c:v>
                </c:pt>
                <c:pt idx="26">
                  <c:v>0.58907407407407408</c:v>
                </c:pt>
                <c:pt idx="27">
                  <c:v>0.58937499999999998</c:v>
                </c:pt>
                <c:pt idx="28">
                  <c:v>0.58967592592592599</c:v>
                </c:pt>
                <c:pt idx="29">
                  <c:v>0.58997685185185189</c:v>
                </c:pt>
                <c:pt idx="30">
                  <c:v>0.59026620370370375</c:v>
                </c:pt>
                <c:pt idx="31">
                  <c:v>0.59056712962962965</c:v>
                </c:pt>
                <c:pt idx="32">
                  <c:v>0.59086805555555555</c:v>
                </c:pt>
                <c:pt idx="33">
                  <c:v>0.59115740740740741</c:v>
                </c:pt>
                <c:pt idx="34">
                  <c:v>0.59145833333333331</c:v>
                </c:pt>
                <c:pt idx="35">
                  <c:v>0.59175925925925921</c:v>
                </c:pt>
                <c:pt idx="36">
                  <c:v>0.59207175925925926</c:v>
                </c:pt>
                <c:pt idx="37">
                  <c:v>0.59236111111111112</c:v>
                </c:pt>
                <c:pt idx="38">
                  <c:v>0.59266203703703701</c:v>
                </c:pt>
                <c:pt idx="39">
                  <c:v>0.59296296296296302</c:v>
                </c:pt>
                <c:pt idx="40">
                  <c:v>0.59326388888888892</c:v>
                </c:pt>
                <c:pt idx="41">
                  <c:v>0.59356481481481482</c:v>
                </c:pt>
                <c:pt idx="42">
                  <c:v>0.59385416666666668</c:v>
                </c:pt>
                <c:pt idx="43">
                  <c:v>0.59415509259259258</c:v>
                </c:pt>
                <c:pt idx="44">
                  <c:v>0.59444444444444444</c:v>
                </c:pt>
                <c:pt idx="45">
                  <c:v>0.59474537037037034</c:v>
                </c:pt>
                <c:pt idx="46">
                  <c:v>0.5950347222222222</c:v>
                </c:pt>
                <c:pt idx="47">
                  <c:v>0.5953356481481481</c:v>
                </c:pt>
                <c:pt idx="48">
                  <c:v>0.595636574074074</c:v>
                </c:pt>
                <c:pt idx="49">
                  <c:v>0.59593750000000001</c:v>
                </c:pt>
                <c:pt idx="50">
                  <c:v>0.59623842592592591</c:v>
                </c:pt>
                <c:pt idx="51">
                  <c:v>0.59653935185185192</c:v>
                </c:pt>
                <c:pt idx="52">
                  <c:v>0.59684027777777782</c:v>
                </c:pt>
                <c:pt idx="53">
                  <c:v>0.59714120370370372</c:v>
                </c:pt>
                <c:pt idx="54">
                  <c:v>0.59743055555555558</c:v>
                </c:pt>
                <c:pt idx="55">
                  <c:v>0.59773148148148147</c:v>
                </c:pt>
                <c:pt idx="56">
                  <c:v>0.59802083333333333</c:v>
                </c:pt>
                <c:pt idx="57">
                  <c:v>0.59831018518518519</c:v>
                </c:pt>
                <c:pt idx="58">
                  <c:v>0.59861111111111109</c:v>
                </c:pt>
                <c:pt idx="59">
                  <c:v>0.59891203703703699</c:v>
                </c:pt>
                <c:pt idx="60">
                  <c:v>0.59922453703703704</c:v>
                </c:pt>
                <c:pt idx="61">
                  <c:v>0.59952546296296294</c:v>
                </c:pt>
                <c:pt idx="62">
                  <c:v>0.59982638888888895</c:v>
                </c:pt>
                <c:pt idx="63">
                  <c:v>0.60016203703703697</c:v>
                </c:pt>
                <c:pt idx="64">
                  <c:v>0.60048611111111116</c:v>
                </c:pt>
                <c:pt idx="65">
                  <c:v>0.60077546296296302</c:v>
                </c:pt>
                <c:pt idx="66">
                  <c:v>0.60107638888888892</c:v>
                </c:pt>
                <c:pt idx="67">
                  <c:v>0.60137731481481482</c:v>
                </c:pt>
                <c:pt idx="68">
                  <c:v>0.60167824074074072</c:v>
                </c:pt>
                <c:pt idx="69">
                  <c:v>0.60197916666666662</c:v>
                </c:pt>
                <c:pt idx="70">
                  <c:v>0.60228009259259263</c:v>
                </c:pt>
                <c:pt idx="71">
                  <c:v>0.60256944444444438</c:v>
                </c:pt>
                <c:pt idx="72">
                  <c:v>0.60287037037037039</c:v>
                </c:pt>
                <c:pt idx="73">
                  <c:v>0.60318287037037044</c:v>
                </c:pt>
                <c:pt idx="74">
                  <c:v>0.60348379629629634</c:v>
                </c:pt>
                <c:pt idx="75">
                  <c:v>0.60378472222222224</c:v>
                </c:pt>
                <c:pt idx="76">
                  <c:v>0.60408564814814814</c:v>
                </c:pt>
                <c:pt idx="77">
                  <c:v>0.60438657407407403</c:v>
                </c:pt>
                <c:pt idx="78">
                  <c:v>0.60468749999999993</c:v>
                </c:pt>
                <c:pt idx="79">
                  <c:v>0.60498842592592594</c:v>
                </c:pt>
                <c:pt idx="80">
                  <c:v>0.6052777777777778</c:v>
                </c:pt>
                <c:pt idx="81">
                  <c:v>0.6055787037037037</c:v>
                </c:pt>
                <c:pt idx="82">
                  <c:v>0.60590277777777779</c:v>
                </c:pt>
                <c:pt idx="83">
                  <c:v>0.60619212962962965</c:v>
                </c:pt>
                <c:pt idx="84">
                  <c:v>0.60649305555555555</c:v>
                </c:pt>
                <c:pt idx="85">
                  <c:v>0.60679398148148145</c:v>
                </c:pt>
                <c:pt idx="86">
                  <c:v>0.60709490740740735</c:v>
                </c:pt>
                <c:pt idx="87">
                  <c:v>0.60738425925925921</c:v>
                </c:pt>
                <c:pt idx="88">
                  <c:v>0.60769675925925926</c:v>
                </c:pt>
                <c:pt idx="89">
                  <c:v>0.6080902777777778</c:v>
                </c:pt>
                <c:pt idx="90">
                  <c:v>0.6083912037037037</c:v>
                </c:pt>
                <c:pt idx="91">
                  <c:v>0.60870370370370364</c:v>
                </c:pt>
                <c:pt idx="92">
                  <c:v>0.60900462962962965</c:v>
                </c:pt>
                <c:pt idx="93">
                  <c:v>0.60930555555555554</c:v>
                </c:pt>
                <c:pt idx="94">
                  <c:v>0.60961805555555559</c:v>
                </c:pt>
                <c:pt idx="95">
                  <c:v>0.60991898148148149</c:v>
                </c:pt>
                <c:pt idx="96">
                  <c:v>0.61021990740740739</c:v>
                </c:pt>
                <c:pt idx="97">
                  <c:v>0.61053240740740744</c:v>
                </c:pt>
                <c:pt idx="98">
                  <c:v>0.61083333333333334</c:v>
                </c:pt>
                <c:pt idx="99">
                  <c:v>0.61114583333333339</c:v>
                </c:pt>
                <c:pt idx="100">
                  <c:v>0.61144675925925929</c:v>
                </c:pt>
                <c:pt idx="101">
                  <c:v>0.61174768518518519</c:v>
                </c:pt>
                <c:pt idx="102">
                  <c:v>0.61204861111111108</c:v>
                </c:pt>
                <c:pt idx="103">
                  <c:v>0.61234953703703698</c:v>
                </c:pt>
                <c:pt idx="104">
                  <c:v>0.61265046296296299</c:v>
                </c:pt>
                <c:pt idx="105">
                  <c:v>0.61293981481481474</c:v>
                </c:pt>
                <c:pt idx="106">
                  <c:v>0.61325231481481479</c:v>
                </c:pt>
                <c:pt idx="107">
                  <c:v>0.61357638888888888</c:v>
                </c:pt>
                <c:pt idx="108">
                  <c:v>0.61390046296296297</c:v>
                </c:pt>
                <c:pt idx="109">
                  <c:v>0.61421296296296302</c:v>
                </c:pt>
                <c:pt idx="110">
                  <c:v>0.61450231481481488</c:v>
                </c:pt>
                <c:pt idx="111">
                  <c:v>0.61481481481481481</c:v>
                </c:pt>
                <c:pt idx="112">
                  <c:v>0.61512731481481475</c:v>
                </c:pt>
                <c:pt idx="113">
                  <c:v>0.6154398148148148</c:v>
                </c:pt>
                <c:pt idx="114">
                  <c:v>0.61572916666666666</c:v>
                </c:pt>
                <c:pt idx="115">
                  <c:v>0.61605324074074075</c:v>
                </c:pt>
                <c:pt idx="116">
                  <c:v>0.61635416666666665</c:v>
                </c:pt>
                <c:pt idx="117">
                  <c:v>0.61664351851851851</c:v>
                </c:pt>
                <c:pt idx="118">
                  <c:v>0.61695601851851845</c:v>
                </c:pt>
                <c:pt idx="119">
                  <c:v>0.61724537037037031</c:v>
                </c:pt>
                <c:pt idx="120">
                  <c:v>0.61754629629629632</c:v>
                </c:pt>
                <c:pt idx="121">
                  <c:v>0.61784722222222221</c:v>
                </c:pt>
                <c:pt idx="122">
                  <c:v>0.61814814814814811</c:v>
                </c:pt>
                <c:pt idx="123">
                  <c:v>0.61848379629629624</c:v>
                </c:pt>
                <c:pt idx="124">
                  <c:v>0.61879629629629629</c:v>
                </c:pt>
                <c:pt idx="125">
                  <c:v>0.61909722222222219</c:v>
                </c:pt>
                <c:pt idx="126">
                  <c:v>0.61938657407407405</c:v>
                </c:pt>
                <c:pt idx="127">
                  <c:v>0.61968750000000006</c:v>
                </c:pt>
                <c:pt idx="128">
                  <c:v>0.62006944444444445</c:v>
                </c:pt>
                <c:pt idx="129">
                  <c:v>0.62035879629629631</c:v>
                </c:pt>
                <c:pt idx="130">
                  <c:v>0.62065972222222221</c:v>
                </c:pt>
                <c:pt idx="131">
                  <c:v>0.62096064814814811</c:v>
                </c:pt>
                <c:pt idx="132">
                  <c:v>0.62126157407407401</c:v>
                </c:pt>
                <c:pt idx="133">
                  <c:v>0.62157407407407406</c:v>
                </c:pt>
                <c:pt idx="134">
                  <c:v>0.62188657407407411</c:v>
                </c:pt>
                <c:pt idx="135">
                  <c:v>0.62219907407407404</c:v>
                </c:pt>
                <c:pt idx="136">
                  <c:v>0.62249999999999994</c:v>
                </c:pt>
                <c:pt idx="137">
                  <c:v>0.62281249999999999</c:v>
                </c:pt>
                <c:pt idx="138">
                  <c:v>0.62311342592592589</c:v>
                </c:pt>
                <c:pt idx="139">
                  <c:v>0.6234143518518519</c:v>
                </c:pt>
                <c:pt idx="140">
                  <c:v>0.62376157407407407</c:v>
                </c:pt>
                <c:pt idx="141">
                  <c:v>0.62406249999999996</c:v>
                </c:pt>
                <c:pt idx="142">
                  <c:v>0.62437500000000001</c:v>
                </c:pt>
                <c:pt idx="143">
                  <c:v>0.62468749999999995</c:v>
                </c:pt>
                <c:pt idx="144">
                  <c:v>0.62498842592592596</c:v>
                </c:pt>
                <c:pt idx="145">
                  <c:v>0.62531250000000005</c:v>
                </c:pt>
                <c:pt idx="146">
                  <c:v>0.62562499999999999</c:v>
                </c:pt>
                <c:pt idx="147">
                  <c:v>0.62592592592592589</c:v>
                </c:pt>
                <c:pt idx="148">
                  <c:v>0.62622685185185178</c:v>
                </c:pt>
                <c:pt idx="149">
                  <c:v>0.62651620370370364</c:v>
                </c:pt>
                <c:pt idx="150">
                  <c:v>0.62681712962962965</c:v>
                </c:pt>
                <c:pt idx="151">
                  <c:v>0.62711805555555555</c:v>
                </c:pt>
                <c:pt idx="152">
                  <c:v>0.6274305555555556</c:v>
                </c:pt>
                <c:pt idx="153">
                  <c:v>0.6277314814814815</c:v>
                </c:pt>
                <c:pt idx="154">
                  <c:v>0.6280324074074074</c:v>
                </c:pt>
                <c:pt idx="155">
                  <c:v>0.6283333333333333</c:v>
                </c:pt>
                <c:pt idx="156">
                  <c:v>0.6286342592592592</c:v>
                </c:pt>
                <c:pt idx="157">
                  <c:v>0.62893518518518521</c:v>
                </c:pt>
                <c:pt idx="158">
                  <c:v>0.62923611111111111</c:v>
                </c:pt>
                <c:pt idx="159">
                  <c:v>0.62953703703703701</c:v>
                </c:pt>
                <c:pt idx="160">
                  <c:v>0.62983796296296302</c:v>
                </c:pt>
                <c:pt idx="161">
                  <c:v>0.63015046296296295</c:v>
                </c:pt>
                <c:pt idx="162">
                  <c:v>0.63045138888888885</c:v>
                </c:pt>
                <c:pt idx="163">
                  <c:v>0.63075231481481475</c:v>
                </c:pt>
                <c:pt idx="164">
                  <c:v>0.63105324074074076</c:v>
                </c:pt>
                <c:pt idx="165">
                  <c:v>0.63135416666666666</c:v>
                </c:pt>
                <c:pt idx="166">
                  <c:v>0.63166666666666671</c:v>
                </c:pt>
                <c:pt idx="167">
                  <c:v>0.63196759259259261</c:v>
                </c:pt>
                <c:pt idx="168">
                  <c:v>0.63228009259259255</c:v>
                </c:pt>
                <c:pt idx="169">
                  <c:v>0.6325925925925926</c:v>
                </c:pt>
                <c:pt idx="170">
                  <c:v>0.63288194444444446</c:v>
                </c:pt>
                <c:pt idx="171">
                  <c:v>0.63318287037037035</c:v>
                </c:pt>
                <c:pt idx="172">
                  <c:v>0.63348379629629636</c:v>
                </c:pt>
                <c:pt idx="173">
                  <c:v>0.63377314814814811</c:v>
                </c:pt>
                <c:pt idx="174">
                  <c:v>0.63407407407407412</c:v>
                </c:pt>
                <c:pt idx="175">
                  <c:v>0.63438657407407406</c:v>
                </c:pt>
                <c:pt idx="176">
                  <c:v>0.63468749999999996</c:v>
                </c:pt>
                <c:pt idx="177">
                  <c:v>0.63501157407407405</c:v>
                </c:pt>
                <c:pt idx="178">
                  <c:v>0.63531250000000006</c:v>
                </c:pt>
                <c:pt idx="179">
                  <c:v>0.63561342592592596</c:v>
                </c:pt>
                <c:pt idx="180">
                  <c:v>0.63591435185185186</c:v>
                </c:pt>
                <c:pt idx="181">
                  <c:v>0.63621527777777775</c:v>
                </c:pt>
                <c:pt idx="182">
                  <c:v>0.6365277777777778</c:v>
                </c:pt>
                <c:pt idx="183">
                  <c:v>0.6368287037037037</c:v>
                </c:pt>
                <c:pt idx="184">
                  <c:v>0.63715277777777779</c:v>
                </c:pt>
                <c:pt idx="185">
                  <c:v>0.63745370370370369</c:v>
                </c:pt>
                <c:pt idx="186">
                  <c:v>0.63778935185185182</c:v>
                </c:pt>
                <c:pt idx="187">
                  <c:v>0.63810185185185186</c:v>
                </c:pt>
                <c:pt idx="188">
                  <c:v>0.63839120370370372</c:v>
                </c:pt>
                <c:pt idx="189">
                  <c:v>0.63869212962962962</c:v>
                </c:pt>
                <c:pt idx="190">
                  <c:v>0.63899305555555552</c:v>
                </c:pt>
                <c:pt idx="191">
                  <c:v>0.63929398148148142</c:v>
                </c:pt>
                <c:pt idx="192">
                  <c:v>0.63958333333333328</c:v>
                </c:pt>
                <c:pt idx="193">
                  <c:v>0.63988425925925929</c:v>
                </c:pt>
                <c:pt idx="194">
                  <c:v>0.64018518518518519</c:v>
                </c:pt>
                <c:pt idx="195">
                  <c:v>0.64049768518518524</c:v>
                </c:pt>
                <c:pt idx="196">
                  <c:v>0.64079861111111114</c:v>
                </c:pt>
                <c:pt idx="197">
                  <c:v>0.64111111111111108</c:v>
                </c:pt>
                <c:pt idx="198">
                  <c:v>0.64142361111111112</c:v>
                </c:pt>
                <c:pt idx="199">
                  <c:v>0.64173611111111117</c:v>
                </c:pt>
                <c:pt idx="200">
                  <c:v>0.64204861111111111</c:v>
                </c:pt>
                <c:pt idx="201">
                  <c:v>0.64234953703703701</c:v>
                </c:pt>
                <c:pt idx="202">
                  <c:v>0.64266203703703706</c:v>
                </c:pt>
                <c:pt idx="203">
                  <c:v>0.64298611111111115</c:v>
                </c:pt>
                <c:pt idx="204">
                  <c:v>0.64327546296296301</c:v>
                </c:pt>
                <c:pt idx="205">
                  <c:v>0.64358796296296295</c:v>
                </c:pt>
                <c:pt idx="206">
                  <c:v>0.64390046296296299</c:v>
                </c:pt>
                <c:pt idx="207">
                  <c:v>0.64421296296296293</c:v>
                </c:pt>
                <c:pt idx="208">
                  <c:v>0.64451388888888894</c:v>
                </c:pt>
                <c:pt idx="209">
                  <c:v>0.6448032407407408</c:v>
                </c:pt>
                <c:pt idx="210">
                  <c:v>0.6451041666666667</c:v>
                </c:pt>
                <c:pt idx="211">
                  <c:v>0.6454050925925926</c:v>
                </c:pt>
                <c:pt idx="212">
                  <c:v>0.64569444444444446</c:v>
                </c:pt>
                <c:pt idx="213">
                  <c:v>0.64599537037037036</c:v>
                </c:pt>
                <c:pt idx="214">
                  <c:v>0.64629629629629626</c:v>
                </c:pt>
                <c:pt idx="215">
                  <c:v>0.64660879629629631</c:v>
                </c:pt>
                <c:pt idx="216">
                  <c:v>0.64690972222222221</c:v>
                </c:pt>
                <c:pt idx="217">
                  <c:v>0.64730324074074075</c:v>
                </c:pt>
                <c:pt idx="218">
                  <c:v>0.64760416666666665</c:v>
                </c:pt>
                <c:pt idx="219">
                  <c:v>0.64796296296296296</c:v>
                </c:pt>
                <c:pt idx="220">
                  <c:v>0.64826388888888886</c:v>
                </c:pt>
                <c:pt idx="221">
                  <c:v>0.64856481481481476</c:v>
                </c:pt>
                <c:pt idx="222">
                  <c:v>0.64885416666666662</c:v>
                </c:pt>
                <c:pt idx="223">
                  <c:v>0.64915509259259252</c:v>
                </c:pt>
                <c:pt idx="224">
                  <c:v>0.64945601851851853</c:v>
                </c:pt>
                <c:pt idx="225">
                  <c:v>0.64975694444444443</c:v>
                </c:pt>
                <c:pt idx="226">
                  <c:v>0.65009259259259256</c:v>
                </c:pt>
                <c:pt idx="227">
                  <c:v>0.65039351851851845</c:v>
                </c:pt>
                <c:pt idx="228">
                  <c:v>0.65074074074074073</c:v>
                </c:pt>
                <c:pt idx="229">
                  <c:v>0.65104166666666663</c:v>
                </c:pt>
                <c:pt idx="230">
                  <c:v>0.65134259259259253</c:v>
                </c:pt>
                <c:pt idx="231">
                  <c:v>0.65164351851851854</c:v>
                </c:pt>
                <c:pt idx="232">
                  <c:v>0.6519328703703704</c:v>
                </c:pt>
                <c:pt idx="233">
                  <c:v>0.65224537037037034</c:v>
                </c:pt>
                <c:pt idx="234">
                  <c:v>0.6525347222222222</c:v>
                </c:pt>
                <c:pt idx="235">
                  <c:v>0.65284722222222225</c:v>
                </c:pt>
                <c:pt idx="236">
                  <c:v>0.65315972222222218</c:v>
                </c:pt>
                <c:pt idx="237">
                  <c:v>0.65346064814814808</c:v>
                </c:pt>
                <c:pt idx="238">
                  <c:v>0.65376157407407409</c:v>
                </c:pt>
                <c:pt idx="239">
                  <c:v>0.65407407407407414</c:v>
                </c:pt>
                <c:pt idx="240">
                  <c:v>0.65437500000000004</c:v>
                </c:pt>
                <c:pt idx="241">
                  <c:v>0.65476851851851847</c:v>
                </c:pt>
                <c:pt idx="242">
                  <c:v>0.65505787037037033</c:v>
                </c:pt>
                <c:pt idx="243">
                  <c:v>0.65535879629629623</c:v>
                </c:pt>
                <c:pt idx="244">
                  <c:v>0.65565972222222224</c:v>
                </c:pt>
                <c:pt idx="245">
                  <c:v>0.65596064814814814</c:v>
                </c:pt>
                <c:pt idx="246">
                  <c:v>0.65626157407407404</c:v>
                </c:pt>
                <c:pt idx="247">
                  <c:v>0.65656250000000005</c:v>
                </c:pt>
                <c:pt idx="248">
                  <c:v>0.65687499999999999</c:v>
                </c:pt>
                <c:pt idx="249">
                  <c:v>0.65718750000000004</c:v>
                </c:pt>
                <c:pt idx="250">
                  <c:v>0.65748842592592593</c:v>
                </c:pt>
                <c:pt idx="251">
                  <c:v>0.65780092592592598</c:v>
                </c:pt>
                <c:pt idx="252">
                  <c:v>0.65811342592592592</c:v>
                </c:pt>
                <c:pt idx="253">
                  <c:v>0.65841435185185182</c:v>
                </c:pt>
                <c:pt idx="254">
                  <c:v>0.65870370370370368</c:v>
                </c:pt>
                <c:pt idx="255">
                  <c:v>0.65901620370370373</c:v>
                </c:pt>
              </c:numCache>
            </c:numRef>
          </c:xVal>
          <c:yVal>
            <c:numRef>
              <c:f>Sheet1!$F$34:$F$290</c:f>
              <c:numCache>
                <c:formatCode>General</c:formatCode>
                <c:ptCount val="257"/>
                <c:pt idx="0">
                  <c:v>132.7159</c:v>
                </c:pt>
                <c:pt idx="1">
                  <c:v>132.71680000000001</c:v>
                </c:pt>
                <c:pt idx="2">
                  <c:v>132.7141</c:v>
                </c:pt>
                <c:pt idx="3">
                  <c:v>132.71700000000001</c:v>
                </c:pt>
                <c:pt idx="4">
                  <c:v>132.71610000000001</c:v>
                </c:pt>
                <c:pt idx="5">
                  <c:v>132.71530000000001</c:v>
                </c:pt>
                <c:pt idx="6">
                  <c:v>132.71520000000001</c:v>
                </c:pt>
                <c:pt idx="7">
                  <c:v>132.7174</c:v>
                </c:pt>
                <c:pt idx="8">
                  <c:v>132.71690000000001</c:v>
                </c:pt>
                <c:pt idx="9">
                  <c:v>132.71530000000001</c:v>
                </c:pt>
                <c:pt idx="10">
                  <c:v>132.71559999999999</c:v>
                </c:pt>
                <c:pt idx="11">
                  <c:v>132.71729999999999</c:v>
                </c:pt>
                <c:pt idx="12">
                  <c:v>132.715</c:v>
                </c:pt>
                <c:pt idx="13">
                  <c:v>132.7167</c:v>
                </c:pt>
                <c:pt idx="14">
                  <c:v>132.71770000000001</c:v>
                </c:pt>
                <c:pt idx="15">
                  <c:v>132.7175</c:v>
                </c:pt>
                <c:pt idx="16">
                  <c:v>132.7176</c:v>
                </c:pt>
                <c:pt idx="17">
                  <c:v>132.71969999999999</c:v>
                </c:pt>
                <c:pt idx="18">
                  <c:v>132.72239999999999</c:v>
                </c:pt>
                <c:pt idx="19">
                  <c:v>132.7236</c:v>
                </c:pt>
                <c:pt idx="20">
                  <c:v>132.72790000000001</c:v>
                </c:pt>
                <c:pt idx="21">
                  <c:v>132.7302</c:v>
                </c:pt>
                <c:pt idx="22">
                  <c:v>132.733</c:v>
                </c:pt>
                <c:pt idx="23">
                  <c:v>132.7345</c:v>
                </c:pt>
                <c:pt idx="24">
                  <c:v>132.73609999999999</c:v>
                </c:pt>
                <c:pt idx="25">
                  <c:v>132.739</c:v>
                </c:pt>
                <c:pt idx="26">
                  <c:v>132.74250000000001</c:v>
                </c:pt>
                <c:pt idx="27">
                  <c:v>132.7433</c:v>
                </c:pt>
                <c:pt idx="28">
                  <c:v>132.744</c:v>
                </c:pt>
                <c:pt idx="29">
                  <c:v>132.74529999999999</c:v>
                </c:pt>
                <c:pt idx="30">
                  <c:v>132.74639999999999</c:v>
                </c:pt>
                <c:pt idx="31">
                  <c:v>132.7484</c:v>
                </c:pt>
                <c:pt idx="32">
                  <c:v>132.74860000000001</c:v>
                </c:pt>
                <c:pt idx="33">
                  <c:v>132.75120000000001</c:v>
                </c:pt>
                <c:pt idx="34">
                  <c:v>132.75219999999999</c:v>
                </c:pt>
                <c:pt idx="35">
                  <c:v>132.75309999999999</c:v>
                </c:pt>
                <c:pt idx="36">
                  <c:v>132.75309999999999</c:v>
                </c:pt>
                <c:pt idx="37">
                  <c:v>132.7551</c:v>
                </c:pt>
                <c:pt idx="38">
                  <c:v>132.75620000000001</c:v>
                </c:pt>
                <c:pt idx="39">
                  <c:v>132.7559</c:v>
                </c:pt>
                <c:pt idx="40">
                  <c:v>132.7578</c:v>
                </c:pt>
                <c:pt idx="41">
                  <c:v>132.7569</c:v>
                </c:pt>
                <c:pt idx="42">
                  <c:v>132.7585</c:v>
                </c:pt>
                <c:pt idx="43">
                  <c:v>132.75710000000001</c:v>
                </c:pt>
                <c:pt idx="44">
                  <c:v>132.7568</c:v>
                </c:pt>
                <c:pt idx="45">
                  <c:v>132.75819999999999</c:v>
                </c:pt>
                <c:pt idx="46">
                  <c:v>132.75960000000001</c:v>
                </c:pt>
                <c:pt idx="47">
                  <c:v>132.75899999999999</c:v>
                </c:pt>
                <c:pt idx="48">
                  <c:v>132.76089999999999</c:v>
                </c:pt>
                <c:pt idx="49">
                  <c:v>132.7593</c:v>
                </c:pt>
                <c:pt idx="50">
                  <c:v>132.76060000000001</c:v>
                </c:pt>
                <c:pt idx="51">
                  <c:v>132.76259999999999</c:v>
                </c:pt>
                <c:pt idx="52">
                  <c:v>132.761</c:v>
                </c:pt>
                <c:pt idx="53">
                  <c:v>132.76050000000001</c:v>
                </c:pt>
                <c:pt idx="54">
                  <c:v>132.76130000000001</c:v>
                </c:pt>
                <c:pt idx="55">
                  <c:v>132.76070000000001</c:v>
                </c:pt>
                <c:pt idx="56">
                  <c:v>132.7645</c:v>
                </c:pt>
                <c:pt idx="57">
                  <c:v>132.76240000000001</c:v>
                </c:pt>
                <c:pt idx="58">
                  <c:v>132.76339999999999</c:v>
                </c:pt>
                <c:pt idx="59">
                  <c:v>132.7627</c:v>
                </c:pt>
                <c:pt idx="60">
                  <c:v>132.76130000000001</c:v>
                </c:pt>
                <c:pt idx="61">
                  <c:v>132.7646</c:v>
                </c:pt>
                <c:pt idx="62">
                  <c:v>132.76349999999999</c:v>
                </c:pt>
                <c:pt idx="63">
                  <c:v>132.7645</c:v>
                </c:pt>
                <c:pt idx="64">
                  <c:v>132.76429999999999</c:v>
                </c:pt>
                <c:pt idx="65">
                  <c:v>132.7629</c:v>
                </c:pt>
                <c:pt idx="66">
                  <c:v>132.76329999999999</c:v>
                </c:pt>
                <c:pt idx="67">
                  <c:v>132.76230000000001</c:v>
                </c:pt>
                <c:pt idx="68">
                  <c:v>132.76220000000001</c:v>
                </c:pt>
                <c:pt idx="69">
                  <c:v>132.76320000000001</c:v>
                </c:pt>
                <c:pt idx="70">
                  <c:v>132.76329999999999</c:v>
                </c:pt>
                <c:pt idx="71">
                  <c:v>132.7638</c:v>
                </c:pt>
                <c:pt idx="72">
                  <c:v>132.7646</c:v>
                </c:pt>
                <c:pt idx="73">
                  <c:v>132.76320000000001</c:v>
                </c:pt>
                <c:pt idx="74">
                  <c:v>132.7646</c:v>
                </c:pt>
                <c:pt idx="75">
                  <c:v>132.7647</c:v>
                </c:pt>
                <c:pt idx="76">
                  <c:v>132.7646</c:v>
                </c:pt>
                <c:pt idx="77">
                  <c:v>132.76429999999999</c:v>
                </c:pt>
                <c:pt idx="78">
                  <c:v>132.76509999999999</c:v>
                </c:pt>
                <c:pt idx="79">
                  <c:v>132.7638</c:v>
                </c:pt>
                <c:pt idx="80">
                  <c:v>132.7612</c:v>
                </c:pt>
                <c:pt idx="81">
                  <c:v>132.76339999999999</c:v>
                </c:pt>
                <c:pt idx="82">
                  <c:v>132.76609999999999</c:v>
                </c:pt>
                <c:pt idx="83">
                  <c:v>132.7637</c:v>
                </c:pt>
                <c:pt idx="84">
                  <c:v>132.76669999999999</c:v>
                </c:pt>
                <c:pt idx="85">
                  <c:v>132.7646</c:v>
                </c:pt>
                <c:pt idx="86">
                  <c:v>132.76660000000001</c:v>
                </c:pt>
                <c:pt idx="87">
                  <c:v>132.76660000000001</c:v>
                </c:pt>
                <c:pt idx="88">
                  <c:v>132.7629</c:v>
                </c:pt>
                <c:pt idx="89">
                  <c:v>132.7653</c:v>
                </c:pt>
                <c:pt idx="90">
                  <c:v>132.76589999999999</c:v>
                </c:pt>
                <c:pt idx="91">
                  <c:v>132.76519999999999</c:v>
                </c:pt>
                <c:pt idx="92">
                  <c:v>132.76650000000001</c:v>
                </c:pt>
                <c:pt idx="93">
                  <c:v>132.76400000000001</c:v>
                </c:pt>
                <c:pt idx="94">
                  <c:v>132.7638</c:v>
                </c:pt>
                <c:pt idx="95">
                  <c:v>132.76410000000001</c:v>
                </c:pt>
                <c:pt idx="96">
                  <c:v>132.7637</c:v>
                </c:pt>
                <c:pt idx="97">
                  <c:v>132.76410000000001</c:v>
                </c:pt>
                <c:pt idx="98">
                  <c:v>132.76480000000001</c:v>
                </c:pt>
                <c:pt idx="99">
                  <c:v>132.76480000000001</c:v>
                </c:pt>
                <c:pt idx="100">
                  <c:v>132.7646</c:v>
                </c:pt>
                <c:pt idx="101">
                  <c:v>132.7636</c:v>
                </c:pt>
                <c:pt idx="102">
                  <c:v>132.7637</c:v>
                </c:pt>
                <c:pt idx="103">
                  <c:v>132.7645</c:v>
                </c:pt>
                <c:pt idx="104">
                  <c:v>132.7637</c:v>
                </c:pt>
                <c:pt idx="105">
                  <c:v>132.76240000000001</c:v>
                </c:pt>
                <c:pt idx="106">
                  <c:v>132.76329999999999</c:v>
                </c:pt>
                <c:pt idx="107">
                  <c:v>132.76560000000001</c:v>
                </c:pt>
                <c:pt idx="108">
                  <c:v>132.7629</c:v>
                </c:pt>
                <c:pt idx="109">
                  <c:v>132.76480000000001</c:v>
                </c:pt>
                <c:pt idx="110">
                  <c:v>132.76339999999999</c:v>
                </c:pt>
                <c:pt idx="111">
                  <c:v>132.76390000000001</c:v>
                </c:pt>
                <c:pt idx="112">
                  <c:v>132.7662</c:v>
                </c:pt>
                <c:pt idx="113">
                  <c:v>132.7638</c:v>
                </c:pt>
                <c:pt idx="114">
                  <c:v>132.76390000000001</c:v>
                </c:pt>
                <c:pt idx="115">
                  <c:v>132.76300000000001</c:v>
                </c:pt>
                <c:pt idx="116">
                  <c:v>132.7653</c:v>
                </c:pt>
                <c:pt idx="117">
                  <c:v>132.767</c:v>
                </c:pt>
                <c:pt idx="118">
                  <c:v>132.7664</c:v>
                </c:pt>
                <c:pt idx="119">
                  <c:v>132.7653</c:v>
                </c:pt>
                <c:pt idx="120">
                  <c:v>132.7653</c:v>
                </c:pt>
                <c:pt idx="121">
                  <c:v>132.76499999999999</c:v>
                </c:pt>
                <c:pt idx="122">
                  <c:v>132.7638</c:v>
                </c:pt>
                <c:pt idx="123">
                  <c:v>132.76320000000001</c:v>
                </c:pt>
                <c:pt idx="124">
                  <c:v>132.76589999999999</c:v>
                </c:pt>
                <c:pt idx="125">
                  <c:v>132.7638</c:v>
                </c:pt>
                <c:pt idx="126">
                  <c:v>132.7647</c:v>
                </c:pt>
                <c:pt idx="127">
                  <c:v>132.7655</c:v>
                </c:pt>
                <c:pt idx="128">
                  <c:v>132.76429999999999</c:v>
                </c:pt>
                <c:pt idx="129">
                  <c:v>132.76390000000001</c:v>
                </c:pt>
                <c:pt idx="130">
                  <c:v>132.7645</c:v>
                </c:pt>
                <c:pt idx="131">
                  <c:v>132.76249999999999</c:v>
                </c:pt>
                <c:pt idx="132">
                  <c:v>132.7646</c:v>
                </c:pt>
                <c:pt idx="133">
                  <c:v>132.76429999999999</c:v>
                </c:pt>
                <c:pt idx="134">
                  <c:v>132.76240000000001</c:v>
                </c:pt>
                <c:pt idx="135">
                  <c:v>132.7628</c:v>
                </c:pt>
                <c:pt idx="136">
                  <c:v>132.76329999999999</c:v>
                </c:pt>
                <c:pt idx="137">
                  <c:v>132.76439999999999</c:v>
                </c:pt>
                <c:pt idx="138">
                  <c:v>132.76490000000001</c:v>
                </c:pt>
                <c:pt idx="139">
                  <c:v>132.76499999999999</c:v>
                </c:pt>
                <c:pt idx="140">
                  <c:v>132.7638</c:v>
                </c:pt>
                <c:pt idx="141">
                  <c:v>132.7586</c:v>
                </c:pt>
                <c:pt idx="142">
                  <c:v>132.75659999999999</c:v>
                </c:pt>
                <c:pt idx="143">
                  <c:v>132.7561</c:v>
                </c:pt>
                <c:pt idx="144">
                  <c:v>132.75489999999999</c:v>
                </c:pt>
                <c:pt idx="145">
                  <c:v>132.75200000000001</c:v>
                </c:pt>
                <c:pt idx="146">
                  <c:v>132.7467</c:v>
                </c:pt>
                <c:pt idx="147">
                  <c:v>132.74719999999999</c:v>
                </c:pt>
                <c:pt idx="148">
                  <c:v>132.74350000000001</c:v>
                </c:pt>
                <c:pt idx="149">
                  <c:v>132.74109999999999</c:v>
                </c:pt>
                <c:pt idx="150">
                  <c:v>132.7398</c:v>
                </c:pt>
                <c:pt idx="151">
                  <c:v>132.73849999999999</c:v>
                </c:pt>
                <c:pt idx="152">
                  <c:v>132.73490000000001</c:v>
                </c:pt>
                <c:pt idx="153">
                  <c:v>132.73609999999999</c:v>
                </c:pt>
                <c:pt idx="154">
                  <c:v>132.73310000000001</c:v>
                </c:pt>
                <c:pt idx="155">
                  <c:v>132.73349999999999</c:v>
                </c:pt>
                <c:pt idx="156">
                  <c:v>132.7302</c:v>
                </c:pt>
                <c:pt idx="157">
                  <c:v>132.72970000000001</c:v>
                </c:pt>
                <c:pt idx="158">
                  <c:v>132.7302</c:v>
                </c:pt>
                <c:pt idx="159">
                  <c:v>132.727</c:v>
                </c:pt>
                <c:pt idx="160">
                  <c:v>132.72489999999999</c:v>
                </c:pt>
                <c:pt idx="161">
                  <c:v>132.72730000000001</c:v>
                </c:pt>
                <c:pt idx="162">
                  <c:v>132.72479999999999</c:v>
                </c:pt>
                <c:pt idx="163">
                  <c:v>132.72489999999999</c:v>
                </c:pt>
                <c:pt idx="164">
                  <c:v>132.72319999999999</c:v>
                </c:pt>
                <c:pt idx="165">
                  <c:v>132.72280000000001</c:v>
                </c:pt>
                <c:pt idx="166">
                  <c:v>132.72149999999999</c:v>
                </c:pt>
                <c:pt idx="167">
                  <c:v>132.72059999999999</c:v>
                </c:pt>
                <c:pt idx="168">
                  <c:v>132.71899999999999</c:v>
                </c:pt>
                <c:pt idx="169">
                  <c:v>132.72120000000001</c:v>
                </c:pt>
                <c:pt idx="170">
                  <c:v>132.721</c:v>
                </c:pt>
                <c:pt idx="171">
                  <c:v>132.71940000000001</c:v>
                </c:pt>
                <c:pt idx="172">
                  <c:v>132.71940000000001</c:v>
                </c:pt>
                <c:pt idx="173">
                  <c:v>132.71809999999999</c:v>
                </c:pt>
                <c:pt idx="174">
                  <c:v>132.71889999999999</c:v>
                </c:pt>
                <c:pt idx="175">
                  <c:v>132.71799999999999</c:v>
                </c:pt>
                <c:pt idx="176">
                  <c:v>132.71680000000001</c:v>
                </c:pt>
                <c:pt idx="177">
                  <c:v>132.71899999999999</c:v>
                </c:pt>
                <c:pt idx="178">
                  <c:v>132.71610000000001</c:v>
                </c:pt>
                <c:pt idx="179">
                  <c:v>132.715</c:v>
                </c:pt>
                <c:pt idx="180">
                  <c:v>132.71680000000001</c:v>
                </c:pt>
                <c:pt idx="181">
                  <c:v>132.71719999999999</c:v>
                </c:pt>
                <c:pt idx="182">
                  <c:v>132.71559999999999</c:v>
                </c:pt>
                <c:pt idx="183">
                  <c:v>132.71600000000001</c:v>
                </c:pt>
                <c:pt idx="184">
                  <c:v>132.7148</c:v>
                </c:pt>
                <c:pt idx="185">
                  <c:v>132.71559999999999</c:v>
                </c:pt>
                <c:pt idx="186">
                  <c:v>132.71379999999999</c:v>
                </c:pt>
                <c:pt idx="187">
                  <c:v>132.71629999999999</c:v>
                </c:pt>
                <c:pt idx="188">
                  <c:v>132.7159</c:v>
                </c:pt>
                <c:pt idx="189">
                  <c:v>132.715</c:v>
                </c:pt>
                <c:pt idx="190">
                  <c:v>132.7141</c:v>
                </c:pt>
                <c:pt idx="191">
                  <c:v>132.7139</c:v>
                </c:pt>
                <c:pt idx="192">
                  <c:v>132.71199999999999</c:v>
                </c:pt>
                <c:pt idx="193">
                  <c:v>132.71129999999999</c:v>
                </c:pt>
                <c:pt idx="194">
                  <c:v>132.71299999999999</c:v>
                </c:pt>
                <c:pt idx="195">
                  <c:v>132.71190000000001</c:v>
                </c:pt>
                <c:pt idx="196">
                  <c:v>132.71510000000001</c:v>
                </c:pt>
                <c:pt idx="197">
                  <c:v>132.71260000000001</c:v>
                </c:pt>
                <c:pt idx="198">
                  <c:v>132.71440000000001</c:v>
                </c:pt>
                <c:pt idx="199">
                  <c:v>132.71260000000001</c:v>
                </c:pt>
                <c:pt idx="200">
                  <c:v>132.7157</c:v>
                </c:pt>
                <c:pt idx="201">
                  <c:v>132.71250000000001</c:v>
                </c:pt>
                <c:pt idx="202">
                  <c:v>132.7157</c:v>
                </c:pt>
                <c:pt idx="203">
                  <c:v>132.71360000000001</c:v>
                </c:pt>
                <c:pt idx="204">
                  <c:v>132.71250000000001</c:v>
                </c:pt>
                <c:pt idx="205">
                  <c:v>132.71430000000001</c:v>
                </c:pt>
                <c:pt idx="206">
                  <c:v>132.7131</c:v>
                </c:pt>
                <c:pt idx="207">
                  <c:v>132.71190000000001</c:v>
                </c:pt>
                <c:pt idx="208">
                  <c:v>132.7133</c:v>
                </c:pt>
                <c:pt idx="209">
                  <c:v>132.71610000000001</c:v>
                </c:pt>
                <c:pt idx="210">
                  <c:v>132.7141</c:v>
                </c:pt>
                <c:pt idx="211">
                  <c:v>132.71260000000001</c:v>
                </c:pt>
                <c:pt idx="212">
                  <c:v>132.71279999999999</c:v>
                </c:pt>
                <c:pt idx="213">
                  <c:v>132.71369999999999</c:v>
                </c:pt>
                <c:pt idx="214">
                  <c:v>132.71340000000001</c:v>
                </c:pt>
                <c:pt idx="215">
                  <c:v>132.71170000000001</c:v>
                </c:pt>
                <c:pt idx="216">
                  <c:v>132.71440000000001</c:v>
                </c:pt>
                <c:pt idx="217">
                  <c:v>132.71469999999999</c:v>
                </c:pt>
                <c:pt idx="218">
                  <c:v>132.71559999999999</c:v>
                </c:pt>
                <c:pt idx="219">
                  <c:v>132.71369999999999</c:v>
                </c:pt>
                <c:pt idx="220">
                  <c:v>132.7133</c:v>
                </c:pt>
                <c:pt idx="221">
                  <c:v>132.7133</c:v>
                </c:pt>
                <c:pt idx="222">
                  <c:v>132.7158</c:v>
                </c:pt>
                <c:pt idx="223">
                  <c:v>132.71369999999999</c:v>
                </c:pt>
                <c:pt idx="224">
                  <c:v>132.71459999999999</c:v>
                </c:pt>
                <c:pt idx="225">
                  <c:v>132.71520000000001</c:v>
                </c:pt>
                <c:pt idx="226">
                  <c:v>132.71469999999999</c:v>
                </c:pt>
                <c:pt idx="227">
                  <c:v>132.71610000000001</c:v>
                </c:pt>
                <c:pt idx="228">
                  <c:v>132.71209999999999</c:v>
                </c:pt>
                <c:pt idx="229">
                  <c:v>132.71180000000001</c:v>
                </c:pt>
                <c:pt idx="230">
                  <c:v>132.71469999999999</c:v>
                </c:pt>
                <c:pt idx="231">
                  <c:v>132.71420000000001</c:v>
                </c:pt>
                <c:pt idx="232">
                  <c:v>132.715</c:v>
                </c:pt>
                <c:pt idx="233">
                  <c:v>132.71420000000001</c:v>
                </c:pt>
                <c:pt idx="234">
                  <c:v>132.71279999999999</c:v>
                </c:pt>
                <c:pt idx="235">
                  <c:v>132.7149</c:v>
                </c:pt>
                <c:pt idx="236">
                  <c:v>132.71270000000001</c:v>
                </c:pt>
                <c:pt idx="237">
                  <c:v>132.7139</c:v>
                </c:pt>
                <c:pt idx="238">
                  <c:v>132.7116</c:v>
                </c:pt>
                <c:pt idx="239">
                  <c:v>132.71510000000001</c:v>
                </c:pt>
                <c:pt idx="240">
                  <c:v>132.7124</c:v>
                </c:pt>
                <c:pt idx="241">
                  <c:v>132.7124</c:v>
                </c:pt>
                <c:pt idx="242">
                  <c:v>132.71180000000001</c:v>
                </c:pt>
                <c:pt idx="243">
                  <c:v>132.71119999999999</c:v>
                </c:pt>
                <c:pt idx="244">
                  <c:v>132.7139</c:v>
                </c:pt>
                <c:pt idx="245">
                  <c:v>132.71260000000001</c:v>
                </c:pt>
                <c:pt idx="246">
                  <c:v>132.71019999999999</c:v>
                </c:pt>
                <c:pt idx="247">
                  <c:v>132.71340000000001</c:v>
                </c:pt>
                <c:pt idx="248">
                  <c:v>132.71180000000001</c:v>
                </c:pt>
                <c:pt idx="249">
                  <c:v>132.7132</c:v>
                </c:pt>
                <c:pt idx="250">
                  <c:v>132.71090000000001</c:v>
                </c:pt>
                <c:pt idx="251">
                  <c:v>132.71129999999999</c:v>
                </c:pt>
                <c:pt idx="252">
                  <c:v>132.7115</c:v>
                </c:pt>
                <c:pt idx="253">
                  <c:v>132.7122</c:v>
                </c:pt>
                <c:pt idx="254">
                  <c:v>132.7133</c:v>
                </c:pt>
                <c:pt idx="255">
                  <c:v>132.71100000000001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195328"/>
        <c:axId val="249197632"/>
      </c:scatterChart>
      <c:scatterChart>
        <c:scatterStyle val="smoothMarker"/>
        <c:varyColors val="0"/>
        <c:ser>
          <c:idx val="1"/>
          <c:order val="1"/>
          <c:tx>
            <c:v>modelisation</c:v>
          </c:tx>
          <c:marker>
            <c:symbol val="none"/>
          </c:marker>
          <c:xVal>
            <c:numRef>
              <c:f>Sheet1!$AP$30:$AP$285</c:f>
              <c:numCache>
                <c:formatCode>[$-F400]h:mm:ss\ AM/PM</c:formatCode>
                <c:ptCount val="256"/>
                <c:pt idx="0">
                  <c:v>0.58082175925925927</c:v>
                </c:pt>
                <c:pt idx="1">
                  <c:v>0.58113425925925932</c:v>
                </c:pt>
                <c:pt idx="2">
                  <c:v>0.58143518518518522</c:v>
                </c:pt>
                <c:pt idx="3">
                  <c:v>0.5817592592592592</c:v>
                </c:pt>
                <c:pt idx="4">
                  <c:v>0.58206018518518521</c:v>
                </c:pt>
                <c:pt idx="5">
                  <c:v>0.58240740740740737</c:v>
                </c:pt>
                <c:pt idx="6">
                  <c:v>0.58273148148148146</c:v>
                </c:pt>
                <c:pt idx="7">
                  <c:v>0.58305555555555555</c:v>
                </c:pt>
                <c:pt idx="8">
                  <c:v>0.58336805555555549</c:v>
                </c:pt>
                <c:pt idx="9">
                  <c:v>0.58371527777777776</c:v>
                </c:pt>
                <c:pt idx="10">
                  <c:v>0.58407407407407408</c:v>
                </c:pt>
                <c:pt idx="11">
                  <c:v>0.58447916666666666</c:v>
                </c:pt>
                <c:pt idx="12">
                  <c:v>0.58481481481481479</c:v>
                </c:pt>
                <c:pt idx="13">
                  <c:v>0.58518518518518514</c:v>
                </c:pt>
                <c:pt idx="14">
                  <c:v>0.585474537037037</c:v>
                </c:pt>
                <c:pt idx="15">
                  <c:v>0.5857754629629629</c:v>
                </c:pt>
                <c:pt idx="16">
                  <c:v>0.58606481481481476</c:v>
                </c:pt>
                <c:pt idx="17">
                  <c:v>0.58636574074074077</c:v>
                </c:pt>
                <c:pt idx="18">
                  <c:v>0.58666666666666667</c:v>
                </c:pt>
                <c:pt idx="19">
                  <c:v>0.58695601851851853</c:v>
                </c:pt>
                <c:pt idx="20">
                  <c:v>0.58725694444444443</c:v>
                </c:pt>
                <c:pt idx="21">
                  <c:v>0.58758101851851852</c:v>
                </c:pt>
                <c:pt idx="22">
                  <c:v>0.58787037037037038</c:v>
                </c:pt>
                <c:pt idx="23">
                  <c:v>0.58817129629629628</c:v>
                </c:pt>
                <c:pt idx="24">
                  <c:v>0.58847222222222217</c:v>
                </c:pt>
                <c:pt idx="25">
                  <c:v>0.58877314814814818</c:v>
                </c:pt>
                <c:pt idx="26">
                  <c:v>0.58907407407407408</c:v>
                </c:pt>
                <c:pt idx="27">
                  <c:v>0.58937499999999998</c:v>
                </c:pt>
                <c:pt idx="28">
                  <c:v>0.58967592592592599</c:v>
                </c:pt>
                <c:pt idx="29">
                  <c:v>0.58997685185185189</c:v>
                </c:pt>
                <c:pt idx="30">
                  <c:v>0.59026620370370375</c:v>
                </c:pt>
                <c:pt idx="31">
                  <c:v>0.59056712962962965</c:v>
                </c:pt>
                <c:pt idx="32">
                  <c:v>0.59086805555555555</c:v>
                </c:pt>
                <c:pt idx="33">
                  <c:v>0.59115740740740741</c:v>
                </c:pt>
                <c:pt idx="34">
                  <c:v>0.59145833333333331</c:v>
                </c:pt>
                <c:pt idx="35">
                  <c:v>0.59175925925925921</c:v>
                </c:pt>
                <c:pt idx="36">
                  <c:v>0.59207175925925926</c:v>
                </c:pt>
                <c:pt idx="37">
                  <c:v>0.59236111111111112</c:v>
                </c:pt>
                <c:pt idx="38">
                  <c:v>0.59266203703703701</c:v>
                </c:pt>
                <c:pt idx="39">
                  <c:v>0.59296296296296302</c:v>
                </c:pt>
                <c:pt idx="40">
                  <c:v>0.59326388888888892</c:v>
                </c:pt>
                <c:pt idx="41">
                  <c:v>0.59356481481481482</c:v>
                </c:pt>
                <c:pt idx="42">
                  <c:v>0.59385416666666668</c:v>
                </c:pt>
                <c:pt idx="43">
                  <c:v>0.59415509259259258</c:v>
                </c:pt>
                <c:pt idx="44">
                  <c:v>0.59444444444444444</c:v>
                </c:pt>
                <c:pt idx="45">
                  <c:v>0.59474537037037034</c:v>
                </c:pt>
                <c:pt idx="46">
                  <c:v>0.5950347222222222</c:v>
                </c:pt>
                <c:pt idx="47">
                  <c:v>0.5953356481481481</c:v>
                </c:pt>
                <c:pt idx="48">
                  <c:v>0.595636574074074</c:v>
                </c:pt>
                <c:pt idx="49">
                  <c:v>0.59593750000000001</c:v>
                </c:pt>
                <c:pt idx="50">
                  <c:v>0.59623842592592591</c:v>
                </c:pt>
                <c:pt idx="51">
                  <c:v>0.59653935185185192</c:v>
                </c:pt>
                <c:pt idx="52">
                  <c:v>0.59684027777777782</c:v>
                </c:pt>
                <c:pt idx="53">
                  <c:v>0.59714120370370372</c:v>
                </c:pt>
                <c:pt idx="54">
                  <c:v>0.59743055555555558</c:v>
                </c:pt>
                <c:pt idx="55">
                  <c:v>0.59773148148148147</c:v>
                </c:pt>
                <c:pt idx="56">
                  <c:v>0.59802083333333333</c:v>
                </c:pt>
                <c:pt idx="57">
                  <c:v>0.59831018518518519</c:v>
                </c:pt>
                <c:pt idx="58">
                  <c:v>0.59861111111111109</c:v>
                </c:pt>
                <c:pt idx="59">
                  <c:v>0.59891203703703699</c:v>
                </c:pt>
                <c:pt idx="60">
                  <c:v>0.59922453703703704</c:v>
                </c:pt>
                <c:pt idx="61">
                  <c:v>0.59952546296296294</c:v>
                </c:pt>
                <c:pt idx="62">
                  <c:v>0.59982638888888895</c:v>
                </c:pt>
                <c:pt idx="63">
                  <c:v>0.60016203703703697</c:v>
                </c:pt>
                <c:pt idx="64">
                  <c:v>0.60048611111111116</c:v>
                </c:pt>
                <c:pt idx="65">
                  <c:v>0.60077546296296302</c:v>
                </c:pt>
                <c:pt idx="66">
                  <c:v>0.60107638888888892</c:v>
                </c:pt>
                <c:pt idx="67">
                  <c:v>0.60137731481481482</c:v>
                </c:pt>
                <c:pt idx="68">
                  <c:v>0.60167824074074072</c:v>
                </c:pt>
                <c:pt idx="69">
                  <c:v>0.60197916666666662</c:v>
                </c:pt>
                <c:pt idx="70">
                  <c:v>0.60228009259259263</c:v>
                </c:pt>
                <c:pt idx="71">
                  <c:v>0.60256944444444438</c:v>
                </c:pt>
                <c:pt idx="72">
                  <c:v>0.60287037037037039</c:v>
                </c:pt>
                <c:pt idx="73">
                  <c:v>0.60318287037037044</c:v>
                </c:pt>
                <c:pt idx="74">
                  <c:v>0.60348379629629634</c:v>
                </c:pt>
                <c:pt idx="75">
                  <c:v>0.60378472222222224</c:v>
                </c:pt>
                <c:pt idx="76">
                  <c:v>0.60408564814814814</c:v>
                </c:pt>
                <c:pt idx="77">
                  <c:v>0.60438657407407403</c:v>
                </c:pt>
                <c:pt idx="78">
                  <c:v>0.60468749999999993</c:v>
                </c:pt>
                <c:pt idx="79">
                  <c:v>0.60498842592592594</c:v>
                </c:pt>
                <c:pt idx="80">
                  <c:v>0.6052777777777778</c:v>
                </c:pt>
                <c:pt idx="81">
                  <c:v>0.6055787037037037</c:v>
                </c:pt>
                <c:pt idx="82">
                  <c:v>0.60590277777777779</c:v>
                </c:pt>
                <c:pt idx="83">
                  <c:v>0.60619212962962965</c:v>
                </c:pt>
                <c:pt idx="84">
                  <c:v>0.60649305555555555</c:v>
                </c:pt>
                <c:pt idx="85">
                  <c:v>0.60679398148148145</c:v>
                </c:pt>
                <c:pt idx="86">
                  <c:v>0.60709490740740735</c:v>
                </c:pt>
                <c:pt idx="87">
                  <c:v>0.60738425925925921</c:v>
                </c:pt>
                <c:pt idx="88">
                  <c:v>0.60769675925925926</c:v>
                </c:pt>
                <c:pt idx="89">
                  <c:v>0.6080902777777778</c:v>
                </c:pt>
                <c:pt idx="90">
                  <c:v>0.6083912037037037</c:v>
                </c:pt>
                <c:pt idx="91">
                  <c:v>0.60870370370370364</c:v>
                </c:pt>
                <c:pt idx="92">
                  <c:v>0.60900462962962965</c:v>
                </c:pt>
                <c:pt idx="93">
                  <c:v>0.60930555555555554</c:v>
                </c:pt>
                <c:pt idx="94">
                  <c:v>0.60961805555555559</c:v>
                </c:pt>
                <c:pt idx="95">
                  <c:v>0.60991898148148149</c:v>
                </c:pt>
                <c:pt idx="96">
                  <c:v>0.61021990740740739</c:v>
                </c:pt>
                <c:pt idx="97">
                  <c:v>0.61053240740740744</c:v>
                </c:pt>
                <c:pt idx="98">
                  <c:v>0.61083333333333334</c:v>
                </c:pt>
                <c:pt idx="99">
                  <c:v>0.61114583333333339</c:v>
                </c:pt>
                <c:pt idx="100">
                  <c:v>0.61144675925925929</c:v>
                </c:pt>
                <c:pt idx="101">
                  <c:v>0.61174768518518519</c:v>
                </c:pt>
                <c:pt idx="102">
                  <c:v>0.61204861111111108</c:v>
                </c:pt>
                <c:pt idx="103">
                  <c:v>0.61234953703703698</c:v>
                </c:pt>
                <c:pt idx="104">
                  <c:v>0.61265046296296299</c:v>
                </c:pt>
                <c:pt idx="105">
                  <c:v>0.61293981481481474</c:v>
                </c:pt>
                <c:pt idx="106">
                  <c:v>0.61325231481481479</c:v>
                </c:pt>
                <c:pt idx="107">
                  <c:v>0.61357638888888888</c:v>
                </c:pt>
                <c:pt idx="108">
                  <c:v>0.61390046296296297</c:v>
                </c:pt>
                <c:pt idx="109">
                  <c:v>0.61421296296296302</c:v>
                </c:pt>
                <c:pt idx="110">
                  <c:v>0.61450231481481488</c:v>
                </c:pt>
                <c:pt idx="111">
                  <c:v>0.61481481481481481</c:v>
                </c:pt>
                <c:pt idx="112">
                  <c:v>0.61512731481481475</c:v>
                </c:pt>
                <c:pt idx="113">
                  <c:v>0.6154398148148148</c:v>
                </c:pt>
                <c:pt idx="114">
                  <c:v>0.61572916666666666</c:v>
                </c:pt>
                <c:pt idx="115">
                  <c:v>0.61605324074074075</c:v>
                </c:pt>
                <c:pt idx="116">
                  <c:v>0.61635416666666665</c:v>
                </c:pt>
                <c:pt idx="117">
                  <c:v>0.61664351851851851</c:v>
                </c:pt>
                <c:pt idx="118">
                  <c:v>0.61695601851851845</c:v>
                </c:pt>
                <c:pt idx="119">
                  <c:v>0.61724537037037031</c:v>
                </c:pt>
                <c:pt idx="120">
                  <c:v>0.61754629629629632</c:v>
                </c:pt>
                <c:pt idx="121">
                  <c:v>0.61784722222222221</c:v>
                </c:pt>
                <c:pt idx="122">
                  <c:v>0.61814814814814811</c:v>
                </c:pt>
                <c:pt idx="123">
                  <c:v>0.61848379629629624</c:v>
                </c:pt>
                <c:pt idx="124">
                  <c:v>0.61879629629629629</c:v>
                </c:pt>
                <c:pt idx="125">
                  <c:v>0.61909722222222219</c:v>
                </c:pt>
                <c:pt idx="126">
                  <c:v>0.61938657407407405</c:v>
                </c:pt>
                <c:pt idx="127">
                  <c:v>0.61968750000000006</c:v>
                </c:pt>
                <c:pt idx="128">
                  <c:v>0.62006944444444445</c:v>
                </c:pt>
                <c:pt idx="129">
                  <c:v>0.62035879629629631</c:v>
                </c:pt>
                <c:pt idx="130">
                  <c:v>0.62065972222222221</c:v>
                </c:pt>
                <c:pt idx="131">
                  <c:v>0.62096064814814811</c:v>
                </c:pt>
                <c:pt idx="132">
                  <c:v>0.62126157407407401</c:v>
                </c:pt>
                <c:pt idx="133">
                  <c:v>0.62157407407407406</c:v>
                </c:pt>
                <c:pt idx="134">
                  <c:v>0.62188657407407411</c:v>
                </c:pt>
                <c:pt idx="135">
                  <c:v>0.62219907407407404</c:v>
                </c:pt>
                <c:pt idx="136">
                  <c:v>0.62249999999999994</c:v>
                </c:pt>
                <c:pt idx="137">
                  <c:v>0.62281249999999999</c:v>
                </c:pt>
                <c:pt idx="138">
                  <c:v>0.62311342592592589</c:v>
                </c:pt>
                <c:pt idx="139">
                  <c:v>0.6234143518518519</c:v>
                </c:pt>
                <c:pt idx="140">
                  <c:v>0.62376157407407407</c:v>
                </c:pt>
                <c:pt idx="141">
                  <c:v>0.62406249999999996</c:v>
                </c:pt>
                <c:pt idx="142">
                  <c:v>0.62437500000000001</c:v>
                </c:pt>
                <c:pt idx="143">
                  <c:v>0.62468749999999995</c:v>
                </c:pt>
                <c:pt idx="144">
                  <c:v>0.62498842592592596</c:v>
                </c:pt>
                <c:pt idx="145">
                  <c:v>0.62531250000000005</c:v>
                </c:pt>
                <c:pt idx="146">
                  <c:v>0.62562499999999999</c:v>
                </c:pt>
                <c:pt idx="147">
                  <c:v>0.62592592592592589</c:v>
                </c:pt>
                <c:pt idx="148">
                  <c:v>0.62622685185185178</c:v>
                </c:pt>
                <c:pt idx="149">
                  <c:v>0.62651620370370364</c:v>
                </c:pt>
                <c:pt idx="150">
                  <c:v>0.62681712962962965</c:v>
                </c:pt>
                <c:pt idx="151">
                  <c:v>0.62711805555555555</c:v>
                </c:pt>
                <c:pt idx="152">
                  <c:v>0.6274305555555556</c:v>
                </c:pt>
                <c:pt idx="153">
                  <c:v>0.6277314814814815</c:v>
                </c:pt>
                <c:pt idx="154">
                  <c:v>0.6280324074074074</c:v>
                </c:pt>
                <c:pt idx="155">
                  <c:v>0.6283333333333333</c:v>
                </c:pt>
                <c:pt idx="156">
                  <c:v>0.6286342592592592</c:v>
                </c:pt>
                <c:pt idx="157">
                  <c:v>0.62893518518518521</c:v>
                </c:pt>
                <c:pt idx="158">
                  <c:v>0.62923611111111111</c:v>
                </c:pt>
                <c:pt idx="159">
                  <c:v>0.62953703703703701</c:v>
                </c:pt>
                <c:pt idx="160">
                  <c:v>0.62983796296296302</c:v>
                </c:pt>
                <c:pt idx="161">
                  <c:v>0.63015046296296295</c:v>
                </c:pt>
                <c:pt idx="162">
                  <c:v>0.63045138888888885</c:v>
                </c:pt>
                <c:pt idx="163">
                  <c:v>0.63075231481481475</c:v>
                </c:pt>
                <c:pt idx="164">
                  <c:v>0.63105324074074076</c:v>
                </c:pt>
                <c:pt idx="165">
                  <c:v>0.63135416666666666</c:v>
                </c:pt>
                <c:pt idx="166">
                  <c:v>0.63166666666666671</c:v>
                </c:pt>
                <c:pt idx="167">
                  <c:v>0.63196759259259261</c:v>
                </c:pt>
                <c:pt idx="168">
                  <c:v>0.63228009259259255</c:v>
                </c:pt>
                <c:pt idx="169">
                  <c:v>0.6325925925925926</c:v>
                </c:pt>
                <c:pt idx="170">
                  <c:v>0.63288194444444446</c:v>
                </c:pt>
                <c:pt idx="171">
                  <c:v>0.63318287037037035</c:v>
                </c:pt>
                <c:pt idx="172">
                  <c:v>0.63348379629629636</c:v>
                </c:pt>
                <c:pt idx="173">
                  <c:v>0.63377314814814811</c:v>
                </c:pt>
                <c:pt idx="174">
                  <c:v>0.63407407407407412</c:v>
                </c:pt>
                <c:pt idx="175">
                  <c:v>0.63438657407407406</c:v>
                </c:pt>
                <c:pt idx="176">
                  <c:v>0.63468749999999996</c:v>
                </c:pt>
                <c:pt idx="177">
                  <c:v>0.63501157407407405</c:v>
                </c:pt>
                <c:pt idx="178">
                  <c:v>0.63531250000000006</c:v>
                </c:pt>
                <c:pt idx="179">
                  <c:v>0.63561342592592596</c:v>
                </c:pt>
                <c:pt idx="180">
                  <c:v>0.63591435185185186</c:v>
                </c:pt>
                <c:pt idx="181">
                  <c:v>0.63621527777777775</c:v>
                </c:pt>
                <c:pt idx="182">
                  <c:v>0.6365277777777778</c:v>
                </c:pt>
                <c:pt idx="183">
                  <c:v>0.6368287037037037</c:v>
                </c:pt>
                <c:pt idx="184">
                  <c:v>0.63715277777777779</c:v>
                </c:pt>
                <c:pt idx="185">
                  <c:v>0.63745370370370369</c:v>
                </c:pt>
                <c:pt idx="186">
                  <c:v>0.63778935185185182</c:v>
                </c:pt>
                <c:pt idx="187">
                  <c:v>0.63810185185185186</c:v>
                </c:pt>
                <c:pt idx="188">
                  <c:v>0.63839120370370372</c:v>
                </c:pt>
                <c:pt idx="189">
                  <c:v>0.63869212962962962</c:v>
                </c:pt>
                <c:pt idx="190">
                  <c:v>0.63899305555555552</c:v>
                </c:pt>
                <c:pt idx="191">
                  <c:v>0.63929398148148142</c:v>
                </c:pt>
                <c:pt idx="192">
                  <c:v>0.63958333333333328</c:v>
                </c:pt>
                <c:pt idx="193">
                  <c:v>0.63988425925925929</c:v>
                </c:pt>
                <c:pt idx="194">
                  <c:v>0.64018518518518519</c:v>
                </c:pt>
                <c:pt idx="195">
                  <c:v>0.64049768518518524</c:v>
                </c:pt>
                <c:pt idx="196">
                  <c:v>0.64079861111111114</c:v>
                </c:pt>
                <c:pt idx="197">
                  <c:v>0.64111111111111108</c:v>
                </c:pt>
                <c:pt idx="198">
                  <c:v>0.64142361111111112</c:v>
                </c:pt>
                <c:pt idx="199">
                  <c:v>0.64173611111111117</c:v>
                </c:pt>
                <c:pt idx="200">
                  <c:v>0.64204861111111111</c:v>
                </c:pt>
                <c:pt idx="201">
                  <c:v>0.64234953703703701</c:v>
                </c:pt>
                <c:pt idx="202">
                  <c:v>0.64266203703703706</c:v>
                </c:pt>
                <c:pt idx="203">
                  <c:v>0.64298611111111115</c:v>
                </c:pt>
                <c:pt idx="204">
                  <c:v>0.64327546296296301</c:v>
                </c:pt>
                <c:pt idx="205">
                  <c:v>0.64358796296296295</c:v>
                </c:pt>
                <c:pt idx="206">
                  <c:v>0.64390046296296299</c:v>
                </c:pt>
                <c:pt idx="207">
                  <c:v>0.64421296296296293</c:v>
                </c:pt>
                <c:pt idx="208">
                  <c:v>0.64451388888888894</c:v>
                </c:pt>
                <c:pt idx="209">
                  <c:v>0.6448032407407408</c:v>
                </c:pt>
                <c:pt idx="210">
                  <c:v>0.6451041666666667</c:v>
                </c:pt>
                <c:pt idx="211">
                  <c:v>0.6454050925925926</c:v>
                </c:pt>
                <c:pt idx="212">
                  <c:v>0.64569444444444446</c:v>
                </c:pt>
                <c:pt idx="213">
                  <c:v>0.64599537037037036</c:v>
                </c:pt>
                <c:pt idx="214">
                  <c:v>0.64629629629629626</c:v>
                </c:pt>
                <c:pt idx="215">
                  <c:v>0.64660879629629631</c:v>
                </c:pt>
                <c:pt idx="216">
                  <c:v>0.64690972222222221</c:v>
                </c:pt>
                <c:pt idx="217">
                  <c:v>0.64730324074074075</c:v>
                </c:pt>
                <c:pt idx="218">
                  <c:v>0.64760416666666665</c:v>
                </c:pt>
                <c:pt idx="219">
                  <c:v>0.64796296296296296</c:v>
                </c:pt>
                <c:pt idx="220">
                  <c:v>0.64826388888888886</c:v>
                </c:pt>
                <c:pt idx="221">
                  <c:v>0.64856481481481476</c:v>
                </c:pt>
                <c:pt idx="222">
                  <c:v>0.64885416666666662</c:v>
                </c:pt>
                <c:pt idx="223">
                  <c:v>0.64915509259259252</c:v>
                </c:pt>
                <c:pt idx="224">
                  <c:v>0.64945601851851853</c:v>
                </c:pt>
                <c:pt idx="225">
                  <c:v>0.64975694444444443</c:v>
                </c:pt>
                <c:pt idx="226">
                  <c:v>0.65009259259259256</c:v>
                </c:pt>
                <c:pt idx="227">
                  <c:v>0.65039351851851845</c:v>
                </c:pt>
                <c:pt idx="228">
                  <c:v>0.65074074074074073</c:v>
                </c:pt>
                <c:pt idx="229">
                  <c:v>0.65104166666666663</c:v>
                </c:pt>
                <c:pt idx="230">
                  <c:v>0.65134259259259253</c:v>
                </c:pt>
                <c:pt idx="231">
                  <c:v>0.65164351851851854</c:v>
                </c:pt>
                <c:pt idx="232">
                  <c:v>0.6519328703703704</c:v>
                </c:pt>
                <c:pt idx="233">
                  <c:v>0.65224537037037034</c:v>
                </c:pt>
                <c:pt idx="234">
                  <c:v>0.6525347222222222</c:v>
                </c:pt>
                <c:pt idx="235">
                  <c:v>0.65284722222222225</c:v>
                </c:pt>
                <c:pt idx="236">
                  <c:v>0.65315972222222218</c:v>
                </c:pt>
                <c:pt idx="237">
                  <c:v>0.65346064814814808</c:v>
                </c:pt>
                <c:pt idx="238">
                  <c:v>0.65376157407407409</c:v>
                </c:pt>
                <c:pt idx="239">
                  <c:v>0.65407407407407414</c:v>
                </c:pt>
                <c:pt idx="240">
                  <c:v>0.65437500000000004</c:v>
                </c:pt>
                <c:pt idx="241">
                  <c:v>0.65476851851851847</c:v>
                </c:pt>
                <c:pt idx="242">
                  <c:v>0.65505787037037033</c:v>
                </c:pt>
                <c:pt idx="243">
                  <c:v>0.65535879629629623</c:v>
                </c:pt>
                <c:pt idx="244">
                  <c:v>0.65565972222222224</c:v>
                </c:pt>
                <c:pt idx="245">
                  <c:v>0.65596064814814814</c:v>
                </c:pt>
                <c:pt idx="246">
                  <c:v>0.65626157407407404</c:v>
                </c:pt>
                <c:pt idx="247">
                  <c:v>0.65656250000000005</c:v>
                </c:pt>
                <c:pt idx="248">
                  <c:v>0.65687499999999999</c:v>
                </c:pt>
                <c:pt idx="249">
                  <c:v>0.65718750000000004</c:v>
                </c:pt>
                <c:pt idx="250">
                  <c:v>0.65748842592592593</c:v>
                </c:pt>
                <c:pt idx="251">
                  <c:v>0.65780092592592598</c:v>
                </c:pt>
                <c:pt idx="252">
                  <c:v>0.65811342592592592</c:v>
                </c:pt>
                <c:pt idx="253">
                  <c:v>0.65841435185185182</c:v>
                </c:pt>
                <c:pt idx="254">
                  <c:v>0.65870370370370368</c:v>
                </c:pt>
                <c:pt idx="255">
                  <c:v>0.65901620370370373</c:v>
                </c:pt>
              </c:numCache>
            </c:numRef>
          </c:xVal>
          <c:yVal>
            <c:numRef>
              <c:f>Sheet1!$AR$30:$AR$285</c:f>
              <c:numCache>
                <c:formatCode>General</c:formatCode>
                <c:ptCount val="256"/>
                <c:pt idx="0">
                  <c:v>132.71623750000001</c:v>
                </c:pt>
                <c:pt idx="1">
                  <c:v>132.71623750000001</c:v>
                </c:pt>
                <c:pt idx="2">
                  <c:v>132.71623750000001</c:v>
                </c:pt>
                <c:pt idx="3">
                  <c:v>132.71623750000001</c:v>
                </c:pt>
                <c:pt idx="4">
                  <c:v>132.71623750000001</c:v>
                </c:pt>
                <c:pt idx="5">
                  <c:v>132.71623750000001</c:v>
                </c:pt>
                <c:pt idx="6">
                  <c:v>132.71623750000001</c:v>
                </c:pt>
                <c:pt idx="7">
                  <c:v>132.71623750000001</c:v>
                </c:pt>
                <c:pt idx="8">
                  <c:v>132.71623750000001</c:v>
                </c:pt>
                <c:pt idx="9">
                  <c:v>132.71623750000001</c:v>
                </c:pt>
                <c:pt idx="10">
                  <c:v>132.71623750000001</c:v>
                </c:pt>
                <c:pt idx="11">
                  <c:v>132.71623750000001</c:v>
                </c:pt>
                <c:pt idx="12">
                  <c:v>132.71623750000001</c:v>
                </c:pt>
                <c:pt idx="13">
                  <c:v>132.71623750000001</c:v>
                </c:pt>
                <c:pt idx="14">
                  <c:v>132.71623750000001</c:v>
                </c:pt>
                <c:pt idx="15">
                  <c:v>132.71623750000001</c:v>
                </c:pt>
                <c:pt idx="16">
                  <c:v>132.71623750000001</c:v>
                </c:pt>
                <c:pt idx="17">
                  <c:v>132.718251440947</c:v>
                </c:pt>
                <c:pt idx="18">
                  <c:v>132.72171936656019</c:v>
                </c:pt>
                <c:pt idx="19">
                  <c:v>132.72480189367988</c:v>
                </c:pt>
                <c:pt idx="20">
                  <c:v>132.72776555271301</c:v>
                </c:pt>
                <c:pt idx="21">
                  <c:v>132.73070255035404</c:v>
                </c:pt>
                <c:pt idx="22">
                  <c:v>132.73311912062374</c:v>
                </c:pt>
                <c:pt idx="23">
                  <c:v>132.73544250336491</c:v>
                </c:pt>
                <c:pt idx="24">
                  <c:v>132.73758702758789</c:v>
                </c:pt>
                <c:pt idx="25">
                  <c:v>132.73956646216902</c:v>
                </c:pt>
                <c:pt idx="26">
                  <c:v>132.74139351602972</c:v>
                </c:pt>
                <c:pt idx="27">
                  <c:v>132.7430799197339</c:v>
                </c:pt>
                <c:pt idx="28">
                  <c:v>132.74463650080398</c:v>
                </c:pt>
                <c:pt idx="29">
                  <c:v>132.74607325323854</c:v>
                </c:pt>
                <c:pt idx="30">
                  <c:v>132.7473503360938</c:v>
                </c:pt>
                <c:pt idx="31">
                  <c:v>132.74857817221431</c:v>
                </c:pt>
                <c:pt idx="32">
                  <c:v>132.74971148712436</c:v>
                </c:pt>
                <c:pt idx="33">
                  <c:v>132.75071885416017</c:v>
                </c:pt>
                <c:pt idx="34">
                  <c:v>132.75168737521429</c:v>
                </c:pt>
                <c:pt idx="35">
                  <c:v>132.75258133763569</c:v>
                </c:pt>
                <c:pt idx="36">
                  <c:v>132.75343691629791</c:v>
                </c:pt>
                <c:pt idx="37">
                  <c:v>132.75416810340306</c:v>
                </c:pt>
                <c:pt idx="38">
                  <c:v>132.75487109454798</c:v>
                </c:pt>
                <c:pt idx="39">
                  <c:v>132.75551996806854</c:v>
                </c:pt>
                <c:pt idx="40">
                  <c:v>132.75611889004458</c:v>
                </c:pt>
                <c:pt idx="41">
                  <c:v>132.75667170584313</c:v>
                </c:pt>
                <c:pt idx="42">
                  <c:v>132.75716308595943</c:v>
                </c:pt>
                <c:pt idx="43">
                  <c:v>132.75763551752738</c:v>
                </c:pt>
                <c:pt idx="44">
                  <c:v>132.75805544669623</c:v>
                </c:pt>
                <c:pt idx="45">
                  <c:v>132.75845918260066</c:v>
                </c:pt>
                <c:pt idx="46">
                  <c:v>132.75881805041195</c:v>
                </c:pt>
                <c:pt idx="47">
                  <c:v>132.75916307960046</c:v>
                </c:pt>
                <c:pt idx="48">
                  <c:v>132.75948154777157</c:v>
                </c:pt>
                <c:pt idx="49">
                  <c:v>132.75977549964404</c:v>
                </c:pt>
                <c:pt idx="50">
                  <c:v>132.76004682253017</c:v>
                </c:pt>
                <c:pt idx="51">
                  <c:v>132.76029725845331</c:v>
                </c:pt>
                <c:pt idx="52">
                  <c:v>132.7605284153324</c:v>
                </c:pt>
                <c:pt idx="53">
                  <c:v>132.76074177730581</c:v>
                </c:pt>
                <c:pt idx="54">
                  <c:v>132.76093142787582</c:v>
                </c:pt>
                <c:pt idx="55">
                  <c:v>132.76111376516047</c:v>
                </c:pt>
                <c:pt idx="56">
                  <c:v>132.76127583888629</c:v>
                </c:pt>
                <c:pt idx="57">
                  <c:v>132.76142589748355</c:v>
                </c:pt>
                <c:pt idx="58">
                  <c:v>132.76157016953698</c:v>
                </c:pt>
                <c:pt idx="59">
                  <c:v>132.76170333524738</c:v>
                </c:pt>
                <c:pt idx="60">
                  <c:v>132.76183078326719</c:v>
                </c:pt>
                <c:pt idx="61">
                  <c:v>132.76194388642622</c:v>
                </c:pt>
                <c:pt idx="62">
                  <c:v>132.76204828268428</c:v>
                </c:pt>
                <c:pt idx="63">
                  <c:v>132.76215527214907</c:v>
                </c:pt>
                <c:pt idx="64">
                  <c:v>132.7622498863405</c:v>
                </c:pt>
                <c:pt idx="65">
                  <c:v>132.76232773517458</c:v>
                </c:pt>
                <c:pt idx="66">
                  <c:v>132.76240258201014</c:v>
                </c:pt>
                <c:pt idx="67">
                  <c:v>132.76247166699082</c:v>
                </c:pt>
                <c:pt idx="68">
                  <c:v>132.76253543367548</c:v>
                </c:pt>
                <c:pt idx="69">
                  <c:v>132.76259429147683</c:v>
                </c:pt>
                <c:pt idx="70">
                  <c:v>132.76264861829026</c:v>
                </c:pt>
                <c:pt idx="71">
                  <c:v>132.76269690764084</c:v>
                </c:pt>
                <c:pt idx="72">
                  <c:v>132.76274333486256</c:v>
                </c:pt>
                <c:pt idx="73">
                  <c:v>132.7627877686545</c:v>
                </c:pt>
                <c:pt idx="74">
                  <c:v>132.76282720121884</c:v>
                </c:pt>
                <c:pt idx="75">
                  <c:v>132.76286359818775</c:v>
                </c:pt>
                <c:pt idx="76">
                  <c:v>132.76289719324726</c:v>
                </c:pt>
                <c:pt idx="77">
                  <c:v>132.7629282020938</c:v>
                </c:pt>
                <c:pt idx="78">
                  <c:v>132.76295682381911</c:v>
                </c:pt>
                <c:pt idx="79">
                  <c:v>132.76298324218834</c:v>
                </c:pt>
                <c:pt idx="80">
                  <c:v>132.76300672462389</c:v>
                </c:pt>
                <c:pt idx="81">
                  <c:v>132.76302930153224</c:v>
                </c:pt>
                <c:pt idx="82">
                  <c:v>132.7630516753363</c:v>
                </c:pt>
                <c:pt idx="83">
                  <c:v>132.76307008456789</c:v>
                </c:pt>
                <c:pt idx="84">
                  <c:v>132.76308778390461</c:v>
                </c:pt>
                <c:pt idx="85">
                  <c:v>132.763104120712</c:v>
                </c:pt>
                <c:pt idx="86">
                  <c:v>132.76311919988024</c:v>
                </c:pt>
                <c:pt idx="87">
                  <c:v>132.76313260326603</c:v>
                </c:pt>
                <c:pt idx="88">
                  <c:v>132.76314596510809</c:v>
                </c:pt>
                <c:pt idx="89">
                  <c:v>132.76316128457702</c:v>
                </c:pt>
                <c:pt idx="90">
                  <c:v>132.76317196315983</c:v>
                </c:pt>
                <c:pt idx="91">
                  <c:v>132.76318218323996</c:v>
                </c:pt>
                <c:pt idx="92">
                  <c:v>132.7631912530031</c:v>
                </c:pt>
                <c:pt idx="93">
                  <c:v>132.76319962455824</c:v>
                </c:pt>
                <c:pt idx="94">
                  <c:v>132.76320763666675</c:v>
                </c:pt>
                <c:pt idx="95">
                  <c:v>132.76321474697562</c:v>
                </c:pt>
                <c:pt idx="96">
                  <c:v>132.76322130991912</c:v>
                </c:pt>
                <c:pt idx="97">
                  <c:v>132.76322759107171</c:v>
                </c:pt>
                <c:pt idx="98">
                  <c:v>132.76323316525173</c:v>
                </c:pt>
                <c:pt idx="99">
                  <c:v>132.76323850009507</c:v>
                </c:pt>
                <c:pt idx="100">
                  <c:v>132.76324323447724</c:v>
                </c:pt>
                <c:pt idx="101">
                  <c:v>132.76324760439749</c:v>
                </c:pt>
                <c:pt idx="102">
                  <c:v>132.76325163791279</c:v>
                </c:pt>
                <c:pt idx="103">
                  <c:v>132.76325536092023</c:v>
                </c:pt>
                <c:pt idx="104">
                  <c:v>132.76325879732335</c:v>
                </c:pt>
                <c:pt idx="105">
                  <c:v>132.76326185183112</c:v>
                </c:pt>
                <c:pt idx="106">
                  <c:v>132.76326489687145</c:v>
                </c:pt>
                <c:pt idx="107">
                  <c:v>132.76326779821969</c:v>
                </c:pt>
                <c:pt idx="108">
                  <c:v>132.76327045976532</c:v>
                </c:pt>
                <c:pt idx="109">
                  <c:v>132.76327281770827</c:v>
                </c:pt>
                <c:pt idx="110">
                  <c:v>132.76327483283274</c:v>
                </c:pt>
                <c:pt idx="111">
                  <c:v>132.7632768417113</c:v>
                </c:pt>
                <c:pt idx="112">
                  <c:v>132.76327869023839</c:v>
                </c:pt>
                <c:pt idx="113">
                  <c:v>132.76328039121344</c:v>
                </c:pt>
                <c:pt idx="114">
                  <c:v>132.76328184488577</c:v>
                </c:pt>
                <c:pt idx="115">
                  <c:v>132.76328334544459</c:v>
                </c:pt>
                <c:pt idx="116">
                  <c:v>132.76328462754461</c:v>
                </c:pt>
                <c:pt idx="117">
                  <c:v>132.76328576716196</c:v>
                </c:pt>
                <c:pt idx="118">
                  <c:v>132.76328690324704</c:v>
                </c:pt>
                <c:pt idx="119">
                  <c:v>132.7632878741581</c:v>
                </c:pt>
                <c:pt idx="120">
                  <c:v>132.76328880762895</c:v>
                </c:pt>
                <c:pt idx="121">
                  <c:v>132.76328966923944</c:v>
                </c:pt>
                <c:pt idx="122">
                  <c:v>132.76329046452145</c:v>
                </c:pt>
                <c:pt idx="123">
                  <c:v>132.7632912795583</c:v>
                </c:pt>
                <c:pt idx="124">
                  <c:v>132.76329197563618</c:v>
                </c:pt>
                <c:pt idx="125">
                  <c:v>132.76329259336731</c:v>
                </c:pt>
                <c:pt idx="126">
                  <c:v>132.76329314244856</c:v>
                </c:pt>
                <c:pt idx="127">
                  <c:v>132.76329367035618</c:v>
                </c:pt>
                <c:pt idx="128">
                  <c:v>132.76329428227868</c:v>
                </c:pt>
                <c:pt idx="129">
                  <c:v>132.76329470615465</c:v>
                </c:pt>
                <c:pt idx="130">
                  <c:v>132.76329511368516</c:v>
                </c:pt>
                <c:pt idx="131">
                  <c:v>132.76329548984316</c:v>
                </c:pt>
                <c:pt idx="132">
                  <c:v>132.76329583704381</c:v>
                </c:pt>
                <c:pt idx="133">
                  <c:v>132.7632961693368</c:v>
                </c:pt>
                <c:pt idx="134">
                  <c:v>132.7632964751057</c:v>
                </c:pt>
                <c:pt idx="135">
                  <c:v>132.76329675646772</c:v>
                </c:pt>
                <c:pt idx="136">
                  <c:v>132.76329700616114</c:v>
                </c:pt>
                <c:pt idx="137">
                  <c:v>132.76329724513354</c:v>
                </c:pt>
                <c:pt idx="138">
                  <c:v>132.76329745720852</c:v>
                </c:pt>
                <c:pt idx="139">
                  <c:v>132.76329765295753</c:v>
                </c:pt>
                <c:pt idx="140">
                  <c:v>132.763297860172</c:v>
                </c:pt>
                <c:pt idx="141">
                  <c:v>132.76233883067025</c:v>
                </c:pt>
                <c:pt idx="142">
                  <c:v>132.75958660433534</c:v>
                </c:pt>
                <c:pt idx="143">
                  <c:v>132.75688457995605</c:v>
                </c:pt>
                <c:pt idx="144">
                  <c:v>132.75433282201021</c:v>
                </c:pt>
                <c:pt idx="145">
                  <c:v>132.75200979025541</c:v>
                </c:pt>
                <c:pt idx="146">
                  <c:v>132.74964714336502</c:v>
                </c:pt>
                <c:pt idx="147">
                  <c:v>132.74749787763653</c:v>
                </c:pt>
                <c:pt idx="148">
                  <c:v>132.74554126080892</c:v>
                </c:pt>
                <c:pt idx="149">
                  <c:v>132.74368953636571</c:v>
                </c:pt>
                <c:pt idx="150">
                  <c:v>132.74200271290763</c:v>
                </c:pt>
                <c:pt idx="151">
                  <c:v>132.74034068668297</c:v>
                </c:pt>
                <c:pt idx="152">
                  <c:v>132.73876776011807</c:v>
                </c:pt>
                <c:pt idx="153">
                  <c:v>132.73722352450366</c:v>
                </c:pt>
                <c:pt idx="154">
                  <c:v>132.73581770606583</c:v>
                </c:pt>
                <c:pt idx="155">
                  <c:v>132.73448725222974</c:v>
                </c:pt>
                <c:pt idx="156">
                  <c:v>132.7332281227701</c:v>
                </c:pt>
                <c:pt idx="157">
                  <c:v>132.73203649405428</c:v>
                </c:pt>
                <c:pt idx="158">
                  <c:v>132.73090874743102</c:v>
                </c:pt>
                <c:pt idx="159">
                  <c:v>132.72984145824157</c:v>
                </c:pt>
                <c:pt idx="160">
                  <c:v>132.72883138541982</c:v>
                </c:pt>
                <c:pt idx="161">
                  <c:v>132.72787546165023</c:v>
                </c:pt>
                <c:pt idx="162">
                  <c:v>132.72693697439814</c:v>
                </c:pt>
                <c:pt idx="163">
                  <c:v>132.72608260821832</c:v>
                </c:pt>
                <c:pt idx="164">
                  <c:v>132.72527404380429</c:v>
                </c:pt>
                <c:pt idx="165">
                  <c:v>132.72450882576661</c:v>
                </c:pt>
                <c:pt idx="166">
                  <c:v>132.72378463034681</c:v>
                </c:pt>
                <c:pt idx="167">
                  <c:v>132.72307364460599</c:v>
                </c:pt>
                <c:pt idx="168">
                  <c:v>132.72242638789584</c:v>
                </c:pt>
                <c:pt idx="169">
                  <c:v>132.72179093746493</c:v>
                </c:pt>
                <c:pt idx="170">
                  <c:v>132.72119082604524</c:v>
                </c:pt>
                <c:pt idx="171">
                  <c:v>132.72066496589727</c:v>
                </c:pt>
                <c:pt idx="172">
                  <c:v>132.72014683618295</c:v>
                </c:pt>
                <c:pt idx="173">
                  <c:v>132.71965648291439</c:v>
                </c:pt>
                <c:pt idx="174">
                  <c:v>132.71920979690816</c:v>
                </c:pt>
                <c:pt idx="175">
                  <c:v>132.71876967743214</c:v>
                </c:pt>
                <c:pt idx="176">
                  <c:v>132.71833758595079</c:v>
                </c:pt>
                <c:pt idx="177">
                  <c:v>132.71794422488227</c:v>
                </c:pt>
                <c:pt idx="178">
                  <c:v>132.71754415574705</c:v>
                </c:pt>
                <c:pt idx="179">
                  <c:v>132.7171933297241</c:v>
                </c:pt>
                <c:pt idx="180">
                  <c:v>132.71686131115365</c:v>
                </c:pt>
                <c:pt idx="181">
                  <c:v>132.71654709178591</c:v>
                </c:pt>
                <c:pt idx="182">
                  <c:v>132.71624971742236</c:v>
                </c:pt>
                <c:pt idx="183">
                  <c:v>132.7159577673128</c:v>
                </c:pt>
                <c:pt idx="184">
                  <c:v>132.71569198607892</c:v>
                </c:pt>
                <c:pt idx="185">
                  <c:v>132.71542167242333</c:v>
                </c:pt>
                <c:pt idx="186">
                  <c:v>132.71518463073133</c:v>
                </c:pt>
                <c:pt idx="187">
                  <c:v>132.71493519835266</c:v>
                </c:pt>
                <c:pt idx="188">
                  <c:v>132.71471635198478</c:v>
                </c:pt>
                <c:pt idx="189">
                  <c:v>132.71452458329048</c:v>
                </c:pt>
                <c:pt idx="190">
                  <c:v>132.71433563370155</c:v>
                </c:pt>
                <c:pt idx="191">
                  <c:v>132.71415681352201</c:v>
                </c:pt>
                <c:pt idx="192">
                  <c:v>132.71398757972381</c:v>
                </c:pt>
                <c:pt idx="193">
                  <c:v>132.71383341664531</c:v>
                </c:pt>
                <c:pt idx="194">
                  <c:v>132.71368151984893</c:v>
                </c:pt>
                <c:pt idx="195">
                  <c:v>132.71353776609666</c:v>
                </c:pt>
                <c:pt idx="196">
                  <c:v>132.71339663448322</c:v>
                </c:pt>
                <c:pt idx="197">
                  <c:v>132.71326815316695</c:v>
                </c:pt>
                <c:pt idx="198">
                  <c:v>132.71314201541279</c:v>
                </c:pt>
                <c:pt idx="199">
                  <c:v>132.71302289249928</c:v>
                </c:pt>
                <c:pt idx="200">
                  <c:v>132.71291039431333</c:v>
                </c:pt>
                <c:pt idx="201">
                  <c:v>132.712804152437</c:v>
                </c:pt>
                <c:pt idx="202">
                  <c:v>132.71270743352494</c:v>
                </c:pt>
                <c:pt idx="203">
                  <c:v>132.71261247881316</c:v>
                </c:pt>
                <c:pt idx="204">
                  <c:v>132.71251958104338</c:v>
                </c:pt>
                <c:pt idx="205">
                  <c:v>132.71244116864494</c:v>
                </c:pt>
                <c:pt idx="206">
                  <c:v>132.71236102159892</c:v>
                </c:pt>
                <c:pt idx="207">
                  <c:v>132.71228533173357</c:v>
                </c:pt>
                <c:pt idx="208">
                  <c:v>132.71221385117371</c:v>
                </c:pt>
                <c:pt idx="209">
                  <c:v>132.71214877775611</c:v>
                </c:pt>
                <c:pt idx="210">
                  <c:v>132.71208949929937</c:v>
                </c:pt>
                <c:pt idx="211">
                  <c:v>132.7120310922686</c:v>
                </c:pt>
                <c:pt idx="212">
                  <c:v>132.7119758163837</c:v>
                </c:pt>
                <c:pt idx="213">
                  <c:v>132.71192546296331</c:v>
                </c:pt>
                <c:pt idx="214">
                  <c:v>132.71187584976593</c:v>
                </c:pt>
                <c:pt idx="215">
                  <c:v>132.71182889628528</c:v>
                </c:pt>
                <c:pt idx="216">
                  <c:v>132.71178279925914</c:v>
                </c:pt>
                <c:pt idx="217">
                  <c:v>132.71174083412851</c:v>
                </c:pt>
                <c:pt idx="218">
                  <c:v>132.7116893323437</c:v>
                </c:pt>
                <c:pt idx="219">
                  <c:v>132.71165237788634</c:v>
                </c:pt>
                <c:pt idx="220">
                  <c:v>132.71161089700217</c:v>
                </c:pt>
                <c:pt idx="221">
                  <c:v>132.71157814738956</c:v>
                </c:pt>
                <c:pt idx="222">
                  <c:v>132.71154715345281</c:v>
                </c:pt>
                <c:pt idx="223">
                  <c:v>132.71151891960852</c:v>
                </c:pt>
                <c:pt idx="224">
                  <c:v>132.71149110081728</c:v>
                </c:pt>
                <c:pt idx="225">
                  <c:v>132.71146477336526</c:v>
                </c:pt>
                <c:pt idx="226">
                  <c:v>132.71143985730311</c:v>
                </c:pt>
                <c:pt idx="227">
                  <c:v>132.71141363882401</c:v>
                </c:pt>
                <c:pt idx="228">
                  <c:v>132.71139146403644</c:v>
                </c:pt>
                <c:pt idx="229">
                  <c:v>132.71136735080424</c:v>
                </c:pt>
                <c:pt idx="230">
                  <c:v>132.71134765747377</c:v>
                </c:pt>
                <c:pt idx="231">
                  <c:v>132.7113290198842</c:v>
                </c:pt>
                <c:pt idx="232">
                  <c:v>132.71131138143826</c:v>
                </c:pt>
                <c:pt idx="233">
                  <c:v>132.71129531374282</c:v>
                </c:pt>
                <c:pt idx="234">
                  <c:v>132.71127889059608</c:v>
                </c:pt>
                <c:pt idx="235">
                  <c:v>132.71126449947121</c:v>
                </c:pt>
                <c:pt idx="236">
                  <c:v>132.71124978998432</c:v>
                </c:pt>
                <c:pt idx="237">
                  <c:v>132.71123589852934</c:v>
                </c:pt>
                <c:pt idx="238">
                  <c:v>132.71122325223146</c:v>
                </c:pt>
                <c:pt idx="239">
                  <c:v>132.7112112838897</c:v>
                </c:pt>
                <c:pt idx="240">
                  <c:v>132.71119953385636</c:v>
                </c:pt>
                <c:pt idx="241">
                  <c:v>132.71118883703434</c:v>
                </c:pt>
                <c:pt idx="242">
                  <c:v>132.71117570933959</c:v>
                </c:pt>
                <c:pt idx="243">
                  <c:v>132.71116664250448</c:v>
                </c:pt>
                <c:pt idx="244">
                  <c:v>132.71115770895685</c:v>
                </c:pt>
                <c:pt idx="245">
                  <c:v>132.71114925432829</c:v>
                </c:pt>
                <c:pt idx="246">
                  <c:v>132.7111412529444</c:v>
                </c:pt>
                <c:pt idx="247">
                  <c:v>132.71113368050715</c:v>
                </c:pt>
                <c:pt idx="248">
                  <c:v>132.71112651402115</c:v>
                </c:pt>
                <c:pt idx="249">
                  <c:v>132.71111947825534</c:v>
                </c:pt>
                <c:pt idx="250">
                  <c:v>132.71111283376632</c:v>
                </c:pt>
                <c:pt idx="251">
                  <c:v>132.71110678485442</c:v>
                </c:pt>
                <c:pt idx="252">
                  <c:v>132.71110084627765</c:v>
                </c:pt>
                <c:pt idx="253">
                  <c:v>132.71109523796022</c:v>
                </c:pt>
                <c:pt idx="254">
                  <c:v>132.71109013234292</c:v>
                </c:pt>
                <c:pt idx="255">
                  <c:v>132.71108548139441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195328"/>
        <c:axId val="249197632"/>
      </c:scatterChart>
      <c:scatterChart>
        <c:scatterStyle val="smoothMarker"/>
        <c:varyColors val="0"/>
        <c:ser>
          <c:idx val="2"/>
          <c:order val="2"/>
          <c:tx>
            <c:v>température</c:v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none"/>
          </c:marker>
          <c:xVal>
            <c:numRef>
              <c:f>Sheet1!$AX$32:$AX$273</c:f>
              <c:numCache>
                <c:formatCode>[$-F400]h:mm:ss\ AM/PM</c:formatCode>
                <c:ptCount val="242"/>
                <c:pt idx="0">
                  <c:v>0.57648148148148148</c:v>
                </c:pt>
                <c:pt idx="1">
                  <c:v>0.57682870370370376</c:v>
                </c:pt>
                <c:pt idx="2">
                  <c:v>0.57717592592592593</c:v>
                </c:pt>
                <c:pt idx="3">
                  <c:v>0.57752314814814809</c:v>
                </c:pt>
                <c:pt idx="4">
                  <c:v>0.57787037037037037</c:v>
                </c:pt>
                <c:pt idx="5">
                  <c:v>0.57821759259259264</c:v>
                </c:pt>
                <c:pt idx="6">
                  <c:v>0.57856481481481481</c:v>
                </c:pt>
                <c:pt idx="7">
                  <c:v>0.57891203703703698</c:v>
                </c:pt>
                <c:pt idx="8">
                  <c:v>0.57925925925925925</c:v>
                </c:pt>
                <c:pt idx="9">
                  <c:v>0.57960648148148153</c:v>
                </c:pt>
                <c:pt idx="10">
                  <c:v>0.57995370370370369</c:v>
                </c:pt>
                <c:pt idx="11">
                  <c:v>0.58030092592592586</c:v>
                </c:pt>
                <c:pt idx="12">
                  <c:v>0.58064814814814814</c:v>
                </c:pt>
                <c:pt idx="13">
                  <c:v>0.58099537037037041</c:v>
                </c:pt>
                <c:pt idx="14">
                  <c:v>0.58134259259259258</c:v>
                </c:pt>
                <c:pt idx="15">
                  <c:v>0.58168981481481474</c:v>
                </c:pt>
                <c:pt idx="16">
                  <c:v>0.58203703703703702</c:v>
                </c:pt>
                <c:pt idx="17">
                  <c:v>0.5823842592592593</c:v>
                </c:pt>
                <c:pt idx="18">
                  <c:v>0.58273148148148146</c:v>
                </c:pt>
                <c:pt idx="19">
                  <c:v>0.58307870370370374</c:v>
                </c:pt>
                <c:pt idx="20">
                  <c:v>0.5834259259259259</c:v>
                </c:pt>
                <c:pt idx="21">
                  <c:v>0.58377314814814818</c:v>
                </c:pt>
                <c:pt idx="22">
                  <c:v>0.58412037037037035</c:v>
                </c:pt>
                <c:pt idx="23">
                  <c:v>0.58447916666666666</c:v>
                </c:pt>
                <c:pt idx="24">
                  <c:v>0.58482638888888883</c:v>
                </c:pt>
                <c:pt idx="25">
                  <c:v>0.5851736111111111</c:v>
                </c:pt>
                <c:pt idx="26">
                  <c:v>0.58552083333333338</c:v>
                </c:pt>
                <c:pt idx="27">
                  <c:v>0.58586805555555554</c:v>
                </c:pt>
                <c:pt idx="28">
                  <c:v>0.58621527777777771</c:v>
                </c:pt>
                <c:pt idx="29">
                  <c:v>0.58656249999999999</c:v>
                </c:pt>
                <c:pt idx="30">
                  <c:v>0.58689814814814811</c:v>
                </c:pt>
                <c:pt idx="31">
                  <c:v>0.58724537037037039</c:v>
                </c:pt>
                <c:pt idx="32">
                  <c:v>0.58759259259259256</c:v>
                </c:pt>
                <c:pt idx="33">
                  <c:v>0.58793981481481483</c:v>
                </c:pt>
                <c:pt idx="34">
                  <c:v>0.58828703703703711</c:v>
                </c:pt>
                <c:pt idx="35">
                  <c:v>0.58863425925925927</c:v>
                </c:pt>
                <c:pt idx="36">
                  <c:v>0.58898148148148144</c:v>
                </c:pt>
                <c:pt idx="37">
                  <c:v>0.58932870370370372</c:v>
                </c:pt>
                <c:pt idx="38">
                  <c:v>0.58967592592592599</c:v>
                </c:pt>
                <c:pt idx="39">
                  <c:v>0.59002314814814816</c:v>
                </c:pt>
                <c:pt idx="40">
                  <c:v>0.59037037037037032</c:v>
                </c:pt>
                <c:pt idx="41">
                  <c:v>0.5907175925925926</c:v>
                </c:pt>
                <c:pt idx="42">
                  <c:v>0.59106481481481488</c:v>
                </c:pt>
                <c:pt idx="43">
                  <c:v>0.59141203703703704</c:v>
                </c:pt>
                <c:pt idx="44">
                  <c:v>0.59175925925925921</c:v>
                </c:pt>
                <c:pt idx="45">
                  <c:v>0.59210648148148148</c:v>
                </c:pt>
                <c:pt idx="46">
                  <c:v>0.59245370370370376</c:v>
                </c:pt>
                <c:pt idx="47">
                  <c:v>0.59280092592592593</c:v>
                </c:pt>
                <c:pt idx="48">
                  <c:v>0.59314814814814809</c:v>
                </c:pt>
                <c:pt idx="49">
                  <c:v>0.59349537037037037</c:v>
                </c:pt>
                <c:pt idx="50">
                  <c:v>0.59384259259259264</c:v>
                </c:pt>
                <c:pt idx="51">
                  <c:v>0.59418981481481481</c:v>
                </c:pt>
                <c:pt idx="52">
                  <c:v>0.59453703703703698</c:v>
                </c:pt>
                <c:pt idx="53">
                  <c:v>0.59488425925925925</c:v>
                </c:pt>
                <c:pt idx="54">
                  <c:v>0.59523148148148153</c:v>
                </c:pt>
                <c:pt idx="55">
                  <c:v>0.59557870370370369</c:v>
                </c:pt>
                <c:pt idx="56">
                  <c:v>0.59592592592592586</c:v>
                </c:pt>
                <c:pt idx="57">
                  <c:v>0.59627314814814814</c:v>
                </c:pt>
                <c:pt idx="58">
                  <c:v>0.59662037037037041</c:v>
                </c:pt>
                <c:pt idx="59">
                  <c:v>0.59696759259259258</c:v>
                </c:pt>
                <c:pt idx="60">
                  <c:v>0.59731481481481474</c:v>
                </c:pt>
                <c:pt idx="61">
                  <c:v>0.59766203703703702</c:v>
                </c:pt>
                <c:pt idx="62">
                  <c:v>0.5980092592592593</c:v>
                </c:pt>
                <c:pt idx="63">
                  <c:v>0.59835648148148146</c:v>
                </c:pt>
                <c:pt idx="64">
                  <c:v>0.59870370370370374</c:v>
                </c:pt>
                <c:pt idx="65">
                  <c:v>0.5990509259259259</c:v>
                </c:pt>
                <c:pt idx="66">
                  <c:v>0.59939814814814818</c:v>
                </c:pt>
                <c:pt idx="67">
                  <c:v>0.59974537037037035</c:v>
                </c:pt>
                <c:pt idx="68">
                  <c:v>0.60009259259259262</c:v>
                </c:pt>
                <c:pt idx="69">
                  <c:v>0.60043981481481479</c:v>
                </c:pt>
                <c:pt idx="70">
                  <c:v>0.60078703703703706</c:v>
                </c:pt>
                <c:pt idx="71">
                  <c:v>0.60113425925925923</c:v>
                </c:pt>
                <c:pt idx="72">
                  <c:v>0.60148148148148151</c:v>
                </c:pt>
                <c:pt idx="73">
                  <c:v>0.60182870370370367</c:v>
                </c:pt>
                <c:pt idx="74">
                  <c:v>0.60217592592592595</c:v>
                </c:pt>
                <c:pt idx="75">
                  <c:v>0.60252314814814811</c:v>
                </c:pt>
                <c:pt idx="76">
                  <c:v>0.60287037037037039</c:v>
                </c:pt>
                <c:pt idx="77">
                  <c:v>0.60321759259259256</c:v>
                </c:pt>
                <c:pt idx="78">
                  <c:v>0.60356481481481483</c:v>
                </c:pt>
                <c:pt idx="79">
                  <c:v>0.60391203703703711</c:v>
                </c:pt>
                <c:pt idx="80">
                  <c:v>0.60425925925925927</c:v>
                </c:pt>
                <c:pt idx="81">
                  <c:v>0.60460648148148144</c:v>
                </c:pt>
                <c:pt idx="82">
                  <c:v>0.60495370370370372</c:v>
                </c:pt>
                <c:pt idx="83">
                  <c:v>0.60530092592592599</c:v>
                </c:pt>
                <c:pt idx="84">
                  <c:v>0.60564814814814816</c:v>
                </c:pt>
                <c:pt idx="85">
                  <c:v>0.60599537037037032</c:v>
                </c:pt>
                <c:pt idx="86">
                  <c:v>0.6063425925925926</c:v>
                </c:pt>
                <c:pt idx="87">
                  <c:v>0.60668981481481488</c:v>
                </c:pt>
                <c:pt idx="88">
                  <c:v>0.60703703703703704</c:v>
                </c:pt>
                <c:pt idx="89">
                  <c:v>0.60738425925925921</c:v>
                </c:pt>
                <c:pt idx="90">
                  <c:v>0.60773148148148148</c:v>
                </c:pt>
                <c:pt idx="91">
                  <c:v>0.60807870370370376</c:v>
                </c:pt>
                <c:pt idx="92">
                  <c:v>0.60842592592592593</c:v>
                </c:pt>
                <c:pt idx="93">
                  <c:v>0.60877314814814809</c:v>
                </c:pt>
                <c:pt idx="94">
                  <c:v>0.60912037037037037</c:v>
                </c:pt>
                <c:pt idx="95">
                  <c:v>0.60946759259259264</c:v>
                </c:pt>
                <c:pt idx="96">
                  <c:v>0.60981481481481481</c:v>
                </c:pt>
                <c:pt idx="97">
                  <c:v>0.61016203703703698</c:v>
                </c:pt>
                <c:pt idx="98">
                  <c:v>0.61050925925925925</c:v>
                </c:pt>
                <c:pt idx="99">
                  <c:v>0.61085648148148153</c:v>
                </c:pt>
                <c:pt idx="100">
                  <c:v>0.61120370370370369</c:v>
                </c:pt>
                <c:pt idx="101">
                  <c:v>0.61155092592592586</c:v>
                </c:pt>
                <c:pt idx="102">
                  <c:v>0.61189814814814814</c:v>
                </c:pt>
                <c:pt idx="103">
                  <c:v>0.61224537037037041</c:v>
                </c:pt>
                <c:pt idx="104">
                  <c:v>0.61259259259259258</c:v>
                </c:pt>
                <c:pt idx="105">
                  <c:v>0.61293981481481474</c:v>
                </c:pt>
                <c:pt idx="106">
                  <c:v>0.61328703703703702</c:v>
                </c:pt>
                <c:pt idx="107">
                  <c:v>0.6136342592592593</c:v>
                </c:pt>
                <c:pt idx="108">
                  <c:v>0.61398148148148146</c:v>
                </c:pt>
                <c:pt idx="109">
                  <c:v>0.61434027777777778</c:v>
                </c:pt>
                <c:pt idx="110">
                  <c:v>0.61468749999999994</c:v>
                </c:pt>
                <c:pt idx="111">
                  <c:v>0.61503472222222222</c:v>
                </c:pt>
                <c:pt idx="112">
                  <c:v>0.6153819444444445</c:v>
                </c:pt>
                <c:pt idx="113">
                  <c:v>0.61572916666666666</c:v>
                </c:pt>
                <c:pt idx="114">
                  <c:v>0.61607638888888883</c:v>
                </c:pt>
                <c:pt idx="115">
                  <c:v>0.6164236111111111</c:v>
                </c:pt>
                <c:pt idx="116">
                  <c:v>0.61677083333333338</c:v>
                </c:pt>
                <c:pt idx="117">
                  <c:v>0.61711805555555554</c:v>
                </c:pt>
                <c:pt idx="118">
                  <c:v>0.61746527777777771</c:v>
                </c:pt>
                <c:pt idx="119">
                  <c:v>0.61781249999999999</c:v>
                </c:pt>
                <c:pt idx="120">
                  <c:v>0.61815972222222226</c:v>
                </c:pt>
                <c:pt idx="121">
                  <c:v>0.61850694444444443</c:v>
                </c:pt>
                <c:pt idx="122">
                  <c:v>0.61885416666666659</c:v>
                </c:pt>
                <c:pt idx="123">
                  <c:v>0.61920138888888887</c:v>
                </c:pt>
                <c:pt idx="124">
                  <c:v>0.61954861111111115</c:v>
                </c:pt>
                <c:pt idx="125">
                  <c:v>0.61989583333333331</c:v>
                </c:pt>
                <c:pt idx="126">
                  <c:v>0.62024305555555559</c:v>
                </c:pt>
                <c:pt idx="127">
                  <c:v>0.62059027777777775</c:v>
                </c:pt>
                <c:pt idx="128">
                  <c:v>0.62093750000000003</c:v>
                </c:pt>
                <c:pt idx="129">
                  <c:v>0.6212847222222222</c:v>
                </c:pt>
                <c:pt idx="130">
                  <c:v>0.62163194444444447</c:v>
                </c:pt>
                <c:pt idx="131">
                  <c:v>0.62197916666666664</c:v>
                </c:pt>
                <c:pt idx="132">
                  <c:v>0.62232638888888892</c:v>
                </c:pt>
                <c:pt idx="133">
                  <c:v>0.62267361111111108</c:v>
                </c:pt>
                <c:pt idx="134">
                  <c:v>0.62302083333333336</c:v>
                </c:pt>
                <c:pt idx="135">
                  <c:v>0.62336805555555552</c:v>
                </c:pt>
                <c:pt idx="136">
                  <c:v>0.6237152777777778</c:v>
                </c:pt>
                <c:pt idx="137">
                  <c:v>0.62406249999999996</c:v>
                </c:pt>
                <c:pt idx="138">
                  <c:v>0.62440972222222224</c:v>
                </c:pt>
                <c:pt idx="139">
                  <c:v>0.62475694444444441</c:v>
                </c:pt>
                <c:pt idx="140">
                  <c:v>0.62510416666666668</c:v>
                </c:pt>
                <c:pt idx="141">
                  <c:v>0.62545138888888896</c:v>
                </c:pt>
                <c:pt idx="142">
                  <c:v>0.62579861111111112</c:v>
                </c:pt>
                <c:pt idx="143">
                  <c:v>0.62614583333333329</c:v>
                </c:pt>
                <c:pt idx="144">
                  <c:v>0.62649305555555557</c:v>
                </c:pt>
                <c:pt idx="145">
                  <c:v>0.62684027777777784</c:v>
                </c:pt>
                <c:pt idx="146">
                  <c:v>0.62718750000000001</c:v>
                </c:pt>
                <c:pt idx="147">
                  <c:v>0.62753472222222217</c:v>
                </c:pt>
                <c:pt idx="148">
                  <c:v>0.62788194444444445</c:v>
                </c:pt>
                <c:pt idx="149">
                  <c:v>0.62822916666666673</c:v>
                </c:pt>
                <c:pt idx="150">
                  <c:v>0.62857638888888889</c:v>
                </c:pt>
                <c:pt idx="151">
                  <c:v>0.62892361111111106</c:v>
                </c:pt>
                <c:pt idx="152">
                  <c:v>0.62927083333333333</c:v>
                </c:pt>
                <c:pt idx="153">
                  <c:v>0.62961805555555561</c:v>
                </c:pt>
                <c:pt idx="154">
                  <c:v>0.62996527777777778</c:v>
                </c:pt>
                <c:pt idx="155">
                  <c:v>0.63031249999999994</c:v>
                </c:pt>
                <c:pt idx="156">
                  <c:v>0.63065972222222222</c:v>
                </c:pt>
                <c:pt idx="157">
                  <c:v>0.6310069444444445</c:v>
                </c:pt>
                <c:pt idx="158">
                  <c:v>0.63135416666666666</c:v>
                </c:pt>
                <c:pt idx="159">
                  <c:v>0.63170138888888883</c:v>
                </c:pt>
                <c:pt idx="160">
                  <c:v>0.6320486111111111</c:v>
                </c:pt>
                <c:pt idx="161">
                  <c:v>0.63239583333333338</c:v>
                </c:pt>
                <c:pt idx="162">
                  <c:v>0.63274305555555554</c:v>
                </c:pt>
                <c:pt idx="163">
                  <c:v>0.63309027777777771</c:v>
                </c:pt>
                <c:pt idx="164">
                  <c:v>0.63343749999999999</c:v>
                </c:pt>
                <c:pt idx="165">
                  <c:v>0.63378472222222226</c:v>
                </c:pt>
                <c:pt idx="166">
                  <c:v>0.63413194444444443</c:v>
                </c:pt>
                <c:pt idx="167">
                  <c:v>0.63447916666666659</c:v>
                </c:pt>
                <c:pt idx="168">
                  <c:v>0.63482638888888887</c:v>
                </c:pt>
                <c:pt idx="169">
                  <c:v>0.63517361111111115</c:v>
                </c:pt>
                <c:pt idx="170">
                  <c:v>0.63552083333333331</c:v>
                </c:pt>
                <c:pt idx="171">
                  <c:v>0.63586805555555559</c:v>
                </c:pt>
                <c:pt idx="172">
                  <c:v>0.63621527777777775</c:v>
                </c:pt>
                <c:pt idx="173">
                  <c:v>0.63656250000000003</c:v>
                </c:pt>
                <c:pt idx="174">
                  <c:v>0.6369097222222222</c:v>
                </c:pt>
                <c:pt idx="175">
                  <c:v>0.63725694444444447</c:v>
                </c:pt>
                <c:pt idx="176">
                  <c:v>0.63760416666666664</c:v>
                </c:pt>
                <c:pt idx="177">
                  <c:v>0.63795138888888892</c:v>
                </c:pt>
                <c:pt idx="178">
                  <c:v>0.63829861111111108</c:v>
                </c:pt>
                <c:pt idx="179">
                  <c:v>0.63864583333333336</c:v>
                </c:pt>
                <c:pt idx="180">
                  <c:v>0.63899305555555552</c:v>
                </c:pt>
                <c:pt idx="181">
                  <c:v>0.6393402777777778</c:v>
                </c:pt>
                <c:pt idx="182">
                  <c:v>0.63968749999999996</c:v>
                </c:pt>
                <c:pt idx="183">
                  <c:v>0.64003472222222224</c:v>
                </c:pt>
                <c:pt idx="184">
                  <c:v>0.64038194444444441</c:v>
                </c:pt>
                <c:pt idx="185">
                  <c:v>0.64072916666666668</c:v>
                </c:pt>
                <c:pt idx="186">
                  <c:v>0.64107638888888896</c:v>
                </c:pt>
                <c:pt idx="187">
                  <c:v>0.64142361111111112</c:v>
                </c:pt>
                <c:pt idx="188">
                  <c:v>0.64177083333333329</c:v>
                </c:pt>
                <c:pt idx="189">
                  <c:v>0.64211805555555557</c:v>
                </c:pt>
                <c:pt idx="190">
                  <c:v>0.64246527777777784</c:v>
                </c:pt>
                <c:pt idx="191">
                  <c:v>0.64281250000000001</c:v>
                </c:pt>
                <c:pt idx="192">
                  <c:v>0.64315972222222217</c:v>
                </c:pt>
                <c:pt idx="193">
                  <c:v>0.64350694444444445</c:v>
                </c:pt>
                <c:pt idx="194">
                  <c:v>0.64385416666666673</c:v>
                </c:pt>
                <c:pt idx="195">
                  <c:v>0.64420138888888889</c:v>
                </c:pt>
                <c:pt idx="196">
                  <c:v>0.64454861111111106</c:v>
                </c:pt>
                <c:pt idx="197">
                  <c:v>0.64489583333333333</c:v>
                </c:pt>
                <c:pt idx="198">
                  <c:v>0.64524305555555561</c:v>
                </c:pt>
                <c:pt idx="199">
                  <c:v>0.64559027777777778</c:v>
                </c:pt>
                <c:pt idx="200">
                  <c:v>0.64593749999999994</c:v>
                </c:pt>
                <c:pt idx="201">
                  <c:v>0.64628472222222222</c:v>
                </c:pt>
                <c:pt idx="202">
                  <c:v>0.6466319444444445</c:v>
                </c:pt>
                <c:pt idx="203">
                  <c:v>0.64697916666666666</c:v>
                </c:pt>
                <c:pt idx="204">
                  <c:v>0.64732638888888883</c:v>
                </c:pt>
                <c:pt idx="205">
                  <c:v>0.6476736111111111</c:v>
                </c:pt>
                <c:pt idx="206">
                  <c:v>0.64802083333333338</c:v>
                </c:pt>
                <c:pt idx="207">
                  <c:v>0.64836805555555554</c:v>
                </c:pt>
                <c:pt idx="208">
                  <c:v>0.64871527777777771</c:v>
                </c:pt>
                <c:pt idx="209">
                  <c:v>0.64906249999999999</c:v>
                </c:pt>
                <c:pt idx="210">
                  <c:v>0.64940972222222226</c:v>
                </c:pt>
                <c:pt idx="211">
                  <c:v>0.64975694444444443</c:v>
                </c:pt>
                <c:pt idx="212">
                  <c:v>0.65010416666666659</c:v>
                </c:pt>
                <c:pt idx="213">
                  <c:v>0.65045138888888887</c:v>
                </c:pt>
                <c:pt idx="214">
                  <c:v>0.65079861111111115</c:v>
                </c:pt>
                <c:pt idx="215">
                  <c:v>0.65114583333333331</c:v>
                </c:pt>
                <c:pt idx="216">
                  <c:v>0.65149305555555559</c:v>
                </c:pt>
                <c:pt idx="217">
                  <c:v>0.65184027777777775</c:v>
                </c:pt>
                <c:pt idx="218">
                  <c:v>0.65218750000000003</c:v>
                </c:pt>
                <c:pt idx="219">
                  <c:v>0.6525347222222222</c:v>
                </c:pt>
                <c:pt idx="220">
                  <c:v>0.65288194444444447</c:v>
                </c:pt>
                <c:pt idx="221">
                  <c:v>0.65322916666666664</c:v>
                </c:pt>
                <c:pt idx="222">
                  <c:v>0.65357638888888892</c:v>
                </c:pt>
                <c:pt idx="223">
                  <c:v>0.65392361111111108</c:v>
                </c:pt>
                <c:pt idx="224">
                  <c:v>0.65427083333333336</c:v>
                </c:pt>
                <c:pt idx="225">
                  <c:v>0.65461805555555552</c:v>
                </c:pt>
                <c:pt idx="226">
                  <c:v>0.6549652777777778</c:v>
                </c:pt>
                <c:pt idx="227">
                  <c:v>0.65531249999999996</c:v>
                </c:pt>
                <c:pt idx="228">
                  <c:v>0.65565972222222224</c:v>
                </c:pt>
                <c:pt idx="229">
                  <c:v>0.65600694444444441</c:v>
                </c:pt>
                <c:pt idx="230">
                  <c:v>0.65635416666666668</c:v>
                </c:pt>
                <c:pt idx="231">
                  <c:v>0.65670138888888896</c:v>
                </c:pt>
                <c:pt idx="232">
                  <c:v>0.65704861111111112</c:v>
                </c:pt>
                <c:pt idx="233">
                  <c:v>0.65739583333333329</c:v>
                </c:pt>
                <c:pt idx="234">
                  <c:v>0.65774305555555557</c:v>
                </c:pt>
                <c:pt idx="235">
                  <c:v>0.65809027777777784</c:v>
                </c:pt>
                <c:pt idx="236">
                  <c:v>0.65843750000000001</c:v>
                </c:pt>
                <c:pt idx="237">
                  <c:v>0.65878472222222217</c:v>
                </c:pt>
                <c:pt idx="238">
                  <c:v>0.65913194444444445</c:v>
                </c:pt>
                <c:pt idx="239">
                  <c:v>0.65947916666666673</c:v>
                </c:pt>
                <c:pt idx="240">
                  <c:v>0.65982638888888889</c:v>
                </c:pt>
                <c:pt idx="241">
                  <c:v>0.66017361111111106</c:v>
                </c:pt>
              </c:numCache>
            </c:numRef>
          </c:xVal>
          <c:yVal>
            <c:numRef>
              <c:f>Sheet1!$AY$32:$AY$273</c:f>
              <c:numCache>
                <c:formatCode>General</c:formatCode>
                <c:ptCount val="242"/>
                <c:pt idx="0">
                  <c:v>24.231000000000002</c:v>
                </c:pt>
                <c:pt idx="1">
                  <c:v>24.225999999999999</c:v>
                </c:pt>
                <c:pt idx="2">
                  <c:v>24.239000000000001</c:v>
                </c:pt>
                <c:pt idx="3">
                  <c:v>24.242999999999999</c:v>
                </c:pt>
                <c:pt idx="4">
                  <c:v>24.242999999999999</c:v>
                </c:pt>
                <c:pt idx="5">
                  <c:v>24.248000000000001</c:v>
                </c:pt>
                <c:pt idx="6">
                  <c:v>24.242000000000001</c:v>
                </c:pt>
                <c:pt idx="7">
                  <c:v>24.23</c:v>
                </c:pt>
                <c:pt idx="8">
                  <c:v>24.236000000000001</c:v>
                </c:pt>
                <c:pt idx="9">
                  <c:v>24.242999999999999</c:v>
                </c:pt>
                <c:pt idx="10">
                  <c:v>24.253</c:v>
                </c:pt>
                <c:pt idx="11">
                  <c:v>24.260999999999999</c:v>
                </c:pt>
                <c:pt idx="12">
                  <c:v>24.254000000000001</c:v>
                </c:pt>
                <c:pt idx="13">
                  <c:v>24.248999999999999</c:v>
                </c:pt>
                <c:pt idx="14">
                  <c:v>24.254999999999999</c:v>
                </c:pt>
                <c:pt idx="15">
                  <c:v>24.263000000000002</c:v>
                </c:pt>
                <c:pt idx="16">
                  <c:v>24.274999999999999</c:v>
                </c:pt>
                <c:pt idx="17">
                  <c:v>24.28</c:v>
                </c:pt>
                <c:pt idx="18">
                  <c:v>24.274000000000001</c:v>
                </c:pt>
                <c:pt idx="19">
                  <c:v>24.277999999999999</c:v>
                </c:pt>
                <c:pt idx="20">
                  <c:v>24.279</c:v>
                </c:pt>
                <c:pt idx="21">
                  <c:v>24.288</c:v>
                </c:pt>
                <c:pt idx="22">
                  <c:v>24.289000000000001</c:v>
                </c:pt>
                <c:pt idx="23">
                  <c:v>24.295999999999999</c:v>
                </c:pt>
                <c:pt idx="24">
                  <c:v>24.305</c:v>
                </c:pt>
                <c:pt idx="25">
                  <c:v>24.314</c:v>
                </c:pt>
                <c:pt idx="26">
                  <c:v>24.417999999999999</c:v>
                </c:pt>
                <c:pt idx="27">
                  <c:v>24.677</c:v>
                </c:pt>
                <c:pt idx="28">
                  <c:v>25.137</c:v>
                </c:pt>
                <c:pt idx="29">
                  <c:v>25.776</c:v>
                </c:pt>
                <c:pt idx="30">
                  <c:v>26.471</c:v>
                </c:pt>
                <c:pt idx="31">
                  <c:v>27.254999999999999</c:v>
                </c:pt>
                <c:pt idx="32">
                  <c:v>28.035</c:v>
                </c:pt>
                <c:pt idx="33">
                  <c:v>28.805</c:v>
                </c:pt>
                <c:pt idx="34">
                  <c:v>29.533000000000001</c:v>
                </c:pt>
                <c:pt idx="35">
                  <c:v>30.215</c:v>
                </c:pt>
                <c:pt idx="36">
                  <c:v>30.841000000000001</c:v>
                </c:pt>
                <c:pt idx="37">
                  <c:v>31.419</c:v>
                </c:pt>
                <c:pt idx="38">
                  <c:v>31.936</c:v>
                </c:pt>
                <c:pt idx="39">
                  <c:v>32.433</c:v>
                </c:pt>
                <c:pt idx="40">
                  <c:v>32.881</c:v>
                </c:pt>
                <c:pt idx="41">
                  <c:v>33.283000000000001</c:v>
                </c:pt>
                <c:pt idx="42">
                  <c:v>33.622</c:v>
                </c:pt>
                <c:pt idx="43">
                  <c:v>33.932000000000002</c:v>
                </c:pt>
                <c:pt idx="44">
                  <c:v>34.207999999999998</c:v>
                </c:pt>
                <c:pt idx="45">
                  <c:v>34.457000000000001</c:v>
                </c:pt>
                <c:pt idx="46">
                  <c:v>34.692999999999998</c:v>
                </c:pt>
                <c:pt idx="47">
                  <c:v>34.904000000000003</c:v>
                </c:pt>
                <c:pt idx="48">
                  <c:v>35.094000000000001</c:v>
                </c:pt>
                <c:pt idx="49">
                  <c:v>35.256</c:v>
                </c:pt>
                <c:pt idx="50">
                  <c:v>35.380000000000003</c:v>
                </c:pt>
                <c:pt idx="51">
                  <c:v>35.500999999999998</c:v>
                </c:pt>
                <c:pt idx="52">
                  <c:v>35.61</c:v>
                </c:pt>
                <c:pt idx="53">
                  <c:v>35.723999999999997</c:v>
                </c:pt>
                <c:pt idx="54">
                  <c:v>35.805</c:v>
                </c:pt>
                <c:pt idx="55">
                  <c:v>35.914000000000001</c:v>
                </c:pt>
                <c:pt idx="56">
                  <c:v>36.024999999999999</c:v>
                </c:pt>
                <c:pt idx="57">
                  <c:v>36.125</c:v>
                </c:pt>
                <c:pt idx="58">
                  <c:v>36.228000000000002</c:v>
                </c:pt>
                <c:pt idx="59">
                  <c:v>36.33</c:v>
                </c:pt>
                <c:pt idx="60">
                  <c:v>36.454000000000001</c:v>
                </c:pt>
                <c:pt idx="61">
                  <c:v>36.552999999999997</c:v>
                </c:pt>
                <c:pt idx="62">
                  <c:v>36.649000000000001</c:v>
                </c:pt>
                <c:pt idx="63">
                  <c:v>36.771999999999998</c:v>
                </c:pt>
                <c:pt idx="64">
                  <c:v>36.856000000000002</c:v>
                </c:pt>
                <c:pt idx="65">
                  <c:v>36.923999999999999</c:v>
                </c:pt>
                <c:pt idx="66">
                  <c:v>36.978999999999999</c:v>
                </c:pt>
                <c:pt idx="67">
                  <c:v>36.981000000000002</c:v>
                </c:pt>
                <c:pt idx="68">
                  <c:v>36.988999999999997</c:v>
                </c:pt>
                <c:pt idx="69">
                  <c:v>36.976999999999997</c:v>
                </c:pt>
                <c:pt idx="70">
                  <c:v>36.935000000000002</c:v>
                </c:pt>
                <c:pt idx="71">
                  <c:v>36.932000000000002</c:v>
                </c:pt>
                <c:pt idx="72">
                  <c:v>36.918999999999997</c:v>
                </c:pt>
                <c:pt idx="73">
                  <c:v>36.918999999999997</c:v>
                </c:pt>
                <c:pt idx="74">
                  <c:v>36.923999999999999</c:v>
                </c:pt>
                <c:pt idx="75">
                  <c:v>36.944000000000003</c:v>
                </c:pt>
                <c:pt idx="76">
                  <c:v>36.999000000000002</c:v>
                </c:pt>
                <c:pt idx="77">
                  <c:v>37.049999999999997</c:v>
                </c:pt>
                <c:pt idx="78">
                  <c:v>37.101999999999997</c:v>
                </c:pt>
                <c:pt idx="79">
                  <c:v>37.125</c:v>
                </c:pt>
                <c:pt idx="80">
                  <c:v>37.158000000000001</c:v>
                </c:pt>
                <c:pt idx="81">
                  <c:v>37.185000000000002</c:v>
                </c:pt>
                <c:pt idx="82">
                  <c:v>37.164999999999999</c:v>
                </c:pt>
                <c:pt idx="83">
                  <c:v>37.195</c:v>
                </c:pt>
                <c:pt idx="84">
                  <c:v>37.215000000000003</c:v>
                </c:pt>
                <c:pt idx="85">
                  <c:v>37.207999999999998</c:v>
                </c:pt>
                <c:pt idx="86">
                  <c:v>37.256999999999998</c:v>
                </c:pt>
                <c:pt idx="87">
                  <c:v>37.329000000000001</c:v>
                </c:pt>
                <c:pt idx="88">
                  <c:v>37.384</c:v>
                </c:pt>
                <c:pt idx="89">
                  <c:v>37.427</c:v>
                </c:pt>
                <c:pt idx="90">
                  <c:v>37.479999999999997</c:v>
                </c:pt>
                <c:pt idx="91">
                  <c:v>37.466999999999999</c:v>
                </c:pt>
                <c:pt idx="92">
                  <c:v>37.423000000000002</c:v>
                </c:pt>
                <c:pt idx="93">
                  <c:v>37.392000000000003</c:v>
                </c:pt>
                <c:pt idx="94">
                  <c:v>37.347999999999999</c:v>
                </c:pt>
                <c:pt idx="95">
                  <c:v>37.31</c:v>
                </c:pt>
                <c:pt idx="96">
                  <c:v>37.277000000000001</c:v>
                </c:pt>
                <c:pt idx="97">
                  <c:v>37.258000000000003</c:v>
                </c:pt>
                <c:pt idx="98">
                  <c:v>37.237000000000002</c:v>
                </c:pt>
                <c:pt idx="99">
                  <c:v>37.244</c:v>
                </c:pt>
                <c:pt idx="100">
                  <c:v>37.265999999999998</c:v>
                </c:pt>
                <c:pt idx="101">
                  <c:v>37.298999999999999</c:v>
                </c:pt>
                <c:pt idx="102">
                  <c:v>37.354999999999997</c:v>
                </c:pt>
                <c:pt idx="103">
                  <c:v>37.395000000000003</c:v>
                </c:pt>
                <c:pt idx="104">
                  <c:v>37.396000000000001</c:v>
                </c:pt>
                <c:pt idx="105">
                  <c:v>37.393999999999998</c:v>
                </c:pt>
                <c:pt idx="106">
                  <c:v>37.372999999999998</c:v>
                </c:pt>
                <c:pt idx="107">
                  <c:v>37.347000000000001</c:v>
                </c:pt>
                <c:pt idx="108">
                  <c:v>37.368000000000002</c:v>
                </c:pt>
                <c:pt idx="109">
                  <c:v>37.386000000000003</c:v>
                </c:pt>
                <c:pt idx="110">
                  <c:v>37.415999999999997</c:v>
                </c:pt>
                <c:pt idx="111">
                  <c:v>37.46</c:v>
                </c:pt>
                <c:pt idx="112">
                  <c:v>37.511000000000003</c:v>
                </c:pt>
                <c:pt idx="113">
                  <c:v>37.524999999999999</c:v>
                </c:pt>
                <c:pt idx="114">
                  <c:v>37.530999999999999</c:v>
                </c:pt>
                <c:pt idx="115">
                  <c:v>37.539000000000001</c:v>
                </c:pt>
                <c:pt idx="116">
                  <c:v>37.545999999999999</c:v>
                </c:pt>
                <c:pt idx="117">
                  <c:v>37.518999999999998</c:v>
                </c:pt>
                <c:pt idx="118">
                  <c:v>37.488</c:v>
                </c:pt>
                <c:pt idx="119">
                  <c:v>37.463999999999999</c:v>
                </c:pt>
                <c:pt idx="120">
                  <c:v>37.451000000000001</c:v>
                </c:pt>
                <c:pt idx="121">
                  <c:v>37.412999999999997</c:v>
                </c:pt>
                <c:pt idx="122">
                  <c:v>37.389000000000003</c:v>
                </c:pt>
                <c:pt idx="123">
                  <c:v>37.384</c:v>
                </c:pt>
                <c:pt idx="124">
                  <c:v>37.351999999999997</c:v>
                </c:pt>
                <c:pt idx="125">
                  <c:v>37.362000000000002</c:v>
                </c:pt>
                <c:pt idx="126">
                  <c:v>37.356999999999999</c:v>
                </c:pt>
                <c:pt idx="127">
                  <c:v>37.308999999999997</c:v>
                </c:pt>
                <c:pt idx="128">
                  <c:v>37.307000000000002</c:v>
                </c:pt>
                <c:pt idx="129">
                  <c:v>37.283999999999999</c:v>
                </c:pt>
                <c:pt idx="130">
                  <c:v>37.29</c:v>
                </c:pt>
                <c:pt idx="131">
                  <c:v>37.290999999999997</c:v>
                </c:pt>
                <c:pt idx="132">
                  <c:v>37.302</c:v>
                </c:pt>
                <c:pt idx="133">
                  <c:v>37.311</c:v>
                </c:pt>
                <c:pt idx="134">
                  <c:v>37.384</c:v>
                </c:pt>
                <c:pt idx="135">
                  <c:v>37.417000000000002</c:v>
                </c:pt>
                <c:pt idx="136">
                  <c:v>37.195</c:v>
                </c:pt>
                <c:pt idx="137">
                  <c:v>36.639000000000003</c:v>
                </c:pt>
                <c:pt idx="138">
                  <c:v>35.941000000000003</c:v>
                </c:pt>
                <c:pt idx="139">
                  <c:v>35.222000000000001</c:v>
                </c:pt>
                <c:pt idx="140">
                  <c:v>34.499000000000002</c:v>
                </c:pt>
                <c:pt idx="141">
                  <c:v>33.759</c:v>
                </c:pt>
                <c:pt idx="142">
                  <c:v>33.1</c:v>
                </c:pt>
                <c:pt idx="143">
                  <c:v>32.411999999999999</c:v>
                </c:pt>
                <c:pt idx="144">
                  <c:v>31.794</c:v>
                </c:pt>
                <c:pt idx="145">
                  <c:v>31.231000000000002</c:v>
                </c:pt>
                <c:pt idx="146">
                  <c:v>30.736999999999998</c:v>
                </c:pt>
                <c:pt idx="147">
                  <c:v>30.266999999999999</c:v>
                </c:pt>
                <c:pt idx="148">
                  <c:v>29.846</c:v>
                </c:pt>
                <c:pt idx="149">
                  <c:v>29.474</c:v>
                </c:pt>
                <c:pt idx="150">
                  <c:v>29.097999999999999</c:v>
                </c:pt>
                <c:pt idx="151">
                  <c:v>28.725999999999999</c:v>
                </c:pt>
                <c:pt idx="152">
                  <c:v>28.338000000000001</c:v>
                </c:pt>
                <c:pt idx="153">
                  <c:v>27.989000000000001</c:v>
                </c:pt>
                <c:pt idx="154">
                  <c:v>27.672000000000001</c:v>
                </c:pt>
                <c:pt idx="155">
                  <c:v>27.402000000000001</c:v>
                </c:pt>
                <c:pt idx="156">
                  <c:v>27.15</c:v>
                </c:pt>
                <c:pt idx="157">
                  <c:v>26.925000000000001</c:v>
                </c:pt>
                <c:pt idx="158">
                  <c:v>26.722000000000001</c:v>
                </c:pt>
                <c:pt idx="159">
                  <c:v>26.536000000000001</c:v>
                </c:pt>
                <c:pt idx="160">
                  <c:v>26.390999999999998</c:v>
                </c:pt>
                <c:pt idx="161">
                  <c:v>26.254999999999999</c:v>
                </c:pt>
                <c:pt idx="162">
                  <c:v>26.14</c:v>
                </c:pt>
                <c:pt idx="163">
                  <c:v>26.027000000000001</c:v>
                </c:pt>
                <c:pt idx="164">
                  <c:v>25.927</c:v>
                </c:pt>
                <c:pt idx="165">
                  <c:v>25.815999999999999</c:v>
                </c:pt>
                <c:pt idx="166">
                  <c:v>25.675000000000001</c:v>
                </c:pt>
                <c:pt idx="167">
                  <c:v>25.513999999999999</c:v>
                </c:pt>
                <c:pt idx="168">
                  <c:v>25.366</c:v>
                </c:pt>
                <c:pt idx="169">
                  <c:v>25.231000000000002</c:v>
                </c:pt>
                <c:pt idx="170">
                  <c:v>25.111999999999998</c:v>
                </c:pt>
                <c:pt idx="171">
                  <c:v>24.992999999999999</c:v>
                </c:pt>
                <c:pt idx="172">
                  <c:v>24.888999999999999</c:v>
                </c:pt>
                <c:pt idx="173">
                  <c:v>24.812000000000001</c:v>
                </c:pt>
                <c:pt idx="174">
                  <c:v>24.742999999999999</c:v>
                </c:pt>
                <c:pt idx="175">
                  <c:v>24.681000000000001</c:v>
                </c:pt>
                <c:pt idx="176">
                  <c:v>24.629000000000001</c:v>
                </c:pt>
                <c:pt idx="177">
                  <c:v>24.571999999999999</c:v>
                </c:pt>
                <c:pt idx="178">
                  <c:v>24.527999999999999</c:v>
                </c:pt>
                <c:pt idx="179">
                  <c:v>24.498000000000001</c:v>
                </c:pt>
                <c:pt idx="180">
                  <c:v>24.474</c:v>
                </c:pt>
                <c:pt idx="181">
                  <c:v>24.451000000000001</c:v>
                </c:pt>
                <c:pt idx="182">
                  <c:v>24.425000000000001</c:v>
                </c:pt>
                <c:pt idx="183">
                  <c:v>24.411000000000001</c:v>
                </c:pt>
                <c:pt idx="184">
                  <c:v>24.396000000000001</c:v>
                </c:pt>
                <c:pt idx="185">
                  <c:v>24.38</c:v>
                </c:pt>
                <c:pt idx="186">
                  <c:v>24.381</c:v>
                </c:pt>
                <c:pt idx="187">
                  <c:v>24.381</c:v>
                </c:pt>
                <c:pt idx="188">
                  <c:v>24.382000000000001</c:v>
                </c:pt>
                <c:pt idx="189">
                  <c:v>24.376999999999999</c:v>
                </c:pt>
                <c:pt idx="190">
                  <c:v>24.367000000000001</c:v>
                </c:pt>
                <c:pt idx="191">
                  <c:v>24.355</c:v>
                </c:pt>
                <c:pt idx="192">
                  <c:v>24.350999999999999</c:v>
                </c:pt>
                <c:pt idx="193">
                  <c:v>24.367000000000001</c:v>
                </c:pt>
                <c:pt idx="194">
                  <c:v>24.376999999999999</c:v>
                </c:pt>
                <c:pt idx="195">
                  <c:v>24.393000000000001</c:v>
                </c:pt>
                <c:pt idx="196">
                  <c:v>24.4</c:v>
                </c:pt>
                <c:pt idx="197">
                  <c:v>24.402000000000001</c:v>
                </c:pt>
                <c:pt idx="198">
                  <c:v>24.416</c:v>
                </c:pt>
                <c:pt idx="199">
                  <c:v>24.43</c:v>
                </c:pt>
                <c:pt idx="200">
                  <c:v>24.454000000000001</c:v>
                </c:pt>
                <c:pt idx="201">
                  <c:v>24.466999999999999</c:v>
                </c:pt>
                <c:pt idx="202">
                  <c:v>24.472999999999999</c:v>
                </c:pt>
                <c:pt idx="203">
                  <c:v>24.481000000000002</c:v>
                </c:pt>
                <c:pt idx="204">
                  <c:v>24.484999999999999</c:v>
                </c:pt>
                <c:pt idx="205">
                  <c:v>24.494</c:v>
                </c:pt>
                <c:pt idx="206">
                  <c:v>24.504000000000001</c:v>
                </c:pt>
                <c:pt idx="207">
                  <c:v>24.523</c:v>
                </c:pt>
                <c:pt idx="208">
                  <c:v>24.536000000000001</c:v>
                </c:pt>
                <c:pt idx="209">
                  <c:v>24.544</c:v>
                </c:pt>
                <c:pt idx="210">
                  <c:v>24.55</c:v>
                </c:pt>
                <c:pt idx="211">
                  <c:v>24.556999999999999</c:v>
                </c:pt>
                <c:pt idx="212">
                  <c:v>24.561</c:v>
                </c:pt>
                <c:pt idx="213">
                  <c:v>24.565000000000001</c:v>
                </c:pt>
                <c:pt idx="214">
                  <c:v>24.568999999999999</c:v>
                </c:pt>
                <c:pt idx="215">
                  <c:v>24.585999999999999</c:v>
                </c:pt>
                <c:pt idx="216">
                  <c:v>24.597999999999999</c:v>
                </c:pt>
                <c:pt idx="217">
                  <c:v>24.603999999999999</c:v>
                </c:pt>
                <c:pt idx="218">
                  <c:v>24.568999999999999</c:v>
                </c:pt>
                <c:pt idx="219">
                  <c:v>24.506</c:v>
                </c:pt>
                <c:pt idx="220">
                  <c:v>24.427</c:v>
                </c:pt>
                <c:pt idx="221">
                  <c:v>24.332999999999998</c:v>
                </c:pt>
                <c:pt idx="222">
                  <c:v>24.238</c:v>
                </c:pt>
                <c:pt idx="223">
                  <c:v>24.161000000000001</c:v>
                </c:pt>
                <c:pt idx="224">
                  <c:v>24.091999999999999</c:v>
                </c:pt>
                <c:pt idx="225">
                  <c:v>24.035</c:v>
                </c:pt>
                <c:pt idx="226">
                  <c:v>23.983000000000001</c:v>
                </c:pt>
                <c:pt idx="227">
                  <c:v>23.934999999999999</c:v>
                </c:pt>
                <c:pt idx="228">
                  <c:v>23.89</c:v>
                </c:pt>
                <c:pt idx="229">
                  <c:v>23.856000000000002</c:v>
                </c:pt>
                <c:pt idx="230">
                  <c:v>23.832000000000001</c:v>
                </c:pt>
                <c:pt idx="231">
                  <c:v>23.806000000000001</c:v>
                </c:pt>
                <c:pt idx="232">
                  <c:v>23.783999999999999</c:v>
                </c:pt>
                <c:pt idx="233">
                  <c:v>23.763000000000002</c:v>
                </c:pt>
                <c:pt idx="234">
                  <c:v>23.754000000000001</c:v>
                </c:pt>
                <c:pt idx="235">
                  <c:v>23.748999999999999</c:v>
                </c:pt>
                <c:pt idx="236">
                  <c:v>23.751999999999999</c:v>
                </c:pt>
                <c:pt idx="237">
                  <c:v>23.76</c:v>
                </c:pt>
                <c:pt idx="238">
                  <c:v>23.760999999999999</c:v>
                </c:pt>
                <c:pt idx="239">
                  <c:v>23.756</c:v>
                </c:pt>
                <c:pt idx="240">
                  <c:v>23.760999999999999</c:v>
                </c:pt>
                <c:pt idx="241">
                  <c:v>23.768000000000001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49198784"/>
        <c:axId val="249198208"/>
      </c:scatterChart>
      <c:valAx>
        <c:axId val="249195328"/>
        <c:scaling>
          <c:orientation val="minMax"/>
          <c:max val="0.67000000000000015"/>
          <c:min val="0.57000000000000006"/>
        </c:scaling>
        <c:delete val="0"/>
        <c:axPos val="b"/>
        <c:title>
          <c:tx>
            <c:rich>
              <a:bodyPr/>
              <a:lstStyle/>
              <a:p>
                <a:pPr>
                  <a:defRPr sz="1600" b="1">
                    <a:latin typeface="+mj-lt"/>
                  </a:defRPr>
                </a:pPr>
                <a:r>
                  <a:rPr lang="fr-FR" sz="1600" b="1" dirty="0" smtClean="0">
                    <a:latin typeface="+mj-lt"/>
                  </a:rPr>
                  <a:t>Time</a:t>
                </a:r>
                <a:endParaRPr lang="fr-FR" sz="1600" b="1" dirty="0"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48396771511547115"/>
              <c:y val="0.9165602836879434"/>
            </c:manualLayout>
          </c:layout>
          <c:overlay val="0"/>
        </c:title>
        <c:numFmt formatCode="h:mm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+mj-lt"/>
                <a:ea typeface="Calibri"/>
                <a:cs typeface="Calibri"/>
              </a:defRPr>
            </a:pPr>
            <a:endParaRPr lang="fi-FI"/>
          </a:p>
        </c:txPr>
        <c:crossAx val="249197632"/>
        <c:crosses val="autoZero"/>
        <c:crossBetween val="midCat"/>
        <c:majorUnit val="1.0000000000000002E-2"/>
      </c:valAx>
      <c:valAx>
        <c:axId val="2491976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 b="1">
                    <a:solidFill>
                      <a:schemeClr val="accent2">
                        <a:lumMod val="75000"/>
                      </a:schemeClr>
                    </a:solidFill>
                    <a:latin typeface="+mj-lt"/>
                  </a:defRPr>
                </a:pPr>
                <a:r>
                  <a:rPr lang="fr-FR" sz="1400" b="1" dirty="0" smtClean="0">
                    <a:solidFill>
                      <a:schemeClr val="accent2">
                        <a:lumMod val="75000"/>
                      </a:schemeClr>
                    </a:solidFill>
                    <a:latin typeface="+mj-lt"/>
                  </a:rPr>
                  <a:t>Vertical position of</a:t>
                </a:r>
                <a:r>
                  <a:rPr lang="fr-FR" sz="1400" b="1" baseline="0" dirty="0" smtClean="0">
                    <a:solidFill>
                      <a:schemeClr val="accent2">
                        <a:lumMod val="75000"/>
                      </a:schemeClr>
                    </a:solidFill>
                    <a:latin typeface="+mj-lt"/>
                  </a:rPr>
                  <a:t> </a:t>
                </a:r>
                <a:r>
                  <a:rPr lang="fr-FR" sz="1400" b="1" baseline="0" dirty="0">
                    <a:solidFill>
                      <a:schemeClr val="accent2">
                        <a:lumMod val="75000"/>
                      </a:schemeClr>
                    </a:solidFill>
                    <a:latin typeface="+mj-lt"/>
                  </a:rPr>
                  <a:t>6AS1 </a:t>
                </a:r>
                <a:r>
                  <a:rPr lang="fr-FR" sz="1400" b="1" baseline="0" dirty="0" smtClean="0">
                    <a:solidFill>
                      <a:schemeClr val="accent2">
                        <a:lumMod val="75000"/>
                      </a:schemeClr>
                    </a:solidFill>
                    <a:latin typeface="+mj-lt"/>
                  </a:rPr>
                  <a:t> (mm)</a:t>
                </a:r>
                <a:endParaRPr lang="fr-FR" sz="1400" b="1" dirty="0">
                  <a:solidFill>
                    <a:schemeClr val="accent2">
                      <a:lumMod val="75000"/>
                    </a:schemeClr>
                  </a:solidFill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2.1023213785276173E-2"/>
              <c:y val="0.12704528955157199"/>
            </c:manualLayout>
          </c:layout>
          <c:overlay val="0"/>
        </c:title>
        <c:numFmt formatCode="#,##0.00" sourceLinked="0"/>
        <c:majorTickMark val="out"/>
        <c:minorTickMark val="none"/>
        <c:tickLblPos val="nextTo"/>
        <c:txPr>
          <a:bodyPr rot="0" vert="horz"/>
          <a:lstStyle/>
          <a:p>
            <a:pPr>
              <a:defRPr sz="1400" b="1" i="0" u="none" strike="noStrike" baseline="0">
                <a:solidFill>
                  <a:schemeClr val="accent2">
                    <a:lumMod val="75000"/>
                  </a:schemeClr>
                </a:solidFill>
                <a:latin typeface="+mj-lt"/>
                <a:ea typeface="Calibri"/>
                <a:cs typeface="Calibri"/>
              </a:defRPr>
            </a:pPr>
            <a:endParaRPr lang="fi-FI"/>
          </a:p>
        </c:txPr>
        <c:crossAx val="249195328"/>
        <c:crosses val="autoZero"/>
        <c:crossBetween val="midCat"/>
      </c:valAx>
      <c:valAx>
        <c:axId val="249198208"/>
        <c:scaling>
          <c:orientation val="minMax"/>
          <c:max val="39"/>
          <c:min val="2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 b="1">
                    <a:solidFill>
                      <a:schemeClr val="accent6">
                        <a:lumMod val="75000"/>
                      </a:schemeClr>
                    </a:solidFill>
                    <a:latin typeface="+mj-lt"/>
                  </a:defRPr>
                </a:pPr>
                <a:r>
                  <a:rPr lang="fr-FR" sz="1400" b="1" dirty="0" err="1" smtClean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Temperature</a:t>
                </a:r>
                <a:r>
                  <a:rPr lang="fr-FR" sz="1400" b="1" dirty="0" smtClean="0">
                    <a:solidFill>
                      <a:schemeClr val="accent6">
                        <a:lumMod val="75000"/>
                      </a:schemeClr>
                    </a:solidFill>
                    <a:latin typeface="+mj-lt"/>
                  </a:rPr>
                  <a:t> (°C)</a:t>
                </a:r>
                <a:endParaRPr lang="fr-FR" sz="1400" b="1" dirty="0">
                  <a:solidFill>
                    <a:schemeClr val="accent6">
                      <a:lumMod val="75000"/>
                    </a:schemeClr>
                  </a:solidFill>
                  <a:latin typeface="+mj-lt"/>
                </a:endParaRPr>
              </a:p>
            </c:rich>
          </c:tx>
          <c:layout>
            <c:manualLayout>
              <c:xMode val="edge"/>
              <c:yMode val="edge"/>
              <c:x val="0.94845209085538484"/>
              <c:y val="0.278793488579885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chemeClr val="accent6">
                    <a:lumMod val="75000"/>
                  </a:schemeClr>
                </a:solidFill>
                <a:latin typeface="+mj-lt"/>
              </a:defRPr>
            </a:pPr>
            <a:endParaRPr lang="fi-FI"/>
          </a:p>
        </c:txPr>
        <c:crossAx val="249198784"/>
        <c:crosses val="max"/>
        <c:crossBetween val="midCat"/>
      </c:valAx>
      <c:valAx>
        <c:axId val="249198784"/>
        <c:scaling>
          <c:orientation val="minMax"/>
        </c:scaling>
        <c:delete val="1"/>
        <c:axPos val="b"/>
        <c:numFmt formatCode="[$-F400]h:mm:ss\ AM/PM" sourceLinked="1"/>
        <c:majorTickMark val="out"/>
        <c:minorTickMark val="none"/>
        <c:tickLblPos val="nextTo"/>
        <c:crossAx val="249198208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fi-FI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73886-4BBE-4693-92E1-244548CE4E93}" type="datetimeFigureOut">
              <a:rPr lang="fi-FI" smtClean="0"/>
              <a:t>30.5.2016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73ABE7-3634-4645-8FE8-172810FC4D2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441026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C847EE-3DFD-4F9A-8489-40D5C6D47B68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0939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4174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060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18309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912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76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7857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7281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066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4601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49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962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EB437D-ACDF-462B-9FD8-139421ED84B4}" type="datetimeFigureOut">
              <a:rPr lang="en-GB" smtClean="0"/>
              <a:t>30/05/2016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FC2C5-6129-40BA-9B70-DC1D565BCA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232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dirty="0" smtClean="0"/>
              <a:t>ECFA 2016 M. Aicheler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Slide </a:t>
            </a:r>
            <a:fld id="{75CFC2C5-6129-40BA-9B70-DC1D565BCA11}" type="slidenum">
              <a:rPr lang="en-GB" smtClean="0"/>
              <a:pPr/>
              <a:t>‹#›</a:t>
            </a:fld>
            <a:r>
              <a:rPr lang="en-GB" dirty="0" smtClean="0"/>
              <a:t> of </a:t>
            </a:r>
            <a:endParaRPr lang="en-GB" dirty="0"/>
          </a:p>
        </p:txBody>
      </p:sp>
      <p:pic>
        <p:nvPicPr>
          <p:cNvPr id="7" name="Picture 7" descr="CLIC-Logo-Color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1425" y="66675"/>
            <a:ext cx="709612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3" y="66675"/>
            <a:ext cx="2665412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0" y="6488668"/>
            <a:ext cx="15110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/>
              <a:t>30/05/2016</a:t>
            </a:r>
            <a:endParaRPr lang="en-GB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44785" y="6488668"/>
            <a:ext cx="31024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CH" dirty="0" smtClean="0"/>
              <a:t>ECFA 2016 --- M. Aicheler</a:t>
            </a:r>
            <a:endParaRPr lang="en-GB" dirty="0" smtClean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176565" y="6487822"/>
            <a:ext cx="1012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Slide </a:t>
            </a:r>
            <a:fld id="{75CFC2C5-6129-40BA-9B70-DC1D565BCA1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466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.cern.ch/event/36683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path to </a:t>
            </a:r>
            <a:r>
              <a:rPr lang="en-GB" dirty="0" smtClean="0"/>
              <a:t>a new CLIC </a:t>
            </a:r>
            <a:r>
              <a:rPr lang="en-GB" dirty="0"/>
              <a:t>main-</a:t>
            </a:r>
            <a:r>
              <a:rPr lang="en-GB" dirty="0" err="1"/>
              <a:t>linac</a:t>
            </a:r>
            <a:r>
              <a:rPr lang="en-GB" dirty="0"/>
              <a:t> </a:t>
            </a:r>
            <a:r>
              <a:rPr lang="en-GB" dirty="0" smtClean="0"/>
              <a:t>module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S. Döbert, J. Väinöla, A. Vamvakas, C. Rossi, </a:t>
            </a:r>
            <a:r>
              <a:rPr lang="de-CH" b="1" dirty="0" smtClean="0"/>
              <a:t>M. Aicheler</a:t>
            </a:r>
          </a:p>
          <a:p>
            <a:r>
              <a:rPr lang="de-CH" dirty="0"/>
              <a:t>a</a:t>
            </a:r>
            <a:r>
              <a:rPr lang="de-CH" dirty="0" smtClean="0"/>
              <a:t>nd all related groups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146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086" y="877752"/>
            <a:ext cx="6324600" cy="924880"/>
          </a:xfrm>
        </p:spPr>
        <p:txBody>
          <a:bodyPr anchor="t">
            <a:noAutofit/>
          </a:bodyPr>
          <a:lstStyle/>
          <a:p>
            <a:pPr algn="ctr"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Experimental program for the CLEX module</a:t>
            </a:r>
            <a:b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6686" y="2216289"/>
            <a:ext cx="952500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Two beam acceleration,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rf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 signal consistency, power transfer, acceleration, phasing, breakdown handling, …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Alignment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studies, with and w/o beam, girder coupling, beam based alignment using WFM and BPM data, perturbation by accelerator noise, precision , reproducibility,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fiducialisation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, reliability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BPM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studies, resolution, performance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Wake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Field Monitor studies, electronics, resolution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Temperature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management, control flow rates, temperatures, measure changes in beam environment</a:t>
            </a: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Find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, understand and possibly solve shortfalls of present systems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  <a:t>See for example CLIC workshop January 2016 for results so far</a:t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rPr>
            </a:b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6134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019" y="1361400"/>
            <a:ext cx="5360803" cy="3025109"/>
          </a:xfrm>
          <a:prstGeom prst="rect">
            <a:avLst/>
          </a:prstGeom>
        </p:spPr>
      </p:pic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72354" y="1066190"/>
            <a:ext cx="4625668" cy="1459295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Module program in the Lab </a:t>
            </a:r>
            <a:br>
              <a:rPr lang="en-GB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Configuration T0-T0-T1</a:t>
            </a:r>
            <a:br>
              <a:rPr lang="en-GB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GB" sz="2800" dirty="0">
                <a:solidFill>
                  <a:schemeClr val="accent1">
                    <a:lumMod val="75000"/>
                  </a:schemeClr>
                </a:solidFill>
              </a:rPr>
              <a:t>under assembly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104" y="1364583"/>
            <a:ext cx="4329316" cy="302192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8677" y="4533901"/>
            <a:ext cx="8973789" cy="1356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423859" y="6037445"/>
            <a:ext cx="11308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GB" sz="1200" dirty="0"/>
              <a:t>Existing T0 (not affected)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1812" y="6037445"/>
            <a:ext cx="11368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defRPr sz="1200"/>
            </a:lvl1pPr>
          </a:lstStyle>
          <a:p>
            <a:pPr>
              <a:spcBef>
                <a:spcPts val="0"/>
              </a:spcBef>
            </a:pPr>
            <a:r>
              <a:rPr lang="en-GB" dirty="0"/>
              <a:t>New T0</a:t>
            </a:r>
          </a:p>
          <a:p>
            <a:pPr>
              <a:spcBef>
                <a:spcPts val="0"/>
              </a:spcBef>
            </a:pPr>
            <a:r>
              <a:rPr lang="en-GB" dirty="0"/>
              <a:t>(modified)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132771" y="6037445"/>
            <a:ext cx="13476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lnSpc>
                <a:spcPct val="100000"/>
              </a:lnSpc>
              <a:spcBef>
                <a:spcPts val="600"/>
              </a:spcBef>
              <a:defRPr sz="1200"/>
            </a:lvl1pPr>
          </a:lstStyle>
          <a:p>
            <a:pPr>
              <a:spcBef>
                <a:spcPts val="0"/>
              </a:spcBef>
            </a:pPr>
            <a:r>
              <a:rPr lang="en-GB" dirty="0"/>
              <a:t>New T1</a:t>
            </a:r>
          </a:p>
          <a:p>
            <a:pPr>
              <a:spcBef>
                <a:spcPts val="0"/>
              </a:spcBef>
            </a:pPr>
            <a:r>
              <a:rPr lang="en-GB" dirty="0"/>
              <a:t>(CLEX design)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3382426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5299710" y="601439"/>
            <a:ext cx="5448300" cy="563562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Results: One point of AS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3287390"/>
              </p:ext>
            </p:extLst>
          </p:nvPr>
        </p:nvGraphicFramePr>
        <p:xfrm>
          <a:off x="151158" y="1450408"/>
          <a:ext cx="8587713" cy="3581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985029" y="1352252"/>
            <a:ext cx="142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6"/>
                </a:solidFill>
                <a:latin typeface="+mj-lt"/>
              </a:rPr>
              <a:t>Displacement</a:t>
            </a:r>
            <a:endParaRPr lang="en-GB" b="1" dirty="0">
              <a:solidFill>
                <a:schemeClr val="accent6"/>
              </a:solidFill>
              <a:latin typeface="+mj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3056782"/>
              </p:ext>
            </p:extLst>
          </p:nvPr>
        </p:nvGraphicFramePr>
        <p:xfrm>
          <a:off x="9144000" y="1828801"/>
          <a:ext cx="2904662" cy="1240159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769648"/>
                <a:gridCol w="1089335"/>
                <a:gridCol w="1045679"/>
              </a:tblGrid>
              <a:tr h="335178">
                <a:tc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latin typeface="+mj-lt"/>
                        </a:rPr>
                        <a:t>Δ</a:t>
                      </a:r>
                      <a:r>
                        <a:rPr lang="en-GB" sz="1400" dirty="0" smtClean="0">
                          <a:latin typeface="+mj-lt"/>
                        </a:rPr>
                        <a:t>x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 smtClean="0">
                          <a:latin typeface="+mj-lt"/>
                        </a:rPr>
                        <a:t>ΔΤ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</a:tr>
              <a:tr h="569803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j-lt"/>
                        </a:rPr>
                        <a:t>Rise</a:t>
                      </a:r>
                      <a:endParaRPr lang="en-GB" sz="1400" b="1" dirty="0">
                        <a:latin typeface="+mj-lt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7.28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7.52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</a:tr>
              <a:tr h="335178"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 smtClean="0">
                          <a:latin typeface="+mj-lt"/>
                        </a:rPr>
                        <a:t>Fall</a:t>
                      </a:r>
                      <a:endParaRPr lang="en-GB" sz="1400" b="1" dirty="0">
                        <a:latin typeface="+mj-lt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latin typeface="+mj-lt"/>
                        </a:rPr>
                        <a:t>7.87</a:t>
                      </a: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>
                          <a:latin typeface="+mj-lt"/>
                        </a:rPr>
                        <a:t>7.33</a:t>
                      </a:r>
                      <a:endParaRPr lang="en-GB" sz="1400" dirty="0">
                        <a:latin typeface="+mj-lt"/>
                      </a:endParaRPr>
                    </a:p>
                  </a:txBody>
                  <a:tcPr marL="121920" marR="121920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9144001" y="1371600"/>
            <a:ext cx="19112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latin typeface="+mj-lt"/>
              </a:rPr>
              <a:t>Time constants (min)</a:t>
            </a:r>
            <a:endParaRPr lang="en-GB" sz="1600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0504" y="5105400"/>
            <a:ext cx="69816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Movement and temperature dynamics are the same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latin typeface="+mj-lt"/>
              </a:rPr>
              <a:t>Time constants can be calculated as in the case of temperature </a:t>
            </a:r>
            <a:endParaRPr lang="en-GB" sz="2000" dirty="0">
              <a:latin typeface="+mj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696603" y="1450408"/>
            <a:ext cx="2844800" cy="276999"/>
            <a:chOff x="7010400" y="3505200"/>
            <a:chExt cx="2133600" cy="276999"/>
          </a:xfrm>
        </p:grpSpPr>
        <p:sp>
          <p:nvSpPr>
            <p:cNvPr id="11" name="TextBox 10"/>
            <p:cNvSpPr txBox="1"/>
            <p:nvPr/>
          </p:nvSpPr>
          <p:spPr>
            <a:xfrm>
              <a:off x="7010400" y="3505200"/>
              <a:ext cx="21336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 smtClean="0"/>
                <a:t>measurements</a:t>
              </a:r>
              <a:endParaRPr lang="en-GB" sz="1600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8015322" y="3632462"/>
              <a:ext cx="36000" cy="36000"/>
            </a:xfrm>
            <a:prstGeom prst="ellipse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" name="Right Arrow 12"/>
          <p:cNvSpPr/>
          <p:nvPr/>
        </p:nvSpPr>
        <p:spPr>
          <a:xfrm>
            <a:off x="7296055" y="5368468"/>
            <a:ext cx="681725" cy="37653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4" name="TextBox 13"/>
          <p:cNvSpPr txBox="1"/>
          <p:nvPr/>
        </p:nvSpPr>
        <p:spPr>
          <a:xfrm>
            <a:off x="8023860" y="5234940"/>
            <a:ext cx="37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dirty="0" smtClean="0"/>
              <a:t>Valuable input for machine operations and controls</a:t>
            </a:r>
            <a:endParaRPr lang="fi-FI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264253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0057" y="887006"/>
            <a:ext cx="8848453" cy="55317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Experimental program for the Lab-module string</a:t>
            </a:r>
            <a:br>
              <a:rPr lang="en-US" sz="28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90057" y="1454696"/>
            <a:ext cx="8356963" cy="495520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</a:defRPr>
            </a:lvl1pPr>
          </a:lstStyle>
          <a:p>
            <a:r>
              <a:rPr lang="en-US" sz="2000" dirty="0"/>
              <a:t>Thermo-mechanical measurements with improved </a:t>
            </a:r>
            <a:r>
              <a:rPr lang="en-US" sz="2000" dirty="0" smtClean="0"/>
              <a:t>modules: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Alignment and temperature response </a:t>
            </a:r>
            <a:r>
              <a:rPr lang="en-US" sz="2000" dirty="0" smtClean="0"/>
              <a:t>measurements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Thermal coupling between girders and modules</a:t>
            </a:r>
            <a:br>
              <a:rPr lang="en-US" sz="2000" dirty="0"/>
            </a:br>
            <a:r>
              <a:rPr lang="en-US" sz="2000" dirty="0"/>
              <a:t>Thermo-mechanical comparison of T0 and </a:t>
            </a:r>
            <a:r>
              <a:rPr lang="en-US" sz="2000" dirty="0" smtClean="0"/>
              <a:t>T1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Failure modes: Control of time constants through water </a:t>
            </a:r>
            <a:r>
              <a:rPr lang="en-US" sz="2000" dirty="0" smtClean="0"/>
              <a:t>flow</a:t>
            </a:r>
          </a:p>
          <a:p>
            <a:r>
              <a:rPr lang="en-US" sz="2000" dirty="0" smtClean="0"/>
              <a:t>Validation of numerical simulation model</a:t>
            </a:r>
          </a:p>
          <a:p>
            <a:pPr marL="0" indent="0">
              <a:buNone/>
            </a:pPr>
            <a:endParaRPr lang="en-US" sz="1200" dirty="0" smtClean="0"/>
          </a:p>
          <a:p>
            <a:r>
              <a:rPr lang="en-US" sz="2000" dirty="0" smtClean="0"/>
              <a:t>Outgassing of structures with </a:t>
            </a:r>
            <a:r>
              <a:rPr lang="en-US" sz="2000" dirty="0" err="1" smtClean="0"/>
              <a:t>SiC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200" dirty="0" smtClean="0"/>
          </a:p>
          <a:p>
            <a:r>
              <a:rPr lang="en-US" sz="2000" dirty="0" smtClean="0"/>
              <a:t>Module interconnects T0-T0-T1</a:t>
            </a:r>
            <a:br>
              <a:rPr lang="en-US" sz="2000" dirty="0" smtClean="0"/>
            </a:br>
            <a:endParaRPr lang="en-US" sz="1200" dirty="0" smtClean="0"/>
          </a:p>
          <a:p>
            <a:r>
              <a:rPr lang="en-US" sz="2000" dirty="0" smtClean="0"/>
              <a:t>Alignment </a:t>
            </a:r>
            <a:r>
              <a:rPr lang="en-US" sz="2000" dirty="0"/>
              <a:t>of mini </a:t>
            </a:r>
            <a:r>
              <a:rPr lang="en-US" sz="2000" dirty="0" smtClean="0"/>
              <a:t>module-string</a:t>
            </a:r>
            <a:br>
              <a:rPr lang="en-US" sz="2000" dirty="0" smtClean="0"/>
            </a:br>
            <a:endParaRPr lang="en-US" sz="1400" dirty="0"/>
          </a:p>
          <a:p>
            <a:r>
              <a:rPr lang="en-US" sz="2000" dirty="0"/>
              <a:t>Girder </a:t>
            </a:r>
            <a:r>
              <a:rPr lang="en-US" sz="2000" dirty="0" smtClean="0"/>
              <a:t>coupling</a:t>
            </a:r>
            <a:br>
              <a:rPr lang="en-US" sz="2000" dirty="0" smtClean="0"/>
            </a:br>
            <a:endParaRPr lang="en-US" sz="1400" dirty="0"/>
          </a:p>
          <a:p>
            <a:r>
              <a:rPr lang="en-US" sz="2000" dirty="0"/>
              <a:t>Cradle -girder link, </a:t>
            </a:r>
            <a:r>
              <a:rPr lang="en-US" sz="2000" dirty="0" smtClean="0"/>
              <a:t>alternatives</a:t>
            </a:r>
            <a:br>
              <a:rPr lang="en-US" sz="2000" dirty="0" smtClean="0"/>
            </a:br>
            <a:endParaRPr lang="en-US" sz="1400" dirty="0"/>
          </a:p>
          <a:p>
            <a:r>
              <a:rPr lang="en-US" sz="2000" dirty="0"/>
              <a:t>Adjustable V-supports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29507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0000" y="360000"/>
            <a:ext cx="4715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Benchmarking: </a:t>
            </a:r>
            <a:r>
              <a:rPr lang="de-CH" sz="2800" b="1" dirty="0" smtClean="0"/>
              <a:t>«Value» model</a:t>
            </a:r>
            <a:endParaRPr lang="de-CH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41120" y="3313324"/>
            <a:ext cx="1027262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Criteria </a:t>
            </a:r>
            <a:r>
              <a:rPr lang="de-CH" sz="2000" dirty="0" smtClean="0"/>
              <a:t>for </a:t>
            </a:r>
            <a:r>
              <a:rPr lang="de-CH" sz="2000" dirty="0" smtClean="0"/>
              <a:t>assessing value of </a:t>
            </a:r>
            <a:r>
              <a:rPr lang="de-CH" sz="2000" dirty="0" smtClean="0"/>
              <a:t>each proposed design change: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Cost </a:t>
            </a:r>
            <a:r>
              <a:rPr lang="de-CH" sz="2000" dirty="0" smtClean="0"/>
              <a:t>reduction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Machine </a:t>
            </a:r>
            <a:r>
              <a:rPr lang="de-CH" sz="2000" dirty="0" smtClean="0"/>
              <a:t>performance (achieve luminosity requirements, etc.)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Machine </a:t>
            </a:r>
            <a:r>
              <a:rPr lang="de-CH" sz="2000" dirty="0" smtClean="0"/>
              <a:t>robustness (aging of machine and related systems</a:t>
            </a:r>
            <a:r>
              <a:rPr lang="de-CH" sz="2000" dirty="0"/>
              <a:t>, safety margin in </a:t>
            </a:r>
            <a:r>
              <a:rPr lang="de-CH" sz="2000" dirty="0" smtClean="0"/>
              <a:t>redundancy, etc</a:t>
            </a:r>
            <a:r>
              <a:rPr lang="de-CH" sz="2000" dirty="0" smtClean="0"/>
              <a:t>.)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Increase in ease of </a:t>
            </a:r>
            <a:r>
              <a:rPr lang="de-CH" sz="2000" dirty="0" smtClean="0"/>
              <a:t>operation (reduction of operational parameters, automatisation, etc.) 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341120" y="5017769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/>
              <a:t>Most important </a:t>
            </a:r>
            <a:r>
              <a:rPr lang="de-CH" sz="2000" dirty="0" smtClean="0"/>
              <a:t>criteria </a:t>
            </a:r>
            <a:r>
              <a:rPr lang="de-CH" sz="2000" dirty="0" smtClean="0"/>
              <a:t>is </a:t>
            </a:r>
            <a:r>
              <a:rPr lang="de-CH" sz="2000" dirty="0" smtClean="0"/>
              <a:t>cost. A cost </a:t>
            </a:r>
            <a:r>
              <a:rPr lang="de-CH" sz="2000" dirty="0" smtClean="0"/>
              <a:t>increase </a:t>
            </a:r>
            <a:r>
              <a:rPr lang="de-CH" sz="2000" dirty="0" smtClean="0"/>
              <a:t>will </a:t>
            </a:r>
            <a:r>
              <a:rPr lang="de-CH" sz="2000" dirty="0" smtClean="0"/>
              <a:t>only be tolerated if the other criteria suggest </a:t>
            </a:r>
            <a:r>
              <a:rPr lang="de-CH" sz="2000" dirty="0" smtClean="0"/>
              <a:t>significant improvements.</a:t>
            </a:r>
            <a:endParaRPr lang="en-GB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1341120" y="1913709"/>
            <a:ext cx="95288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err="1" smtClean="0"/>
              <a:t>Current</a:t>
            </a:r>
            <a:r>
              <a:rPr lang="de-CH" sz="2000" dirty="0" smtClean="0"/>
              <a:t> «</a:t>
            </a:r>
            <a:r>
              <a:rPr lang="de-CH" sz="2000" dirty="0" err="1" smtClean="0"/>
              <a:t>cost</a:t>
            </a:r>
            <a:r>
              <a:rPr lang="de-CH" sz="2000" dirty="0" smtClean="0"/>
              <a:t>» </a:t>
            </a:r>
            <a:r>
              <a:rPr lang="de-CH" sz="2000" dirty="0" err="1" smtClean="0"/>
              <a:t>model</a:t>
            </a:r>
            <a:r>
              <a:rPr lang="de-CH" sz="2000" dirty="0" smtClean="0"/>
              <a:t> </a:t>
            </a:r>
            <a:r>
              <a:rPr lang="de-CH" sz="2000" dirty="0" err="1" smtClean="0"/>
              <a:t>from</a:t>
            </a:r>
            <a:r>
              <a:rPr lang="de-CH" sz="2000" dirty="0" smtClean="0"/>
              <a:t> CDR </a:t>
            </a:r>
            <a:r>
              <a:rPr lang="de-CH" sz="2000" dirty="0" err="1" smtClean="0"/>
              <a:t>includes</a:t>
            </a:r>
            <a:r>
              <a:rPr lang="de-CH" sz="2000" dirty="0" smtClean="0"/>
              <a:t> </a:t>
            </a:r>
            <a:r>
              <a:rPr lang="de-CH" sz="2000" dirty="0" err="1" smtClean="0"/>
              <a:t>monetary</a:t>
            </a:r>
            <a:r>
              <a:rPr lang="de-CH" sz="2000" dirty="0" smtClean="0"/>
              <a:t> </a:t>
            </a:r>
            <a:r>
              <a:rPr lang="de-CH" sz="2000" dirty="0" err="1" smtClean="0"/>
              <a:t>value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individual </a:t>
            </a:r>
            <a:r>
              <a:rPr lang="de-CH" sz="2000" dirty="0" err="1" smtClean="0"/>
              <a:t>components</a:t>
            </a:r>
            <a:endParaRPr lang="de-CH" sz="2000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de-CH" sz="2000" dirty="0" smtClean="0"/>
              <a:t>Extend and document CDR </a:t>
            </a:r>
            <a:r>
              <a:rPr lang="de-CH" sz="2000" dirty="0" smtClean="0"/>
              <a:t>cost model to include </a:t>
            </a:r>
            <a:r>
              <a:rPr lang="de-CH" sz="2000" dirty="0" smtClean="0"/>
              <a:t>updated components cost, </a:t>
            </a:r>
            <a:r>
              <a:rPr lang="de-CH" sz="2000" dirty="0" smtClean="0"/>
              <a:t>cost for </a:t>
            </a:r>
            <a:r>
              <a:rPr lang="de-CH" sz="2000" dirty="0" smtClean="0"/>
              <a:t>assembly and manufacturing/assembly time</a:t>
            </a:r>
            <a:endParaRPr lang="de-CH" sz="2000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de-CH" sz="2000" dirty="0" smtClean="0"/>
              <a:t>Introduce different design options </a:t>
            </a:r>
            <a:r>
              <a:rPr lang="de-CH" sz="2000" dirty="0" smtClean="0"/>
              <a:t>and </a:t>
            </a:r>
            <a:r>
              <a:rPr lang="de-CH" sz="2000" dirty="0" smtClean="0"/>
              <a:t>variants and evaluate their respective cost</a:t>
            </a:r>
            <a:endParaRPr lang="en-GB" sz="2000" dirty="0"/>
          </a:p>
        </p:txBody>
      </p:sp>
      <p:sp>
        <p:nvSpPr>
          <p:cNvPr id="2" name="Rectangle 1"/>
          <p:cNvSpPr/>
          <p:nvPr/>
        </p:nvSpPr>
        <p:spPr>
          <a:xfrm>
            <a:off x="1341120" y="1175504"/>
            <a:ext cx="80429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/>
              <a:t>Aim: Proper tool for evaluation and benchmarking of different design </a:t>
            </a:r>
            <a:r>
              <a:rPr lang="de-CH" sz="2000" dirty="0"/>
              <a:t>options and variants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2560320" y="5920740"/>
            <a:ext cx="6459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b="1" dirty="0" smtClean="0"/>
              <a:t>Overall optimization aim: Value increase and Cost decrease</a:t>
            </a:r>
            <a:endParaRPr lang="fi-FI" sz="2000" b="1" dirty="0"/>
          </a:p>
        </p:txBody>
      </p:sp>
    </p:spTree>
    <p:extLst>
      <p:ext uri="{BB962C8B-B14F-4D97-AF65-F5344CB8AC3E}">
        <p14:creationId xmlns:p14="http://schemas.microsoft.com/office/powerpoint/2010/main" val="387485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281213" y="1800475"/>
            <a:ext cx="3998688" cy="41356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Metrology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7969301" y="1755231"/>
            <a:ext cx="288032" cy="504056"/>
          </a:xfrm>
          <a:prstGeom prst="downArrow">
            <a:avLst/>
          </a:prstGeom>
          <a:solidFill>
            <a:schemeClr val="tx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835" y="2259287"/>
            <a:ext cx="4252964" cy="114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7"/>
          <p:cNvSpPr>
            <a:spLocks noChangeArrowheads="1"/>
          </p:cNvSpPr>
          <p:nvPr/>
        </p:nvSpPr>
        <p:spPr bwMode="auto">
          <a:xfrm>
            <a:off x="281213" y="2342111"/>
            <a:ext cx="3998688" cy="41356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Survey &amp; alignment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14" name="AutoShape 7"/>
          <p:cNvSpPr>
            <a:spLocks noChangeArrowheads="1"/>
          </p:cNvSpPr>
          <p:nvPr/>
        </p:nvSpPr>
        <p:spPr bwMode="auto">
          <a:xfrm>
            <a:off x="281213" y="2908079"/>
            <a:ext cx="3998688" cy="41356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Beam instrumentation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281213" y="3454637"/>
            <a:ext cx="3998688" cy="41356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Radio Frequency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17" name="AutoShape 7"/>
          <p:cNvSpPr>
            <a:spLocks noChangeArrowheads="1"/>
          </p:cNvSpPr>
          <p:nvPr/>
        </p:nvSpPr>
        <p:spPr bwMode="auto">
          <a:xfrm>
            <a:off x="281213" y="4031185"/>
            <a:ext cx="3998688" cy="41356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Nano</a:t>
            </a:r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-positioning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18" name="AutoShape 7"/>
          <p:cNvSpPr>
            <a:spLocks noChangeArrowheads="1"/>
          </p:cNvSpPr>
          <p:nvPr/>
        </p:nvSpPr>
        <p:spPr bwMode="auto">
          <a:xfrm>
            <a:off x="281213" y="4597153"/>
            <a:ext cx="3998688" cy="489197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r>
              <a:rPr lang="en-US" altLang="en-US" sz="20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Magnetic measurements</a:t>
            </a:r>
            <a:endParaRPr lang="en-US" altLang="en-US" sz="20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263160" y="773110"/>
            <a:ext cx="5700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5197CC"/>
                </a:solidFill>
                <a:latin typeface="Ubuntu" panose="020B0504030602030204" pitchFamily="34" charset="0"/>
                <a:cs typeface="Ubuntu Light"/>
              </a:rPr>
              <a:t>A study on Particle Accelerator Components Metrology &amp; Alignment to the Nanometer scale</a:t>
            </a:r>
            <a:endParaRPr lang="en-US" sz="2000" dirty="0">
              <a:solidFill>
                <a:srgbClr val="5197CC"/>
              </a:solidFill>
              <a:latin typeface="Ubuntu" panose="020B0504030602030204" pitchFamily="34" charset="0"/>
              <a:cs typeface="Ubuntu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2473" y="5611185"/>
            <a:ext cx="285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/>
              <a:t>http://pacman.web.cern.ch/</a:t>
            </a:r>
          </a:p>
        </p:txBody>
      </p:sp>
      <p:sp>
        <p:nvSpPr>
          <p:cNvPr id="3" name="Rectangle 2"/>
          <p:cNvSpPr/>
          <p:nvPr/>
        </p:nvSpPr>
        <p:spPr>
          <a:xfrm>
            <a:off x="6232249" y="3846519"/>
            <a:ext cx="3725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dirty="0"/>
              <a:t>Innovative Doctoral Program Network</a:t>
            </a:r>
            <a:endParaRPr lang="fi-FI" dirty="0"/>
          </a:p>
        </p:txBody>
      </p:sp>
      <p:sp>
        <p:nvSpPr>
          <p:cNvPr id="4" name="Rectangle 3"/>
          <p:cNvSpPr/>
          <p:nvPr/>
        </p:nvSpPr>
        <p:spPr>
          <a:xfrm>
            <a:off x="5988721" y="4492259"/>
            <a:ext cx="42124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 Early Stage Researchers hosted by CERN</a:t>
            </a:r>
            <a:endParaRPr lang="fi-FI" dirty="0"/>
          </a:p>
        </p:txBody>
      </p:sp>
      <p:sp>
        <p:nvSpPr>
          <p:cNvPr id="5" name="Rectangle 4"/>
          <p:cNvSpPr/>
          <p:nvPr/>
        </p:nvSpPr>
        <p:spPr>
          <a:xfrm>
            <a:off x="5738460" y="5210294"/>
            <a:ext cx="4712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/>
              <a:t>European</a:t>
            </a:r>
            <a:r>
              <a:rPr lang="fr-FR" dirty="0"/>
              <a:t> </a:t>
            </a:r>
            <a:r>
              <a:rPr lang="fr-FR" dirty="0" err="1"/>
              <a:t>Commission’s</a:t>
            </a:r>
            <a:r>
              <a:rPr lang="fr-FR" dirty="0"/>
              <a:t> FP7 Marie Curie Actions</a:t>
            </a:r>
            <a:endParaRPr lang="fi-FI" dirty="0"/>
          </a:p>
        </p:txBody>
      </p:sp>
      <p:sp>
        <p:nvSpPr>
          <p:cNvPr id="19" name="TextBox 18"/>
          <p:cNvSpPr txBox="1"/>
          <p:nvPr/>
        </p:nvSpPr>
        <p:spPr>
          <a:xfrm>
            <a:off x="1800000" y="360000"/>
            <a:ext cx="1525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PACMAN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193157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7686" y="261257"/>
            <a:ext cx="6645412" cy="876849"/>
          </a:xfrm>
        </p:spPr>
        <p:txBody>
          <a:bodyPr anchor="t">
            <a:noAutofit/>
          </a:bodyPr>
          <a:lstStyle/>
          <a:p>
            <a:pPr>
              <a:defRPr/>
            </a:pP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PACMAN and its possible impact on the CLIC modules 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7392" y="3284984"/>
            <a:ext cx="4074853" cy="2783632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919537" y="4005064"/>
            <a:ext cx="4176464" cy="1834728"/>
          </a:xfrm>
          <a:prstGeom prst="rect">
            <a:avLst/>
          </a:prstGeom>
          <a:noFill/>
        </p:spPr>
        <p:txBody>
          <a:bodyPr/>
          <a:lstStyle>
            <a:lvl1pPr marL="225425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200" b="0" i="0" kern="120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200" b="0" i="0" kern="1200" baseline="0">
                <a:solidFill>
                  <a:srgbClr val="0C377B"/>
                </a:solidFill>
                <a:latin typeface="Ubuntu Ligh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altLang="en-US" sz="1400" dirty="0">
              <a:latin typeface="+mj-lt"/>
            </a:endParaRPr>
          </a:p>
          <a:p>
            <a:pPr marL="0" indent="0" algn="just">
              <a:buNone/>
            </a:pPr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Development of a high accuracy portable solution (micro-triangulation + FSI), replacing CMM measurements:</a:t>
            </a:r>
          </a:p>
          <a:p>
            <a:pPr algn="just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Check in-situ fiducialisation + initial alignment of components (with stretched wire or using external alignment targets</a:t>
            </a:r>
          </a:p>
          <a:p>
            <a:pPr algn="just"/>
            <a:r>
              <a:rPr lang="en-US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cs typeface="+mn-cs"/>
              </a:rPr>
              <a:t>Do in-situ fiducialisation + initial alignment in the tunnel, after transport</a:t>
            </a:r>
          </a:p>
          <a:p>
            <a:pPr marL="0" indent="0" algn="just">
              <a:buNone/>
            </a:pPr>
            <a:endParaRPr lang="en-US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  <a:cs typeface="+mn-cs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8" y="1414657"/>
            <a:ext cx="3969359" cy="209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226712" y="1317890"/>
            <a:ext cx="3755489" cy="1787310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en-US" altLang="en-US" sz="1400" dirty="0">
                <a:solidFill>
                  <a:schemeClr val="tx1"/>
                </a:solidFill>
              </a:rPr>
              <a:t>Combine references &amp; methods of measurements in the same place to gain time and accuracy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tx1"/>
              </a:solidFill>
            </a:endParaRPr>
          </a:p>
          <a:p>
            <a:pPr algn="just"/>
            <a:r>
              <a:rPr lang="en-US" altLang="en-US" sz="1400" dirty="0">
                <a:solidFill>
                  <a:schemeClr val="tx1"/>
                </a:solidFill>
              </a:rPr>
              <a:t>Prove their feasibility on a final bench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en-US" sz="1400" dirty="0">
              <a:solidFill>
                <a:schemeClr val="tx1"/>
              </a:solidFill>
            </a:endParaRPr>
          </a:p>
          <a:p>
            <a:pPr algn="just"/>
            <a:r>
              <a:rPr lang="en-US" altLang="en-US" sz="1400" dirty="0">
                <a:solidFill>
                  <a:schemeClr val="tx1"/>
                </a:solidFill>
              </a:rPr>
              <a:t>Extrapolate the tools &amp; methods developed to other projects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00000" y="360000"/>
            <a:ext cx="1525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PACMAN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411861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00000" y="360000"/>
            <a:ext cx="4753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err="1" smtClean="0"/>
              <a:t>Reevaluation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of</a:t>
            </a:r>
            <a:r>
              <a:rPr lang="de-CH" sz="2800" b="1" dirty="0" smtClean="0"/>
              <a:t> design </a:t>
            </a:r>
            <a:r>
              <a:rPr lang="de-CH" sz="2800" b="1" dirty="0" err="1" smtClean="0"/>
              <a:t>choices</a:t>
            </a:r>
            <a:endParaRPr lang="en-GB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83771" y="1515291"/>
            <a:ext cx="77662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de-CH" dirty="0"/>
              <a:t>Relevant </a:t>
            </a:r>
            <a:r>
              <a:rPr lang="de-CH" dirty="0" err="1"/>
              <a:t>components</a:t>
            </a:r>
            <a:r>
              <a:rPr lang="de-CH" dirty="0"/>
              <a:t> </a:t>
            </a:r>
            <a:r>
              <a:rPr lang="de-CH" b="1" dirty="0" err="1"/>
              <a:t>fully</a:t>
            </a:r>
            <a:r>
              <a:rPr lang="de-CH" b="1" dirty="0"/>
              <a:t> </a:t>
            </a:r>
            <a:r>
              <a:rPr lang="de-CH" b="1" dirty="0" err="1"/>
              <a:t>position</a:t>
            </a:r>
            <a:r>
              <a:rPr lang="de-CH" b="1" dirty="0"/>
              <a:t> </a:t>
            </a:r>
            <a:r>
              <a:rPr lang="de-CH" b="1" dirty="0" err="1"/>
              <a:t>adjustable</a:t>
            </a:r>
            <a:endParaRPr lang="de-CH" b="1" dirty="0"/>
          </a:p>
          <a:p>
            <a:pPr marL="342900" indent="-342900">
              <a:buFontTx/>
              <a:buAutoNum type="arabicPeriod"/>
            </a:pPr>
            <a:r>
              <a:rPr lang="de-CH" dirty="0" err="1" smtClean="0"/>
              <a:t>Reconsideration</a:t>
            </a:r>
            <a:r>
              <a:rPr lang="de-CH" dirty="0" smtClean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b="1" dirty="0"/>
              <a:t>relative beam </a:t>
            </a:r>
            <a:r>
              <a:rPr lang="de-CH" b="1" dirty="0" err="1"/>
              <a:t>positions</a:t>
            </a:r>
            <a:endParaRPr lang="de-CH" b="1" dirty="0"/>
          </a:p>
          <a:p>
            <a:pPr marL="342900" indent="-342900">
              <a:buAutoNum type="arabicPeriod"/>
            </a:pPr>
            <a:r>
              <a:rPr lang="de-CH" dirty="0" smtClean="0"/>
              <a:t>Unified </a:t>
            </a:r>
            <a:r>
              <a:rPr lang="de-CH" b="1" dirty="0" err="1" smtClean="0"/>
              <a:t>common</a:t>
            </a:r>
            <a:r>
              <a:rPr lang="de-CH" b="1" dirty="0" smtClean="0"/>
              <a:t> </a:t>
            </a:r>
            <a:r>
              <a:rPr lang="de-CH" b="1" dirty="0" err="1" smtClean="0"/>
              <a:t>girder</a:t>
            </a:r>
            <a:r>
              <a:rPr lang="de-CH" b="1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MB&amp;DB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reconsideration</a:t>
            </a:r>
            <a:r>
              <a:rPr lang="de-CH" dirty="0" smtClean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b="1" dirty="0" err="1"/>
              <a:t>girder</a:t>
            </a:r>
            <a:r>
              <a:rPr lang="de-CH" b="1" dirty="0"/>
              <a:t> </a:t>
            </a:r>
            <a:r>
              <a:rPr lang="de-CH" b="1" dirty="0" err="1" smtClean="0"/>
              <a:t>crossection</a:t>
            </a:r>
            <a:endParaRPr lang="de-CH" b="1" dirty="0" smtClean="0"/>
          </a:p>
          <a:p>
            <a:pPr marL="342900" indent="-342900">
              <a:buAutoNum type="arabicPeriod"/>
            </a:pPr>
            <a:r>
              <a:rPr lang="de-CH" dirty="0" err="1" smtClean="0"/>
              <a:t>Reconsideration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b="1" dirty="0" err="1" smtClean="0"/>
              <a:t>girder</a:t>
            </a:r>
            <a:r>
              <a:rPr lang="de-CH" b="1" dirty="0" smtClean="0"/>
              <a:t> </a:t>
            </a:r>
            <a:r>
              <a:rPr lang="de-CH" b="1" dirty="0" err="1" smtClean="0"/>
              <a:t>length</a:t>
            </a:r>
            <a:endParaRPr lang="de-CH" b="1" dirty="0"/>
          </a:p>
          <a:p>
            <a:pPr marL="342900" indent="-342900">
              <a:buAutoNum type="arabicPeriod"/>
            </a:pPr>
            <a:r>
              <a:rPr lang="de-CH" dirty="0" err="1" smtClean="0"/>
              <a:t>Reconsideration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b="1" dirty="0" err="1" smtClean="0"/>
              <a:t>girder</a:t>
            </a:r>
            <a:r>
              <a:rPr lang="de-CH" b="1" dirty="0" smtClean="0"/>
              <a:t> material</a:t>
            </a:r>
          </a:p>
          <a:p>
            <a:endParaRPr lang="de-CH" b="1" dirty="0" smtClean="0"/>
          </a:p>
          <a:p>
            <a:pPr marL="342900" indent="-342900">
              <a:buFont typeface="+mj-lt"/>
              <a:buAutoNum type="arabicPeriod" startAt="6"/>
            </a:pPr>
            <a:r>
              <a:rPr lang="de-CH" dirty="0" smtClean="0"/>
              <a:t>Ultra </a:t>
            </a:r>
            <a:r>
              <a:rPr lang="de-CH" dirty="0" err="1" smtClean="0"/>
              <a:t>compact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b="1" dirty="0" err="1" smtClean="0"/>
              <a:t>integrated</a:t>
            </a:r>
            <a:r>
              <a:rPr lang="de-CH" b="1" dirty="0" smtClean="0"/>
              <a:t> </a:t>
            </a:r>
            <a:r>
              <a:rPr lang="de-CH" b="1" dirty="0" err="1" smtClean="0"/>
              <a:t>components</a:t>
            </a:r>
            <a:endParaRPr lang="de-CH" b="1" dirty="0" smtClean="0"/>
          </a:p>
          <a:p>
            <a:pPr marL="342900" indent="-342900">
              <a:buAutoNum type="arabicPeriod" startAt="6"/>
            </a:pPr>
            <a:r>
              <a:rPr lang="de-CH" dirty="0" err="1" smtClean="0"/>
              <a:t>Reconsider</a:t>
            </a:r>
            <a:r>
              <a:rPr lang="de-CH" dirty="0" smtClean="0"/>
              <a:t> </a:t>
            </a:r>
            <a:r>
              <a:rPr lang="de-CH" dirty="0" err="1" smtClean="0"/>
              <a:t>concept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b="1" dirty="0" smtClean="0"/>
              <a:t>«</a:t>
            </a:r>
            <a:r>
              <a:rPr lang="de-CH" b="1" dirty="0" err="1" smtClean="0"/>
              <a:t>exotic</a:t>
            </a:r>
            <a:r>
              <a:rPr lang="de-CH" b="1" dirty="0" smtClean="0"/>
              <a:t> </a:t>
            </a:r>
            <a:r>
              <a:rPr lang="de-CH" b="1" dirty="0" err="1" smtClean="0"/>
              <a:t>modules</a:t>
            </a:r>
            <a:r>
              <a:rPr lang="de-CH" b="1" dirty="0" smtClean="0"/>
              <a:t>» (T1-T4)</a:t>
            </a:r>
          </a:p>
          <a:p>
            <a:pPr marL="342900" indent="-342900">
              <a:buAutoNum type="arabicPeriod" startAt="6"/>
            </a:pP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90378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0000" y="360000"/>
            <a:ext cx="8863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All </a:t>
            </a:r>
            <a:r>
              <a:rPr lang="de-CH" sz="2800" b="1" dirty="0" err="1" smtClean="0"/>
              <a:t>component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supports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fully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adjustable</a:t>
            </a:r>
            <a:r>
              <a:rPr lang="de-CH" sz="2800" b="1" dirty="0" smtClean="0"/>
              <a:t> (SAS, PETS, DBQs)</a:t>
            </a:r>
            <a:endParaRPr lang="en-GB" sz="28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01" y="936316"/>
            <a:ext cx="2428108" cy="2677422"/>
          </a:xfrm>
          <a:prstGeom prst="rect">
            <a:avLst/>
          </a:prstGeom>
        </p:spPr>
      </p:pic>
      <p:pic>
        <p:nvPicPr>
          <p:cNvPr id="5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01" y="3684864"/>
            <a:ext cx="4321563" cy="3075111"/>
          </a:xfrm>
          <a:prstGeom prst="rect">
            <a:avLst/>
          </a:prstGeom>
          <a:noFill/>
          <a:ln w="19050">
            <a:solidFill>
              <a:srgbClr val="0070C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69309" y="864362"/>
            <a:ext cx="23294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err="1" smtClean="0"/>
              <a:t>Draft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flexure</a:t>
            </a:r>
            <a:r>
              <a:rPr lang="de-CH" dirty="0" smtClean="0"/>
              <a:t> </a:t>
            </a:r>
            <a:r>
              <a:rPr lang="de-CH" dirty="0" err="1" smtClean="0"/>
              <a:t>based</a:t>
            </a:r>
            <a:r>
              <a:rPr lang="de-CH" dirty="0" smtClean="0"/>
              <a:t> SAS/PETS </a:t>
            </a:r>
            <a:r>
              <a:rPr lang="de-CH" dirty="0" err="1" smtClean="0"/>
              <a:t>support</a:t>
            </a:r>
            <a:endParaRPr lang="de-CH" dirty="0" smtClean="0"/>
          </a:p>
          <a:p>
            <a:r>
              <a:rPr lang="de-CH" dirty="0" smtClean="0"/>
              <a:t>(X-Y plane adjustable; Z-axis </a:t>
            </a:r>
            <a:r>
              <a:rPr lang="de-CH" dirty="0" smtClean="0"/>
              <a:t>flexible but adjusted </a:t>
            </a:r>
            <a:r>
              <a:rPr lang="de-CH" dirty="0" smtClean="0"/>
              <a:t>seperately)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030056" y="2771381"/>
            <a:ext cx="22821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Prototype </a:t>
            </a:r>
            <a:r>
              <a:rPr lang="de-CH" dirty="0" err="1" smtClean="0"/>
              <a:t>for</a:t>
            </a:r>
            <a:r>
              <a:rPr lang="de-CH" dirty="0" smtClean="0"/>
              <a:t> 5 </a:t>
            </a:r>
            <a:r>
              <a:rPr lang="de-CH" dirty="0" err="1" smtClean="0"/>
              <a:t>axis</a:t>
            </a:r>
            <a:r>
              <a:rPr lang="de-CH" dirty="0" smtClean="0"/>
              <a:t> </a:t>
            </a:r>
            <a:r>
              <a:rPr lang="de-CH" dirty="0" err="1" smtClean="0"/>
              <a:t>adjustable</a:t>
            </a:r>
            <a:r>
              <a:rPr lang="de-CH" dirty="0" smtClean="0"/>
              <a:t> DBQ </a:t>
            </a:r>
            <a:r>
              <a:rPr lang="de-CH" dirty="0" err="1" smtClean="0"/>
              <a:t>support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714308" y="2275027"/>
            <a:ext cx="53818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b="1" dirty="0" err="1" smtClean="0"/>
              <a:t>Current</a:t>
            </a:r>
            <a:r>
              <a:rPr lang="de-CH" b="1" dirty="0" smtClean="0"/>
              <a:t> </a:t>
            </a:r>
            <a:r>
              <a:rPr lang="de-CH" b="1" dirty="0" err="1" smtClean="0"/>
              <a:t>philosophy</a:t>
            </a:r>
            <a:r>
              <a:rPr lang="de-CH" b="1" dirty="0" smtClean="0"/>
              <a:t>:</a:t>
            </a:r>
          </a:p>
          <a:p>
            <a:r>
              <a:rPr lang="de-CH" b="1" dirty="0" err="1" smtClean="0"/>
              <a:t>Manufacture</a:t>
            </a:r>
            <a:r>
              <a:rPr lang="de-CH" b="1" dirty="0" smtClean="0"/>
              <a:t> all beam </a:t>
            </a:r>
            <a:r>
              <a:rPr lang="de-CH" b="1" dirty="0" err="1" smtClean="0"/>
              <a:t>position</a:t>
            </a:r>
            <a:r>
              <a:rPr lang="de-CH" b="1" dirty="0" smtClean="0"/>
              <a:t> relevant </a:t>
            </a:r>
            <a:r>
              <a:rPr lang="de-CH" b="1" dirty="0" err="1" smtClean="0"/>
              <a:t>measures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r>
              <a:rPr lang="de-CH" b="1" dirty="0" smtClean="0"/>
              <a:t> extreme high </a:t>
            </a:r>
            <a:r>
              <a:rPr lang="de-CH" b="1" dirty="0" err="1" smtClean="0"/>
              <a:t>tolerances</a:t>
            </a:r>
            <a:r>
              <a:rPr lang="de-CH" b="1" dirty="0" smtClean="0"/>
              <a:t> -&gt; </a:t>
            </a:r>
            <a:r>
              <a:rPr lang="de-CH" b="1" dirty="0" err="1" smtClean="0"/>
              <a:t>assemble</a:t>
            </a:r>
            <a:r>
              <a:rPr lang="de-CH" b="1" dirty="0" smtClean="0"/>
              <a:t> -&gt; </a:t>
            </a:r>
            <a:r>
              <a:rPr lang="de-CH" b="1" dirty="0" err="1" smtClean="0"/>
              <a:t>hope</a:t>
            </a:r>
            <a:r>
              <a:rPr lang="de-CH" b="1" dirty="0" smtClean="0"/>
              <a:t> </a:t>
            </a:r>
            <a:r>
              <a:rPr lang="de-CH" b="1" dirty="0" err="1" smtClean="0"/>
              <a:t>for</a:t>
            </a:r>
            <a:r>
              <a:rPr lang="de-CH" b="1" dirty="0" smtClean="0"/>
              <a:t> </a:t>
            </a:r>
            <a:r>
              <a:rPr lang="de-CH" b="1" dirty="0" err="1" smtClean="0"/>
              <a:t>the</a:t>
            </a:r>
            <a:r>
              <a:rPr lang="de-CH" b="1" dirty="0" smtClean="0"/>
              <a:t> </a:t>
            </a:r>
            <a:r>
              <a:rPr lang="de-CH" b="1" dirty="0" err="1" smtClean="0"/>
              <a:t>best</a:t>
            </a:r>
            <a:endParaRPr lang="de-CH" b="1" dirty="0" smtClean="0"/>
          </a:p>
          <a:p>
            <a:endParaRPr lang="de-CH" b="1" dirty="0" smtClean="0"/>
          </a:p>
          <a:p>
            <a:endParaRPr lang="de-CH" b="1" dirty="0"/>
          </a:p>
          <a:p>
            <a:r>
              <a:rPr lang="de-CH" b="1" dirty="0" smtClean="0"/>
              <a:t>New </a:t>
            </a:r>
            <a:r>
              <a:rPr lang="de-CH" b="1" dirty="0" err="1" smtClean="0"/>
              <a:t>philosophy</a:t>
            </a:r>
            <a:r>
              <a:rPr lang="de-CH" b="1" dirty="0" smtClean="0"/>
              <a:t> (PACMAN):</a:t>
            </a:r>
          </a:p>
          <a:p>
            <a:r>
              <a:rPr lang="de-CH" b="1" dirty="0" smtClean="0"/>
              <a:t>Relaxe all beam </a:t>
            </a:r>
            <a:r>
              <a:rPr lang="de-CH" b="1" dirty="0" err="1" smtClean="0"/>
              <a:t>position</a:t>
            </a:r>
            <a:r>
              <a:rPr lang="de-CH" b="1" dirty="0" smtClean="0"/>
              <a:t> </a:t>
            </a:r>
            <a:r>
              <a:rPr lang="de-CH" b="1" dirty="0" err="1" smtClean="0"/>
              <a:t>critical</a:t>
            </a:r>
            <a:r>
              <a:rPr lang="de-CH" b="1" dirty="0" smtClean="0"/>
              <a:t> </a:t>
            </a:r>
            <a:r>
              <a:rPr lang="de-CH" b="1" dirty="0" err="1" smtClean="0"/>
              <a:t>tolerances</a:t>
            </a:r>
            <a:r>
              <a:rPr lang="de-CH" b="1" dirty="0" smtClean="0"/>
              <a:t> </a:t>
            </a:r>
            <a:r>
              <a:rPr lang="de-CH" b="1" dirty="0" err="1" smtClean="0"/>
              <a:t>by</a:t>
            </a:r>
            <a:r>
              <a:rPr lang="de-CH" b="1" dirty="0" smtClean="0"/>
              <a:t> </a:t>
            </a:r>
            <a:r>
              <a:rPr lang="de-CH" b="1" dirty="0" err="1" smtClean="0"/>
              <a:t>orders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magnitude</a:t>
            </a:r>
            <a:r>
              <a:rPr lang="de-CH" b="1" dirty="0"/>
              <a:t> </a:t>
            </a:r>
            <a:r>
              <a:rPr lang="de-CH" b="1" dirty="0" err="1" smtClean="0"/>
              <a:t>and</a:t>
            </a:r>
            <a:r>
              <a:rPr lang="de-CH" b="1" dirty="0" smtClean="0"/>
              <a:t> </a:t>
            </a:r>
            <a:r>
              <a:rPr lang="de-CH" b="1" dirty="0" err="1" smtClean="0"/>
              <a:t>make</a:t>
            </a:r>
            <a:r>
              <a:rPr lang="de-CH" b="1" dirty="0" smtClean="0"/>
              <a:t> all </a:t>
            </a:r>
            <a:r>
              <a:rPr lang="de-CH" b="1" dirty="0" err="1" smtClean="0"/>
              <a:t>supports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critical</a:t>
            </a:r>
            <a:r>
              <a:rPr lang="de-CH" b="1" dirty="0" smtClean="0"/>
              <a:t> </a:t>
            </a:r>
            <a:r>
              <a:rPr lang="de-CH" b="1" dirty="0" err="1" smtClean="0"/>
              <a:t>components</a:t>
            </a:r>
            <a:r>
              <a:rPr lang="de-CH" b="1" dirty="0" smtClean="0"/>
              <a:t> </a:t>
            </a:r>
            <a:r>
              <a:rPr lang="de-CH" b="1" dirty="0" err="1" smtClean="0"/>
              <a:t>fully</a:t>
            </a:r>
            <a:r>
              <a:rPr lang="de-CH" b="1" dirty="0" smtClean="0"/>
              <a:t> </a:t>
            </a:r>
            <a:r>
              <a:rPr lang="de-CH" b="1" dirty="0" err="1" smtClean="0"/>
              <a:t>adjustable</a:t>
            </a:r>
            <a:r>
              <a:rPr lang="de-CH" b="1" dirty="0" smtClean="0"/>
              <a:t> -&gt; </a:t>
            </a:r>
            <a:r>
              <a:rPr lang="de-CH" b="1" dirty="0" err="1" smtClean="0"/>
              <a:t>assemble</a:t>
            </a:r>
            <a:r>
              <a:rPr lang="de-CH" b="1" dirty="0" smtClean="0"/>
              <a:t> -&gt; </a:t>
            </a:r>
            <a:r>
              <a:rPr lang="de-CH" b="1" dirty="0" err="1" smtClean="0"/>
              <a:t>adjust</a:t>
            </a:r>
            <a:r>
              <a:rPr lang="de-CH" b="1" dirty="0" smtClean="0"/>
              <a:t> a </a:t>
            </a:r>
            <a:r>
              <a:rPr lang="de-CH" b="1" dirty="0" err="1" smtClean="0"/>
              <a:t>full</a:t>
            </a:r>
            <a:r>
              <a:rPr lang="de-CH" b="1" dirty="0" smtClean="0"/>
              <a:t> module </a:t>
            </a:r>
            <a:r>
              <a:rPr lang="de-CH" b="1" dirty="0" err="1" smtClean="0"/>
              <a:t>and</a:t>
            </a:r>
            <a:r>
              <a:rPr lang="de-CH" b="1" dirty="0" smtClean="0"/>
              <a:t> </a:t>
            </a:r>
            <a:r>
              <a:rPr lang="de-CH" b="1" dirty="0" err="1" smtClean="0"/>
              <a:t>fiducialize</a:t>
            </a:r>
            <a:r>
              <a:rPr lang="de-CH" b="1" dirty="0" smtClean="0"/>
              <a:t> (</a:t>
            </a:r>
            <a:r>
              <a:rPr lang="de-CH" b="1" dirty="0" err="1" smtClean="0"/>
              <a:t>potentially</a:t>
            </a:r>
            <a:r>
              <a:rPr lang="de-CH" b="1" dirty="0" smtClean="0"/>
              <a:t> </a:t>
            </a:r>
            <a:r>
              <a:rPr lang="de-CH" b="1" dirty="0" err="1" smtClean="0"/>
              <a:t>re-checking</a:t>
            </a:r>
            <a:r>
              <a:rPr lang="de-CH" b="1" dirty="0" smtClean="0"/>
              <a:t> individual </a:t>
            </a:r>
            <a:r>
              <a:rPr lang="de-CH" b="1" dirty="0" err="1" smtClean="0"/>
              <a:t>positions</a:t>
            </a:r>
            <a:r>
              <a:rPr lang="de-CH" b="1" dirty="0" smtClean="0"/>
              <a:t> in </a:t>
            </a:r>
            <a:r>
              <a:rPr lang="de-CH" b="1" dirty="0" err="1" smtClean="0"/>
              <a:t>tunnel</a:t>
            </a:r>
            <a:r>
              <a:rPr lang="de-CH" b="1" dirty="0" smtClean="0"/>
              <a:t> </a:t>
            </a:r>
            <a:r>
              <a:rPr lang="de-CH" b="1" dirty="0" err="1" smtClean="0"/>
              <a:t>again</a:t>
            </a:r>
            <a:r>
              <a:rPr lang="de-CH" b="1" dirty="0" smtClean="0"/>
              <a:t> </a:t>
            </a:r>
            <a:r>
              <a:rPr lang="de-CH" b="1" dirty="0" err="1" smtClean="0"/>
              <a:t>through</a:t>
            </a:r>
            <a:r>
              <a:rPr lang="de-CH" b="1" dirty="0" smtClean="0"/>
              <a:t> </a:t>
            </a:r>
            <a:r>
              <a:rPr lang="de-CH" b="1" dirty="0" err="1" smtClean="0"/>
              <a:t>fiducials</a:t>
            </a:r>
            <a:r>
              <a:rPr lang="de-CH" b="1" dirty="0" smtClean="0"/>
              <a:t>)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8093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44441" y="801825"/>
            <a:ext cx="625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Reduce</a:t>
            </a:r>
            <a:r>
              <a:rPr lang="de-CH" dirty="0" smtClean="0"/>
              <a:t> horizontal </a:t>
            </a:r>
            <a:r>
              <a:rPr lang="de-CH" dirty="0" err="1" smtClean="0"/>
              <a:t>inter</a:t>
            </a:r>
            <a:r>
              <a:rPr lang="de-CH" dirty="0" smtClean="0"/>
              <a:t> beam </a:t>
            </a:r>
            <a:r>
              <a:rPr lang="de-CH" dirty="0" err="1" smtClean="0"/>
              <a:t>distance</a:t>
            </a:r>
            <a:r>
              <a:rPr lang="de-CH" dirty="0" smtClean="0"/>
              <a:t> </a:t>
            </a:r>
            <a:r>
              <a:rPr lang="de-CH" dirty="0" err="1" smtClean="0"/>
              <a:t>by</a:t>
            </a:r>
            <a:r>
              <a:rPr lang="de-CH" dirty="0" smtClean="0"/>
              <a:t> e.g. 250mm </a:t>
            </a:r>
            <a:r>
              <a:rPr lang="de-CH" dirty="0" err="1" smtClean="0"/>
              <a:t>to</a:t>
            </a:r>
            <a:r>
              <a:rPr lang="de-CH" dirty="0" smtClean="0"/>
              <a:t> 400mm 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800000" y="360000"/>
            <a:ext cx="37490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Relative beam </a:t>
            </a:r>
            <a:r>
              <a:rPr lang="de-CH" sz="2800" b="1" dirty="0" err="1" smtClean="0"/>
              <a:t>positions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44441" y="2743479"/>
            <a:ext cx="5619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Allow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vertical</a:t>
            </a:r>
            <a:r>
              <a:rPr lang="de-CH" dirty="0" smtClean="0"/>
              <a:t> </a:t>
            </a:r>
            <a:r>
              <a:rPr lang="de-CH" dirty="0" err="1" smtClean="0"/>
              <a:t>offset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DB </a:t>
            </a:r>
            <a:r>
              <a:rPr lang="de-CH" dirty="0" err="1" smtClean="0"/>
              <a:t>being</a:t>
            </a:r>
            <a:r>
              <a:rPr lang="de-CH" dirty="0" smtClean="0"/>
              <a:t> </a:t>
            </a:r>
            <a:r>
              <a:rPr lang="de-CH" dirty="0" err="1" smtClean="0"/>
              <a:t>higher</a:t>
            </a:r>
            <a:r>
              <a:rPr lang="de-CH" dirty="0" smtClean="0"/>
              <a:t> </a:t>
            </a:r>
            <a:r>
              <a:rPr lang="de-CH" dirty="0" err="1" smtClean="0"/>
              <a:t>up</a:t>
            </a:r>
            <a:r>
              <a:rPr lang="de-CH" dirty="0" smtClean="0"/>
              <a:t> e.g. 400mm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043055" y="1209751"/>
            <a:ext cx="66043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More </a:t>
            </a:r>
            <a:r>
              <a:rPr lang="de-CH" b="1" dirty="0" err="1" smtClean="0"/>
              <a:t>compact</a:t>
            </a:r>
            <a:r>
              <a:rPr lang="de-CH" b="1" dirty="0" smtClean="0"/>
              <a:t> design </a:t>
            </a:r>
            <a:r>
              <a:rPr lang="de-CH" b="1" dirty="0" err="1" smtClean="0"/>
              <a:t>thanks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r>
              <a:rPr lang="de-CH" b="1" dirty="0" smtClean="0"/>
              <a:t> </a:t>
            </a:r>
            <a:r>
              <a:rPr lang="de-CH" b="1" dirty="0" err="1" smtClean="0"/>
              <a:t>absence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</a:t>
            </a:r>
            <a:r>
              <a:rPr lang="de-CH" b="1" dirty="0" err="1" smtClean="0"/>
              <a:t>central</a:t>
            </a:r>
            <a:r>
              <a:rPr lang="de-CH" b="1" dirty="0" smtClean="0"/>
              <a:t> </a:t>
            </a:r>
            <a:r>
              <a:rPr lang="de-CH" b="1" dirty="0" err="1" smtClean="0"/>
              <a:t>vacuum</a:t>
            </a:r>
            <a:r>
              <a:rPr lang="de-CH" b="1" dirty="0" smtClean="0"/>
              <a:t>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Space </a:t>
            </a:r>
            <a:r>
              <a:rPr lang="de-CH" b="1" dirty="0" err="1" smtClean="0"/>
              <a:t>allocation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module in </a:t>
            </a:r>
            <a:r>
              <a:rPr lang="de-CH" b="1" dirty="0" err="1" smtClean="0"/>
              <a:t>tunnel</a:t>
            </a:r>
            <a:r>
              <a:rPr lang="de-CH" b="1" dirty="0" smtClean="0"/>
              <a:t> </a:t>
            </a:r>
            <a:r>
              <a:rPr lang="de-CH" b="1" dirty="0" err="1" smtClean="0"/>
              <a:t>reduced</a:t>
            </a:r>
            <a:r>
              <a:rPr lang="de-CH" b="1" dirty="0" smtClean="0"/>
              <a:t> (</a:t>
            </a:r>
            <a:r>
              <a:rPr lang="de-CH" b="1" dirty="0" err="1" smtClean="0"/>
              <a:t>smaller</a:t>
            </a:r>
            <a:r>
              <a:rPr lang="de-CH" b="1" dirty="0" smtClean="0"/>
              <a:t> </a:t>
            </a:r>
            <a:r>
              <a:rPr lang="de-CH" b="1" dirty="0" err="1" smtClean="0"/>
              <a:t>footprint</a:t>
            </a:r>
            <a:r>
              <a:rPr lang="de-CH" b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Allows</a:t>
            </a:r>
            <a:r>
              <a:rPr lang="de-CH" b="1" dirty="0" smtClean="0"/>
              <a:t> </a:t>
            </a:r>
            <a:r>
              <a:rPr lang="de-CH" b="1" dirty="0" err="1" smtClean="0"/>
              <a:t>for</a:t>
            </a:r>
            <a:r>
              <a:rPr lang="de-CH" b="1" dirty="0" smtClean="0"/>
              <a:t> </a:t>
            </a:r>
            <a:r>
              <a:rPr lang="de-CH" b="1" dirty="0" err="1" smtClean="0"/>
              <a:t>more</a:t>
            </a:r>
            <a:r>
              <a:rPr lang="de-CH" b="1" dirty="0" smtClean="0"/>
              <a:t> </a:t>
            </a:r>
            <a:r>
              <a:rPr lang="de-CH" b="1" dirty="0" err="1" smtClean="0"/>
              <a:t>options</a:t>
            </a:r>
            <a:r>
              <a:rPr lang="de-CH" b="1" dirty="0" smtClean="0"/>
              <a:t> on </a:t>
            </a:r>
            <a:r>
              <a:rPr lang="de-CH" b="1" dirty="0" err="1" smtClean="0"/>
              <a:t>supporting</a:t>
            </a:r>
            <a:r>
              <a:rPr lang="de-CH" b="1" dirty="0" smtClean="0"/>
              <a:t> </a:t>
            </a:r>
            <a:r>
              <a:rPr lang="de-CH" b="1" dirty="0" err="1" smtClean="0"/>
              <a:t>concept</a:t>
            </a:r>
            <a:endParaRPr lang="de-CH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Only</a:t>
            </a:r>
            <a:r>
              <a:rPr lang="de-CH" b="1" dirty="0" smtClean="0"/>
              <a:t> </a:t>
            </a:r>
            <a:r>
              <a:rPr lang="de-CH" b="1" dirty="0" err="1" smtClean="0"/>
              <a:t>limiting</a:t>
            </a:r>
            <a:r>
              <a:rPr lang="de-CH" b="1" dirty="0" smtClean="0"/>
              <a:t> </a:t>
            </a:r>
            <a:r>
              <a:rPr lang="de-CH" b="1" dirty="0" err="1" smtClean="0"/>
              <a:t>envelope</a:t>
            </a:r>
            <a:r>
              <a:rPr lang="de-CH" b="1" dirty="0" smtClean="0"/>
              <a:t>: MBQ-DBQ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043055" y="3212011"/>
            <a:ext cx="6317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Potential </a:t>
            </a:r>
            <a:r>
              <a:rPr lang="de-CH" b="1" dirty="0" err="1" smtClean="0"/>
              <a:t>for</a:t>
            </a:r>
            <a:r>
              <a:rPr lang="de-CH" b="1" dirty="0" smtClean="0"/>
              <a:t> </a:t>
            </a:r>
            <a:r>
              <a:rPr lang="de-CH" b="1" dirty="0" err="1" smtClean="0"/>
              <a:t>more</a:t>
            </a:r>
            <a:r>
              <a:rPr lang="de-CH" b="1" dirty="0" smtClean="0"/>
              <a:t> </a:t>
            </a:r>
            <a:r>
              <a:rPr lang="de-CH" b="1" dirty="0" err="1" smtClean="0"/>
              <a:t>compact</a:t>
            </a:r>
            <a:r>
              <a:rPr lang="de-CH" b="1" dirty="0" smtClean="0"/>
              <a:t>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Easier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r>
              <a:rPr lang="de-CH" b="1" dirty="0" smtClean="0"/>
              <a:t> </a:t>
            </a:r>
            <a:r>
              <a:rPr lang="de-CH" b="1" dirty="0" err="1" smtClean="0"/>
              <a:t>allocation</a:t>
            </a:r>
            <a:r>
              <a:rPr lang="de-CH" b="1" dirty="0" smtClean="0"/>
              <a:t> </a:t>
            </a:r>
            <a:r>
              <a:rPr lang="de-CH" b="1" dirty="0" err="1" smtClean="0"/>
              <a:t>for</a:t>
            </a:r>
            <a:r>
              <a:rPr lang="de-CH" b="1" dirty="0" smtClean="0"/>
              <a:t> in/</a:t>
            </a:r>
            <a:r>
              <a:rPr lang="de-CH" b="1" dirty="0" err="1" smtClean="0"/>
              <a:t>ejection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Easier</a:t>
            </a:r>
            <a:r>
              <a:rPr lang="de-CH" b="1" dirty="0" smtClean="0"/>
              <a:t> </a:t>
            </a:r>
            <a:r>
              <a:rPr lang="de-CH" b="1" dirty="0" err="1" smtClean="0"/>
              <a:t>maintenance</a:t>
            </a:r>
            <a:r>
              <a:rPr lang="de-CH" b="1" dirty="0" smtClean="0"/>
              <a:t> </a:t>
            </a:r>
            <a:r>
              <a:rPr lang="de-CH" b="1" dirty="0" err="1" smtClean="0"/>
              <a:t>access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r>
              <a:rPr lang="de-CH" b="1" dirty="0" smtClean="0"/>
              <a:t> DB </a:t>
            </a:r>
            <a:r>
              <a:rPr lang="de-CH" b="1" dirty="0" err="1" smtClean="0"/>
              <a:t>from</a:t>
            </a:r>
            <a:r>
              <a:rPr lang="de-CH" b="1" dirty="0" smtClean="0"/>
              <a:t> </a:t>
            </a:r>
            <a:r>
              <a:rPr lang="de-CH" b="1" dirty="0" err="1" smtClean="0"/>
              <a:t>tunnel</a:t>
            </a:r>
            <a:r>
              <a:rPr lang="de-CH" b="1" dirty="0" smtClean="0"/>
              <a:t> </a:t>
            </a:r>
            <a:endParaRPr lang="en-GB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80" t="6600" r="26592" b="48178"/>
          <a:stretch/>
        </p:blipFill>
        <p:spPr>
          <a:xfrm>
            <a:off x="22122" y="1209751"/>
            <a:ext cx="2274137" cy="13211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59" t="6600" r="56681" b="48178"/>
          <a:stretch/>
        </p:blipFill>
        <p:spPr>
          <a:xfrm>
            <a:off x="2927927" y="1209751"/>
            <a:ext cx="702013" cy="132114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1" t="13879" r="26592" b="48178"/>
          <a:stretch/>
        </p:blipFill>
        <p:spPr>
          <a:xfrm>
            <a:off x="3629940" y="1422403"/>
            <a:ext cx="1052848" cy="110848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1" t="13879" r="26592" b="48178"/>
          <a:stretch/>
        </p:blipFill>
        <p:spPr>
          <a:xfrm>
            <a:off x="1986192" y="3362949"/>
            <a:ext cx="1052848" cy="1108487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2090634" y="3252872"/>
            <a:ext cx="437289" cy="67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1" t="14478" r="56681" b="48178"/>
          <a:stretch/>
        </p:blipFill>
        <p:spPr>
          <a:xfrm rot="5400000">
            <a:off x="1620606" y="3028347"/>
            <a:ext cx="723652" cy="109098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44441" y="4603802"/>
            <a:ext cx="41369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Full</a:t>
            </a:r>
            <a:r>
              <a:rPr lang="de-CH" dirty="0" smtClean="0"/>
              <a:t> </a:t>
            </a:r>
            <a:r>
              <a:rPr lang="de-CH" dirty="0" err="1" smtClean="0"/>
              <a:t>vertical</a:t>
            </a:r>
            <a:r>
              <a:rPr lang="de-CH" dirty="0" smtClean="0"/>
              <a:t> </a:t>
            </a:r>
            <a:r>
              <a:rPr lang="de-CH" dirty="0" err="1" smtClean="0"/>
              <a:t>arrangement</a:t>
            </a:r>
            <a:r>
              <a:rPr lang="de-CH" dirty="0" smtClean="0"/>
              <a:t> DB on top </a:t>
            </a:r>
            <a:r>
              <a:rPr lang="de-CH" dirty="0" err="1" smtClean="0"/>
              <a:t>of</a:t>
            </a:r>
            <a:r>
              <a:rPr lang="de-CH" dirty="0" smtClean="0"/>
              <a:t> MB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1" t="13879" r="26592" b="48178"/>
          <a:stretch/>
        </p:blipFill>
        <p:spPr>
          <a:xfrm>
            <a:off x="1982432" y="5502020"/>
            <a:ext cx="1052848" cy="1108487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975603" y="5247802"/>
            <a:ext cx="437289" cy="6748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41" t="24814" r="56681" b="48178"/>
          <a:stretch/>
        </p:blipFill>
        <p:spPr>
          <a:xfrm rot="10800000">
            <a:off x="2032594" y="5139574"/>
            <a:ext cx="723652" cy="78902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5043055" y="5040355"/>
            <a:ext cx="63176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/>
              <a:t>Minimal </a:t>
            </a:r>
            <a:r>
              <a:rPr lang="de-CH" b="1" dirty="0" err="1" smtClean="0"/>
              <a:t>footprint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Easier</a:t>
            </a:r>
            <a:r>
              <a:rPr lang="de-CH" b="1" dirty="0" smtClean="0"/>
              <a:t> </a:t>
            </a:r>
            <a:r>
              <a:rPr lang="de-CH" b="1" dirty="0" err="1" smtClean="0"/>
              <a:t>space</a:t>
            </a:r>
            <a:r>
              <a:rPr lang="de-CH" b="1" dirty="0" smtClean="0"/>
              <a:t> </a:t>
            </a:r>
            <a:r>
              <a:rPr lang="de-CH" b="1" dirty="0" err="1" smtClean="0"/>
              <a:t>allocation</a:t>
            </a:r>
            <a:r>
              <a:rPr lang="de-CH" b="1" dirty="0" smtClean="0"/>
              <a:t> </a:t>
            </a:r>
            <a:r>
              <a:rPr lang="de-CH" b="1" dirty="0" err="1" smtClean="0"/>
              <a:t>for</a:t>
            </a:r>
            <a:r>
              <a:rPr lang="de-CH" b="1" dirty="0" smtClean="0"/>
              <a:t> in/</a:t>
            </a:r>
            <a:r>
              <a:rPr lang="de-CH" b="1" dirty="0" err="1" smtClean="0"/>
              <a:t>ejection</a:t>
            </a:r>
            <a:r>
              <a:rPr lang="de-CH" b="1" dirty="0" smtClean="0"/>
              <a:t> </a:t>
            </a:r>
            <a:r>
              <a:rPr lang="de-CH" b="1" dirty="0" err="1" smtClean="0"/>
              <a:t>of</a:t>
            </a:r>
            <a:r>
              <a:rPr lang="de-CH" b="1" dirty="0" smtClean="0"/>
              <a:t> 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err="1" smtClean="0"/>
              <a:t>Full</a:t>
            </a:r>
            <a:r>
              <a:rPr lang="de-CH" b="1" dirty="0" smtClean="0"/>
              <a:t> </a:t>
            </a:r>
            <a:r>
              <a:rPr lang="de-CH" b="1" dirty="0" err="1" smtClean="0"/>
              <a:t>maintenance</a:t>
            </a:r>
            <a:r>
              <a:rPr lang="de-CH" b="1" dirty="0" smtClean="0"/>
              <a:t> </a:t>
            </a:r>
            <a:r>
              <a:rPr lang="de-CH" b="1" dirty="0" err="1" smtClean="0"/>
              <a:t>access</a:t>
            </a:r>
            <a:r>
              <a:rPr lang="de-CH" b="1" dirty="0" smtClean="0"/>
              <a:t> </a:t>
            </a:r>
            <a:r>
              <a:rPr lang="de-CH" b="1" dirty="0" err="1" smtClean="0"/>
              <a:t>to</a:t>
            </a:r>
            <a:r>
              <a:rPr lang="de-CH" b="1" dirty="0" smtClean="0"/>
              <a:t> DB </a:t>
            </a:r>
            <a:r>
              <a:rPr lang="de-CH" b="1" dirty="0" err="1" smtClean="0"/>
              <a:t>from</a:t>
            </a:r>
            <a:r>
              <a:rPr lang="de-CH" b="1" dirty="0" smtClean="0"/>
              <a:t> </a:t>
            </a:r>
            <a:r>
              <a:rPr lang="de-CH" b="1" dirty="0" err="1" smtClean="0"/>
              <a:t>tunnel</a:t>
            </a:r>
            <a:r>
              <a:rPr lang="de-CH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8384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0A1B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CLIC Layout at 3 TeV</a:t>
            </a:r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1860" y="1414049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943873" y="1196752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4450584" y="4437112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70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246" y="3802096"/>
            <a:ext cx="43838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/>
              <a:t>Inverse T-</a:t>
            </a:r>
            <a:r>
              <a:rPr lang="de-CH" sz="2000" dirty="0" err="1" smtClean="0"/>
              <a:t>structure</a:t>
            </a:r>
            <a:r>
              <a:rPr lang="de-CH" sz="2000" dirty="0" smtClean="0"/>
              <a:t> (</a:t>
            </a:r>
            <a:r>
              <a:rPr lang="de-CH" sz="2000" dirty="0" err="1" smtClean="0"/>
              <a:t>for</a:t>
            </a:r>
            <a:r>
              <a:rPr lang="de-CH" sz="2000" dirty="0" smtClean="0"/>
              <a:t> </a:t>
            </a:r>
            <a:r>
              <a:rPr lang="de-CH" sz="2000" dirty="0" err="1" smtClean="0"/>
              <a:t>shielding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easier</a:t>
            </a:r>
            <a:r>
              <a:rPr lang="de-CH" sz="2000" dirty="0" smtClean="0"/>
              <a:t> </a:t>
            </a:r>
            <a:r>
              <a:rPr lang="de-CH" sz="2000" dirty="0" err="1" smtClean="0"/>
              <a:t>suspension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)</a:t>
            </a:r>
            <a:endParaRPr lang="en-GB" sz="2000" dirty="0"/>
          </a:p>
        </p:txBody>
      </p:sp>
      <p:sp>
        <p:nvSpPr>
          <p:cNvPr id="3" name="Rectangle 2"/>
          <p:cNvSpPr/>
          <p:nvPr/>
        </p:nvSpPr>
        <p:spPr>
          <a:xfrm>
            <a:off x="1800000" y="360000"/>
            <a:ext cx="47642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800" b="1" dirty="0" smtClean="0"/>
              <a:t>Common </a:t>
            </a:r>
            <a:r>
              <a:rPr lang="de-CH" sz="2800" b="1" dirty="0" err="1"/>
              <a:t>girder</a:t>
            </a:r>
            <a:r>
              <a:rPr lang="de-CH" sz="2800" b="1" dirty="0"/>
              <a:t> </a:t>
            </a:r>
            <a:r>
              <a:rPr lang="de-CH" sz="2800" b="1" dirty="0" err="1"/>
              <a:t>for</a:t>
            </a:r>
            <a:r>
              <a:rPr lang="de-CH" sz="2800" b="1" dirty="0"/>
              <a:t> DB </a:t>
            </a:r>
            <a:r>
              <a:rPr lang="de-CH" sz="2800" b="1" dirty="0" err="1"/>
              <a:t>and</a:t>
            </a:r>
            <a:r>
              <a:rPr lang="de-CH" sz="2800" b="1" dirty="0"/>
              <a:t> MB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279684" y="4012944"/>
            <a:ext cx="18244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dirty="0" err="1"/>
              <a:t>Vertical</a:t>
            </a:r>
            <a:r>
              <a:rPr lang="de-CH" sz="2000" dirty="0"/>
              <a:t> </a:t>
            </a:r>
            <a:r>
              <a:rPr lang="de-CH" sz="2000" dirty="0" err="1"/>
              <a:t>girder</a:t>
            </a:r>
            <a:endParaRPr lang="de-CH" sz="20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7512583" y="1618110"/>
            <a:ext cx="1754861" cy="1660297"/>
            <a:chOff x="227571" y="1129803"/>
            <a:chExt cx="1754861" cy="166029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9" t="6600" r="56681" b="48178"/>
            <a:stretch/>
          </p:blipFill>
          <p:spPr>
            <a:xfrm>
              <a:off x="227571" y="1129803"/>
              <a:ext cx="702013" cy="132114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71" t="13879" r="26592" b="48178"/>
            <a:stretch/>
          </p:blipFill>
          <p:spPr>
            <a:xfrm>
              <a:off x="929584" y="1342455"/>
              <a:ext cx="1052848" cy="1108487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333906" y="2435645"/>
              <a:ext cx="1190094" cy="3544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706791" y="4436390"/>
            <a:ext cx="1413926" cy="1576235"/>
            <a:chOff x="6913790" y="1342455"/>
            <a:chExt cx="1413926" cy="157623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71" t="13879" r="26592" b="48178"/>
            <a:stretch/>
          </p:blipFill>
          <p:spPr>
            <a:xfrm>
              <a:off x="7274868" y="1704901"/>
              <a:ext cx="1052848" cy="1108487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7268039" y="1450683"/>
              <a:ext cx="437289" cy="674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41" t="24814" r="56681" b="48178"/>
            <a:stretch/>
          </p:blipFill>
          <p:spPr>
            <a:xfrm rot="10800000">
              <a:off x="7325030" y="1342455"/>
              <a:ext cx="723652" cy="78902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6913790" y="1494745"/>
              <a:ext cx="315771" cy="142394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182472" y="4442444"/>
            <a:ext cx="2059649" cy="1302327"/>
            <a:chOff x="9077449" y="1348509"/>
            <a:chExt cx="2059649" cy="1302327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9" t="13871" r="56681" b="48178"/>
            <a:stretch/>
          </p:blipFill>
          <p:spPr>
            <a:xfrm>
              <a:off x="9077449" y="1348509"/>
              <a:ext cx="702013" cy="1108708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71" t="13879" r="26592" b="48178"/>
            <a:stretch/>
          </p:blipFill>
          <p:spPr>
            <a:xfrm>
              <a:off x="10084250" y="1348729"/>
              <a:ext cx="1052848" cy="1108487"/>
            </a:xfrm>
            <a:prstGeom prst="rect">
              <a:avLst/>
            </a:prstGeom>
          </p:spPr>
        </p:pic>
        <p:sp>
          <p:nvSpPr>
            <p:cNvPr id="18" name="Rectangle 17"/>
            <p:cNvSpPr/>
            <p:nvPr/>
          </p:nvSpPr>
          <p:spPr>
            <a:xfrm>
              <a:off x="9782228" y="1494745"/>
              <a:ext cx="315771" cy="115609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9653360" y="4557695"/>
            <a:ext cx="1602099" cy="1613879"/>
            <a:chOff x="929583" y="4306010"/>
            <a:chExt cx="1602099" cy="161387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71" t="13879" r="26592" b="48178"/>
            <a:stretch/>
          </p:blipFill>
          <p:spPr>
            <a:xfrm>
              <a:off x="1478834" y="4456947"/>
              <a:ext cx="1052848" cy="110848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583276" y="4346870"/>
              <a:ext cx="437289" cy="6748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41" t="14478" r="56681" b="48178"/>
            <a:stretch/>
          </p:blipFill>
          <p:spPr>
            <a:xfrm rot="5400000">
              <a:off x="1113248" y="4122345"/>
              <a:ext cx="723652" cy="1090981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948650" y="5565434"/>
              <a:ext cx="1190094" cy="3544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954500" y="5029663"/>
              <a:ext cx="403887" cy="535772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9609836" y="4012944"/>
            <a:ext cx="18675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smtClean="0"/>
              <a:t>L-Shape </a:t>
            </a:r>
            <a:r>
              <a:rPr lang="de-CH" sz="2000" dirty="0" err="1" smtClean="0"/>
              <a:t>girder</a:t>
            </a:r>
            <a:endParaRPr lang="en-GB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85805" y="1114033"/>
            <a:ext cx="364330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b="1" dirty="0" smtClean="0"/>
              <a:t>Pros: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Half number of </a:t>
            </a:r>
            <a:r>
              <a:rPr lang="de-CH" sz="2000" b="1" dirty="0" smtClean="0"/>
              <a:t>actuators</a:t>
            </a:r>
            <a:r>
              <a:rPr lang="de-CH" sz="2000" b="1" dirty="0" smtClean="0"/>
              <a:t>, </a:t>
            </a:r>
            <a:r>
              <a:rPr lang="de-CH" sz="2000" b="1" dirty="0" smtClean="0"/>
              <a:t>controlers and survey sensors</a:t>
            </a: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err="1" smtClean="0"/>
              <a:t>No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geometrical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crosstalk</a:t>
            </a: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Big potential </a:t>
            </a:r>
            <a:r>
              <a:rPr lang="de-CH" sz="2000" b="1" dirty="0" err="1" smtClean="0"/>
              <a:t>for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integration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of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cabling+cooling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into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girder</a:t>
            </a: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Much simpler </a:t>
            </a:r>
            <a:r>
              <a:rPr lang="de-CH" sz="2000" b="1" dirty="0" err="1" smtClean="0"/>
              <a:t>and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compact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assembly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and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installation</a:t>
            </a: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</p:txBody>
      </p:sp>
      <p:sp>
        <p:nvSpPr>
          <p:cNvPr id="12" name="Rectangle 11"/>
          <p:cNvSpPr/>
          <p:nvPr/>
        </p:nvSpPr>
        <p:spPr>
          <a:xfrm>
            <a:off x="7292716" y="1355104"/>
            <a:ext cx="274069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sz="2000" dirty="0" smtClean="0"/>
              <a:t>Classical: </a:t>
            </a:r>
            <a:r>
              <a:rPr lang="de-CH" sz="2000" dirty="0"/>
              <a:t>500mm wide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686652" y="4598555"/>
            <a:ext cx="2059649" cy="1461868"/>
            <a:chOff x="686652" y="5215775"/>
            <a:chExt cx="2059649" cy="1461868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759" t="13871" r="56681" b="48178"/>
            <a:stretch/>
          </p:blipFill>
          <p:spPr>
            <a:xfrm>
              <a:off x="686652" y="5215775"/>
              <a:ext cx="702013" cy="110870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071" t="13879" r="26592" b="48178"/>
            <a:stretch/>
          </p:blipFill>
          <p:spPr>
            <a:xfrm>
              <a:off x="1693453" y="5215995"/>
              <a:ext cx="1052848" cy="1108487"/>
            </a:xfrm>
            <a:prstGeom prst="rect">
              <a:avLst/>
            </a:prstGeom>
          </p:spPr>
        </p:pic>
        <p:sp>
          <p:nvSpPr>
            <p:cNvPr id="31" name="Rectangle 30"/>
            <p:cNvSpPr/>
            <p:nvPr/>
          </p:nvSpPr>
          <p:spPr>
            <a:xfrm>
              <a:off x="1391431" y="5362011"/>
              <a:ext cx="315771" cy="1156091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943650" y="6323188"/>
              <a:ext cx="1190094" cy="35445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3161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0000" y="360000"/>
            <a:ext cx="2155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err="1" smtClean="0"/>
              <a:t>Girder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length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57349" y="1332411"/>
            <a:ext cx="70264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Hypothesis: 2m module </a:t>
            </a:r>
            <a:r>
              <a:rPr lang="de-CH" sz="2000" dirty="0" err="1" smtClean="0"/>
              <a:t>length</a:t>
            </a:r>
            <a:r>
              <a:rPr lang="de-CH" sz="2000" dirty="0" smtClean="0"/>
              <a:t> </a:t>
            </a:r>
            <a:r>
              <a:rPr lang="de-CH" sz="2000" dirty="0" err="1" smtClean="0"/>
              <a:t>result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design </a:t>
            </a:r>
            <a:r>
              <a:rPr lang="de-CH" sz="2000" dirty="0" err="1" smtClean="0"/>
              <a:t>choice</a:t>
            </a:r>
            <a:endParaRPr lang="de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DBQ </a:t>
            </a:r>
            <a:r>
              <a:rPr lang="de-CH" sz="2000" dirty="0" err="1" smtClean="0"/>
              <a:t>positioning</a:t>
            </a:r>
            <a:r>
              <a:rPr lang="de-CH" sz="2000" dirty="0" smtClean="0"/>
              <a:t>/</a:t>
            </a:r>
            <a:r>
              <a:rPr lang="de-CH" sz="2000" dirty="0" err="1" smtClean="0"/>
              <a:t>correction</a:t>
            </a:r>
            <a:r>
              <a:rPr lang="de-CH" sz="2000" dirty="0" smtClean="0"/>
              <a:t> </a:t>
            </a:r>
            <a:r>
              <a:rPr lang="de-CH" sz="2000" dirty="0" err="1" smtClean="0"/>
              <a:t>possibilities</a:t>
            </a:r>
            <a:r>
              <a:rPr lang="de-CH" sz="2000" dirty="0" smtClean="0"/>
              <a:t> </a:t>
            </a:r>
            <a:r>
              <a:rPr lang="de-CH" sz="2000" dirty="0" err="1" smtClean="0"/>
              <a:t>without</a:t>
            </a:r>
            <a:r>
              <a:rPr lang="de-CH" sz="2000" dirty="0" smtClean="0"/>
              <a:t> </a:t>
            </a:r>
            <a:r>
              <a:rPr lang="de-CH" sz="2000" dirty="0" err="1" smtClean="0"/>
              <a:t>corrector</a:t>
            </a:r>
            <a:r>
              <a:rPr lang="de-CH" sz="2000" dirty="0" smtClean="0"/>
              <a:t> </a:t>
            </a:r>
            <a:r>
              <a:rPr lang="de-CH" sz="2000" dirty="0" err="1" smtClean="0"/>
              <a:t>coils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err="1" smtClean="0"/>
              <a:t>Snake</a:t>
            </a:r>
            <a:r>
              <a:rPr lang="de-CH" sz="2000" dirty="0" smtClean="0"/>
              <a:t> (</a:t>
            </a:r>
            <a:r>
              <a:rPr lang="de-CH" sz="2000" dirty="0" err="1" smtClean="0"/>
              <a:t>master</a:t>
            </a:r>
            <a:r>
              <a:rPr lang="de-CH" sz="2000" dirty="0" smtClean="0"/>
              <a:t> </a:t>
            </a:r>
            <a:r>
              <a:rPr lang="de-CH" sz="2000" dirty="0" err="1" smtClean="0"/>
              <a:t>slave</a:t>
            </a:r>
            <a:r>
              <a:rPr lang="de-CH" sz="2000" dirty="0" smtClean="0"/>
              <a:t>) </a:t>
            </a:r>
            <a:r>
              <a:rPr lang="de-CH" sz="2000" dirty="0" err="1" smtClean="0"/>
              <a:t>support</a:t>
            </a:r>
            <a:r>
              <a:rPr lang="de-CH" sz="2000" dirty="0" smtClean="0"/>
              <a:t> </a:t>
            </a:r>
            <a:r>
              <a:rPr lang="de-CH" sz="2000" dirty="0" err="1" smtClean="0"/>
              <a:t>configuration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7349" y="2701041"/>
            <a:ext cx="74783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Assuming fully adjustable </a:t>
            </a:r>
            <a:r>
              <a:rPr lang="de-CH" sz="2000" dirty="0" smtClean="0"/>
              <a:t>supports </a:t>
            </a:r>
            <a:r>
              <a:rPr lang="de-CH" sz="2000" dirty="0" smtClean="0"/>
              <a:t>and an alignment «PACMAN style»</a:t>
            </a:r>
          </a:p>
          <a:p>
            <a:r>
              <a:rPr lang="de-CH" sz="2000" dirty="0" smtClean="0"/>
              <a:t>in </a:t>
            </a:r>
            <a:r>
              <a:rPr lang="de-CH" sz="2000" dirty="0" err="1" smtClean="0"/>
              <a:t>principle</a:t>
            </a:r>
            <a:r>
              <a:rPr lang="de-CH" sz="2000" dirty="0" smtClean="0"/>
              <a:t> </a:t>
            </a:r>
            <a:r>
              <a:rPr lang="de-CH" sz="2000" dirty="0" err="1" smtClean="0"/>
              <a:t>this</a:t>
            </a:r>
            <a:r>
              <a:rPr lang="de-CH" sz="2000" dirty="0" smtClean="0"/>
              <a:t> 2m </a:t>
            </a:r>
            <a:r>
              <a:rPr lang="de-CH" sz="2000" dirty="0" err="1" smtClean="0"/>
              <a:t>limit</a:t>
            </a:r>
            <a:r>
              <a:rPr lang="de-CH" sz="2000" dirty="0" smtClean="0"/>
              <a:t> </a:t>
            </a:r>
            <a:r>
              <a:rPr lang="de-CH" sz="2000" dirty="0" err="1" smtClean="0"/>
              <a:t>could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renegotiated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57349" y="3792672"/>
            <a:ext cx="103188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PACMAN just </a:t>
            </a:r>
            <a:r>
              <a:rPr lang="de-CH" sz="2000" dirty="0" err="1" smtClean="0"/>
              <a:t>needs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able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thread</a:t>
            </a:r>
            <a:r>
              <a:rPr lang="de-CH" sz="2000" dirty="0" smtClean="0"/>
              <a:t> </a:t>
            </a:r>
            <a:r>
              <a:rPr lang="de-CH" sz="2000" dirty="0" err="1" smtClean="0"/>
              <a:t>one</a:t>
            </a:r>
            <a:r>
              <a:rPr lang="de-CH" sz="2000" dirty="0" smtClean="0"/>
              <a:t> </a:t>
            </a:r>
            <a:r>
              <a:rPr lang="de-CH" sz="2000" dirty="0" err="1" smtClean="0"/>
              <a:t>common</a:t>
            </a:r>
            <a:r>
              <a:rPr lang="de-CH" sz="2000" dirty="0" smtClean="0"/>
              <a:t> </a:t>
            </a:r>
            <a:r>
              <a:rPr lang="de-CH" sz="2000" dirty="0" err="1" smtClean="0"/>
              <a:t>wire</a:t>
            </a:r>
            <a:r>
              <a:rPr lang="de-CH" sz="2000" dirty="0" smtClean="0"/>
              <a:t> </a:t>
            </a:r>
            <a:r>
              <a:rPr lang="de-CH" sz="2000" dirty="0" err="1" smtClean="0"/>
              <a:t>through</a:t>
            </a:r>
            <a:r>
              <a:rPr lang="de-CH" sz="2000" dirty="0" smtClean="0"/>
              <a:t> all </a:t>
            </a:r>
            <a:r>
              <a:rPr lang="de-CH" sz="2000" dirty="0" err="1" smtClean="0"/>
              <a:t>components</a:t>
            </a:r>
            <a:r>
              <a:rPr lang="de-CH" sz="2000" dirty="0" smtClean="0"/>
              <a:t> on </a:t>
            </a:r>
            <a:r>
              <a:rPr lang="de-CH" sz="2000" dirty="0" err="1" smtClean="0"/>
              <a:t>one</a:t>
            </a:r>
            <a:r>
              <a:rPr lang="de-CH" sz="2000" dirty="0" smtClean="0"/>
              <a:t> </a:t>
            </a:r>
            <a:r>
              <a:rPr lang="de-CH" sz="2000" dirty="0" err="1" smtClean="0"/>
              <a:t>girder</a:t>
            </a:r>
            <a:endParaRPr lang="de-CH" sz="2000" dirty="0" smtClean="0"/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de-CH" sz="2000" dirty="0" err="1" smtClean="0"/>
              <a:t>Difficult</a:t>
            </a:r>
            <a:r>
              <a:rPr lang="de-CH" sz="2000" dirty="0" smtClean="0"/>
              <a:t> </a:t>
            </a:r>
            <a:r>
              <a:rPr lang="de-CH" sz="2000" dirty="0" err="1" smtClean="0"/>
              <a:t>for</a:t>
            </a:r>
            <a:r>
              <a:rPr lang="de-CH" sz="2000" dirty="0" smtClean="0"/>
              <a:t> 2m, </a:t>
            </a:r>
            <a:r>
              <a:rPr lang="de-CH" sz="2000" dirty="0" err="1" smtClean="0"/>
              <a:t>potentially</a:t>
            </a:r>
            <a:r>
              <a:rPr lang="de-CH" sz="2000" dirty="0" smtClean="0"/>
              <a:t> </a:t>
            </a:r>
            <a:r>
              <a:rPr lang="de-CH" sz="2000" dirty="0" err="1" smtClean="0"/>
              <a:t>parabolically</a:t>
            </a:r>
            <a:r>
              <a:rPr lang="de-CH" sz="2000" dirty="0" smtClean="0"/>
              <a:t> </a:t>
            </a:r>
            <a:r>
              <a:rPr lang="de-CH" sz="2000" dirty="0" err="1" smtClean="0"/>
              <a:t>increasingly</a:t>
            </a:r>
            <a:r>
              <a:rPr lang="de-CH" sz="2000" dirty="0" smtClean="0"/>
              <a:t> </a:t>
            </a:r>
            <a:r>
              <a:rPr lang="de-CH" sz="2000" dirty="0" err="1" smtClean="0"/>
              <a:t>difficult</a:t>
            </a:r>
            <a:r>
              <a:rPr lang="de-CH" sz="2000" dirty="0" smtClean="0"/>
              <a:t> (=&gt; </a:t>
            </a:r>
            <a:r>
              <a:rPr lang="de-CH" sz="2000" dirty="0" err="1" smtClean="0"/>
              <a:t>vertical</a:t>
            </a:r>
            <a:r>
              <a:rPr lang="de-CH" sz="2000" dirty="0" smtClean="0"/>
              <a:t> module </a:t>
            </a:r>
            <a:r>
              <a:rPr lang="de-CH" sz="2000" dirty="0" err="1" smtClean="0"/>
              <a:t>bench</a:t>
            </a:r>
            <a:r>
              <a:rPr lang="de-CH" sz="2000" dirty="0" smtClean="0"/>
              <a:t>…)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1851" y="5068389"/>
            <a:ext cx="435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Modules </a:t>
            </a:r>
            <a:r>
              <a:rPr lang="de-CH" sz="2000" dirty="0" err="1" smtClean="0"/>
              <a:t>of</a:t>
            </a:r>
            <a:r>
              <a:rPr lang="de-CH" sz="2000" dirty="0" smtClean="0"/>
              <a:t> 3m </a:t>
            </a:r>
            <a:r>
              <a:rPr lang="de-CH" sz="2000" dirty="0" err="1" smtClean="0"/>
              <a:t>or</a:t>
            </a:r>
            <a:r>
              <a:rPr lang="de-CH" sz="2000" dirty="0" smtClean="0"/>
              <a:t> </a:t>
            </a:r>
            <a:r>
              <a:rPr lang="de-CH" sz="2000" dirty="0" err="1" smtClean="0"/>
              <a:t>even</a:t>
            </a:r>
            <a:r>
              <a:rPr lang="de-CH" sz="2000" dirty="0" smtClean="0"/>
              <a:t> 4m </a:t>
            </a:r>
            <a:r>
              <a:rPr lang="de-CH" sz="2000" dirty="0" err="1" smtClean="0"/>
              <a:t>seem</a:t>
            </a:r>
            <a:r>
              <a:rPr lang="de-CH" sz="2000" dirty="0" smtClean="0"/>
              <a:t> </a:t>
            </a:r>
            <a:r>
              <a:rPr lang="de-CH" sz="2000" dirty="0" err="1" smtClean="0"/>
              <a:t>viable</a:t>
            </a:r>
            <a:r>
              <a:rPr lang="de-CH" sz="2000" dirty="0" smtClean="0"/>
              <a:t>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41867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0000" y="360000"/>
            <a:ext cx="42893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Alternative </a:t>
            </a:r>
            <a:r>
              <a:rPr lang="de-CH" sz="2800" b="1" dirty="0" err="1" smtClean="0"/>
              <a:t>girder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materials</a:t>
            </a:r>
            <a:endParaRPr lang="en-GB" sz="2800" b="1" dirty="0"/>
          </a:p>
        </p:txBody>
      </p:sp>
      <p:sp>
        <p:nvSpPr>
          <p:cNvPr id="2" name="Rectangle 1"/>
          <p:cNvSpPr/>
          <p:nvPr/>
        </p:nvSpPr>
        <p:spPr>
          <a:xfrm>
            <a:off x="557349" y="4069671"/>
            <a:ext cx="386477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2000" dirty="0" err="1" smtClean="0"/>
              <a:t>Two</a:t>
            </a:r>
            <a:r>
              <a:rPr lang="de-CH" sz="2000" dirty="0" smtClean="0"/>
              <a:t> </a:t>
            </a:r>
            <a:r>
              <a:rPr lang="de-CH" sz="2000" dirty="0" err="1" smtClean="0"/>
              <a:t>main</a:t>
            </a:r>
            <a:r>
              <a:rPr lang="de-CH" sz="2000" dirty="0" smtClean="0"/>
              <a:t> </a:t>
            </a:r>
            <a:r>
              <a:rPr lang="de-CH" sz="2000" dirty="0" err="1" smtClean="0"/>
              <a:t>contenders</a:t>
            </a:r>
            <a:r>
              <a:rPr lang="de-CH" sz="2000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2000" dirty="0" smtClean="0"/>
              <a:t>Mineral </a:t>
            </a:r>
            <a:r>
              <a:rPr lang="de-CH" sz="2000" dirty="0"/>
              <a:t>Cast (aka e.g. </a:t>
            </a:r>
            <a:r>
              <a:rPr lang="de-CH" sz="2000" dirty="0" err="1"/>
              <a:t>Epucret</a:t>
            </a:r>
            <a:r>
              <a:rPr lang="de-CH" sz="2000" dirty="0" smtClean="0"/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de-CH" sz="2000" dirty="0" err="1" smtClean="0"/>
              <a:t>Structural</a:t>
            </a:r>
            <a:r>
              <a:rPr lang="de-CH" sz="2000" dirty="0" smtClean="0"/>
              <a:t> Steel (aka </a:t>
            </a:r>
            <a:r>
              <a:rPr lang="de-CH" sz="2000" dirty="0" err="1" smtClean="0"/>
              <a:t>black</a:t>
            </a:r>
            <a:r>
              <a:rPr lang="de-CH" sz="2000" dirty="0" smtClean="0"/>
              <a:t> </a:t>
            </a:r>
            <a:r>
              <a:rPr lang="de-CH" sz="2000" dirty="0" err="1" smtClean="0"/>
              <a:t>steel</a:t>
            </a:r>
            <a:r>
              <a:rPr lang="de-CH" sz="2000" dirty="0" smtClean="0"/>
              <a:t>)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57349" y="1332411"/>
            <a:ext cx="62429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Hypothesis: </a:t>
            </a:r>
            <a:r>
              <a:rPr lang="de-CH" sz="2000" dirty="0" err="1" smtClean="0"/>
              <a:t>silicon</a:t>
            </a:r>
            <a:r>
              <a:rPr lang="de-CH" sz="2000" dirty="0" smtClean="0"/>
              <a:t> </a:t>
            </a:r>
            <a:r>
              <a:rPr lang="de-CH" sz="2000" dirty="0" err="1" smtClean="0"/>
              <a:t>carbide</a:t>
            </a:r>
            <a:r>
              <a:rPr lang="de-CH" sz="2000" dirty="0" smtClean="0"/>
              <a:t> </a:t>
            </a:r>
            <a:r>
              <a:rPr lang="de-CH" sz="2000" dirty="0" err="1" smtClean="0"/>
              <a:t>result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</a:t>
            </a:r>
            <a:r>
              <a:rPr lang="de-CH" sz="2000" dirty="0" err="1" smtClean="0"/>
              <a:t>two</a:t>
            </a:r>
            <a:r>
              <a:rPr lang="de-CH" sz="2000" dirty="0" smtClean="0"/>
              <a:t> </a:t>
            </a:r>
            <a:r>
              <a:rPr lang="de-CH" sz="2000" dirty="0" err="1" smtClean="0"/>
              <a:t>major</a:t>
            </a:r>
            <a:r>
              <a:rPr lang="de-CH" sz="2000" dirty="0" smtClean="0"/>
              <a:t> </a:t>
            </a:r>
            <a:r>
              <a:rPr lang="de-CH" sz="2000" dirty="0" err="1" smtClean="0"/>
              <a:t>limitations</a:t>
            </a:r>
            <a:r>
              <a:rPr lang="de-CH" sz="2000" dirty="0" smtClean="0"/>
              <a:t>:</a:t>
            </a:r>
            <a:endParaRPr lang="de-CH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Limit sag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below</a:t>
            </a:r>
            <a:r>
              <a:rPr lang="de-CH" sz="2000" dirty="0" smtClean="0"/>
              <a:t> 10um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err="1" smtClean="0"/>
              <a:t>Limiting</a:t>
            </a:r>
            <a:r>
              <a:rPr lang="de-CH" sz="2000" dirty="0" smtClean="0"/>
              <a:t> </a:t>
            </a:r>
            <a:r>
              <a:rPr lang="de-CH" sz="2000" dirty="0" err="1" smtClean="0"/>
              <a:t>weight</a:t>
            </a:r>
            <a:r>
              <a:rPr lang="de-CH" sz="2000" dirty="0" smtClean="0"/>
              <a:t> </a:t>
            </a:r>
            <a:r>
              <a:rPr lang="de-CH" sz="2000" dirty="0" err="1" smtClean="0"/>
              <a:t>of</a:t>
            </a:r>
            <a:r>
              <a:rPr lang="de-CH" sz="2000" dirty="0" smtClean="0"/>
              <a:t> 2m </a:t>
            </a:r>
            <a:r>
              <a:rPr lang="de-CH" sz="2000" dirty="0" err="1" smtClean="0"/>
              <a:t>girder</a:t>
            </a:r>
            <a:r>
              <a:rPr lang="de-CH" sz="2000" dirty="0" smtClean="0"/>
              <a:t> </a:t>
            </a:r>
            <a:r>
              <a:rPr lang="de-CH" sz="2000" dirty="0" err="1" smtClean="0"/>
              <a:t>to</a:t>
            </a:r>
            <a:r>
              <a:rPr lang="de-CH" sz="2000" dirty="0" smtClean="0"/>
              <a:t> </a:t>
            </a:r>
            <a:r>
              <a:rPr lang="de-CH" sz="2000" dirty="0" err="1" smtClean="0"/>
              <a:t>approx</a:t>
            </a:r>
            <a:r>
              <a:rPr lang="de-CH" sz="2000" dirty="0" smtClean="0"/>
              <a:t>. 250kg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557348" y="2701041"/>
            <a:ext cx="86438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000" dirty="0" err="1" smtClean="0"/>
              <a:t>Assuming</a:t>
            </a:r>
            <a:r>
              <a:rPr lang="de-CH" sz="2000" dirty="0" smtClean="0"/>
              <a:t> </a:t>
            </a:r>
            <a:r>
              <a:rPr lang="de-CH" sz="2000" dirty="0" err="1" smtClean="0"/>
              <a:t>fully</a:t>
            </a:r>
            <a:r>
              <a:rPr lang="de-CH" sz="2000" dirty="0" smtClean="0"/>
              <a:t> </a:t>
            </a:r>
            <a:r>
              <a:rPr lang="de-CH" sz="2000" dirty="0" err="1" smtClean="0"/>
              <a:t>adjustable</a:t>
            </a:r>
            <a:r>
              <a:rPr lang="de-CH" sz="2000" dirty="0" smtClean="0"/>
              <a:t> </a:t>
            </a:r>
            <a:r>
              <a:rPr lang="de-CH" sz="2000" dirty="0" err="1" smtClean="0"/>
              <a:t>support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an </a:t>
            </a:r>
            <a:r>
              <a:rPr lang="de-CH" sz="2000" dirty="0" err="1" smtClean="0"/>
              <a:t>alignment</a:t>
            </a:r>
            <a:r>
              <a:rPr lang="de-CH" sz="2000" dirty="0" smtClean="0"/>
              <a:t> «PACMAN style»; </a:t>
            </a:r>
            <a:r>
              <a:rPr lang="de-CH" sz="2000" b="1" dirty="0" err="1" smtClean="0"/>
              <a:t>and</a:t>
            </a:r>
            <a:endParaRPr lang="de-CH" sz="2000" b="1" dirty="0" smtClean="0"/>
          </a:p>
          <a:p>
            <a:r>
              <a:rPr lang="de-CH" sz="2000" dirty="0" err="1" smtClean="0"/>
              <a:t>Assuming</a:t>
            </a:r>
            <a:r>
              <a:rPr lang="de-CH" sz="2000" dirty="0" smtClean="0"/>
              <a:t> (</a:t>
            </a:r>
            <a:r>
              <a:rPr lang="de-CH" sz="2000" dirty="0" err="1" smtClean="0"/>
              <a:t>no</a:t>
            </a:r>
            <a:r>
              <a:rPr lang="de-CH" sz="2000" dirty="0" smtClean="0"/>
              <a:t> </a:t>
            </a:r>
            <a:r>
              <a:rPr lang="de-CH" sz="2000" dirty="0" err="1" smtClean="0"/>
              <a:t>or</a:t>
            </a:r>
            <a:r>
              <a:rPr lang="de-CH" sz="2000" dirty="0"/>
              <a:t> </a:t>
            </a:r>
            <a:r>
              <a:rPr lang="de-CH" sz="2000" dirty="0" err="1" smtClean="0"/>
              <a:t>very</a:t>
            </a:r>
            <a:r>
              <a:rPr lang="de-CH" sz="2000" dirty="0" smtClean="0"/>
              <a:t>) high </a:t>
            </a:r>
            <a:r>
              <a:rPr lang="de-CH" sz="2000" dirty="0" err="1" smtClean="0"/>
              <a:t>load</a:t>
            </a:r>
            <a:r>
              <a:rPr lang="de-CH" sz="2000" dirty="0" smtClean="0"/>
              <a:t> </a:t>
            </a:r>
            <a:r>
              <a:rPr lang="de-CH" sz="2000" dirty="0" err="1" smtClean="0"/>
              <a:t>limit</a:t>
            </a:r>
            <a:r>
              <a:rPr lang="de-CH" sz="2000" dirty="0" smtClean="0"/>
              <a:t> on </a:t>
            </a:r>
            <a:r>
              <a:rPr lang="de-CH" sz="2000" dirty="0" err="1" smtClean="0"/>
              <a:t>actuators</a:t>
            </a:r>
            <a:r>
              <a:rPr lang="de-CH" sz="2000" dirty="0" smtClean="0"/>
              <a:t> </a:t>
            </a:r>
          </a:p>
          <a:p>
            <a:r>
              <a:rPr lang="de-CH" sz="2000" dirty="0" smtClean="0"/>
              <a:t>=&gt; a </a:t>
            </a:r>
            <a:r>
              <a:rPr lang="de-CH" sz="2000" dirty="0" err="1" smtClean="0"/>
              <a:t>significantly</a:t>
            </a:r>
            <a:r>
              <a:rPr lang="de-CH" sz="2000" dirty="0" smtClean="0"/>
              <a:t> </a:t>
            </a:r>
            <a:r>
              <a:rPr lang="de-CH" sz="2000" dirty="0" err="1" smtClean="0"/>
              <a:t>cheaper</a:t>
            </a:r>
            <a:r>
              <a:rPr lang="de-CH" sz="2000" dirty="0" smtClean="0"/>
              <a:t>/</a:t>
            </a:r>
            <a:r>
              <a:rPr lang="de-CH" sz="2000" dirty="0" err="1" smtClean="0"/>
              <a:t>more</a:t>
            </a:r>
            <a:r>
              <a:rPr lang="de-CH" sz="2000" dirty="0" smtClean="0"/>
              <a:t> </a:t>
            </a:r>
            <a:r>
              <a:rPr lang="de-CH" sz="2000" dirty="0" err="1" smtClean="0"/>
              <a:t>functional</a:t>
            </a:r>
            <a:r>
              <a:rPr lang="de-CH" sz="2000" dirty="0" smtClean="0"/>
              <a:t> material </a:t>
            </a:r>
            <a:r>
              <a:rPr lang="de-CH" sz="2000" dirty="0" err="1" smtClean="0"/>
              <a:t>can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considered</a:t>
            </a:r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57349" y="5390202"/>
            <a:ext cx="225048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000" dirty="0" smtClean="0"/>
              <a:t>Alternatives: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Cast </a:t>
            </a:r>
            <a:r>
              <a:rPr lang="de-CH" sz="2000" dirty="0" err="1" smtClean="0"/>
              <a:t>steel</a:t>
            </a:r>
            <a:endParaRPr lang="de-CH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Mineral </a:t>
            </a:r>
            <a:r>
              <a:rPr lang="de-CH" sz="2000" dirty="0" err="1" smtClean="0"/>
              <a:t>concrete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30094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00000" y="360000"/>
            <a:ext cx="69326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b="1" dirty="0" smtClean="0"/>
              <a:t>Request </a:t>
            </a:r>
            <a:r>
              <a:rPr lang="de-CH" sz="2800" b="1" dirty="0" err="1" smtClean="0"/>
              <a:t>and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assume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development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of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more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integrated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components</a:t>
            </a:r>
            <a:r>
              <a:rPr lang="de-CH" sz="2800" b="1" dirty="0" smtClean="0"/>
              <a:t>: </a:t>
            </a:r>
          </a:p>
        </p:txBody>
      </p:sp>
      <p:sp>
        <p:nvSpPr>
          <p:cNvPr id="3" name="Rectangle 2"/>
          <p:cNvSpPr/>
          <p:nvPr/>
        </p:nvSpPr>
        <p:spPr>
          <a:xfrm>
            <a:off x="505097" y="4184252"/>
            <a:ext cx="86980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Super </a:t>
            </a:r>
            <a:r>
              <a:rPr lang="de-CH" sz="2000" dirty="0" err="1"/>
              <a:t>compact</a:t>
            </a:r>
            <a:r>
              <a:rPr lang="de-CH" sz="2000" dirty="0"/>
              <a:t> PETS (</a:t>
            </a:r>
            <a:r>
              <a:rPr lang="de-CH" sz="2000" dirty="0" err="1"/>
              <a:t>no</a:t>
            </a:r>
            <a:r>
              <a:rPr lang="de-CH" sz="2000" dirty="0"/>
              <a:t> tank design, </a:t>
            </a:r>
            <a:r>
              <a:rPr lang="de-CH" sz="2000" dirty="0" err="1"/>
              <a:t>one</a:t>
            </a:r>
            <a:r>
              <a:rPr lang="de-CH" sz="2000" dirty="0"/>
              <a:t> </a:t>
            </a:r>
            <a:r>
              <a:rPr lang="de-CH" sz="2000" dirty="0" err="1"/>
              <a:t>vacuum</a:t>
            </a:r>
            <a:r>
              <a:rPr lang="de-CH" sz="2000" dirty="0"/>
              <a:t> </a:t>
            </a:r>
            <a:r>
              <a:rPr lang="de-CH" sz="2000" dirty="0" err="1"/>
              <a:t>pumping</a:t>
            </a:r>
            <a:r>
              <a:rPr lang="de-CH" sz="2000" dirty="0"/>
              <a:t> </a:t>
            </a:r>
            <a:r>
              <a:rPr lang="de-CH" sz="2000" dirty="0" err="1"/>
              <a:t>port</a:t>
            </a:r>
            <a:r>
              <a:rPr lang="de-CH" sz="2000" dirty="0"/>
              <a:t>, </a:t>
            </a:r>
            <a:r>
              <a:rPr lang="de-CH" sz="2000" dirty="0" err="1"/>
              <a:t>optimized</a:t>
            </a:r>
            <a:r>
              <a:rPr lang="de-CH" sz="2000" dirty="0"/>
              <a:t> cooling</a:t>
            </a:r>
            <a:r>
              <a:rPr lang="de-CH" sz="2000" dirty="0" smtClean="0"/>
              <a:t>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 smtClean="0"/>
              <a:t>MBQ </a:t>
            </a:r>
            <a:r>
              <a:rPr lang="de-CH" sz="2000" dirty="0" err="1" smtClean="0"/>
              <a:t>magnet</a:t>
            </a:r>
            <a:r>
              <a:rPr lang="de-CH" sz="2000" dirty="0" smtClean="0"/>
              <a:t> </a:t>
            </a:r>
            <a:r>
              <a:rPr lang="de-CH" sz="2000" dirty="0" err="1" smtClean="0"/>
              <a:t>itself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supporting</a:t>
            </a:r>
            <a:r>
              <a:rPr lang="de-CH" sz="2000" dirty="0" smtClean="0"/>
              <a:t> </a:t>
            </a:r>
            <a:r>
              <a:rPr lang="de-CH" sz="2000" dirty="0" err="1" smtClean="0"/>
              <a:t>system</a:t>
            </a:r>
            <a:r>
              <a:rPr lang="de-CH" sz="2000" dirty="0" smtClean="0"/>
              <a:t> (</a:t>
            </a:r>
            <a:r>
              <a:rPr lang="de-CH" sz="2000" dirty="0" err="1" smtClean="0"/>
              <a:t>understanding</a:t>
            </a:r>
            <a:r>
              <a:rPr lang="de-CH" sz="2000" dirty="0" smtClean="0"/>
              <a:t> </a:t>
            </a:r>
            <a:r>
              <a:rPr lang="de-CH" sz="2000" dirty="0" err="1" smtClean="0"/>
              <a:t>envelope</a:t>
            </a:r>
            <a:r>
              <a:rPr lang="de-CH" sz="2000" dirty="0" smtClean="0"/>
              <a:t> </a:t>
            </a:r>
            <a:r>
              <a:rPr lang="de-CH" sz="2000" dirty="0" err="1" smtClean="0"/>
              <a:t>limitations</a:t>
            </a:r>
            <a:r>
              <a:rPr lang="de-CH" sz="20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DBQ (</a:t>
            </a:r>
            <a:r>
              <a:rPr lang="de-CH" sz="2000" dirty="0" err="1"/>
              <a:t>understanding</a:t>
            </a:r>
            <a:r>
              <a:rPr lang="de-CH" sz="2000" dirty="0"/>
              <a:t> </a:t>
            </a:r>
            <a:r>
              <a:rPr lang="de-CH" sz="2000" dirty="0" err="1"/>
              <a:t>envelope</a:t>
            </a:r>
            <a:r>
              <a:rPr lang="de-CH" sz="2000" dirty="0"/>
              <a:t> </a:t>
            </a:r>
            <a:r>
              <a:rPr lang="de-CH" sz="2000" dirty="0" err="1"/>
              <a:t>limitations</a:t>
            </a:r>
            <a:r>
              <a:rPr lang="de-CH" sz="2000" dirty="0"/>
              <a:t>)</a:t>
            </a:r>
          </a:p>
        </p:txBody>
      </p:sp>
      <p:sp>
        <p:nvSpPr>
          <p:cNvPr id="4" name="Rectangle 3"/>
          <p:cNvSpPr/>
          <p:nvPr/>
        </p:nvSpPr>
        <p:spPr>
          <a:xfrm>
            <a:off x="505096" y="1329286"/>
            <a:ext cx="73587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dirty="0"/>
              <a:t>super </a:t>
            </a:r>
            <a:r>
              <a:rPr lang="de-CH" sz="2000" dirty="0" err="1"/>
              <a:t>compact</a:t>
            </a:r>
            <a:r>
              <a:rPr lang="de-CH" sz="2000" dirty="0"/>
              <a:t> SAS </a:t>
            </a:r>
            <a:r>
              <a:rPr lang="de-CH" sz="2000" dirty="0" smtClean="0"/>
              <a:t>(</a:t>
            </a:r>
            <a:r>
              <a:rPr lang="de-CH" sz="2000" dirty="0" err="1">
                <a:solidFill>
                  <a:schemeClr val="accent6"/>
                </a:solidFill>
              </a:rPr>
              <a:t>full</a:t>
            </a:r>
            <a:r>
              <a:rPr lang="de-CH" sz="2000" dirty="0">
                <a:solidFill>
                  <a:schemeClr val="accent6"/>
                </a:solidFill>
              </a:rPr>
              <a:t> </a:t>
            </a:r>
            <a:r>
              <a:rPr lang="de-CH" sz="2000" dirty="0" err="1">
                <a:solidFill>
                  <a:schemeClr val="accent6"/>
                </a:solidFill>
              </a:rPr>
              <a:t>length</a:t>
            </a:r>
            <a:r>
              <a:rPr lang="de-CH" sz="2000" dirty="0">
                <a:solidFill>
                  <a:schemeClr val="accent6"/>
                </a:solidFill>
              </a:rPr>
              <a:t> </a:t>
            </a:r>
            <a:r>
              <a:rPr lang="de-CH" sz="2000" dirty="0" err="1" smtClean="0">
                <a:solidFill>
                  <a:schemeClr val="accent6"/>
                </a:solidFill>
              </a:rPr>
              <a:t>manifolds</a:t>
            </a:r>
            <a:r>
              <a:rPr lang="de-CH" sz="2000" dirty="0" smtClean="0"/>
              <a:t>,</a:t>
            </a:r>
            <a:r>
              <a:rPr lang="de-CH" sz="2000" dirty="0" smtClean="0">
                <a:solidFill>
                  <a:schemeClr val="accent6"/>
                </a:solidFill>
              </a:rPr>
              <a:t> </a:t>
            </a:r>
            <a:r>
              <a:rPr lang="de-CH" sz="2000" dirty="0" err="1" smtClean="0">
                <a:solidFill>
                  <a:schemeClr val="accent1"/>
                </a:solidFill>
              </a:rPr>
              <a:t>integrated</a:t>
            </a:r>
            <a:r>
              <a:rPr lang="de-CH" sz="2000" dirty="0" smtClean="0">
                <a:solidFill>
                  <a:schemeClr val="accent1"/>
                </a:solidFill>
              </a:rPr>
              <a:t> </a:t>
            </a:r>
            <a:r>
              <a:rPr lang="de-CH" sz="2000" dirty="0" err="1" smtClean="0">
                <a:solidFill>
                  <a:schemeClr val="accent1"/>
                </a:solidFill>
              </a:rPr>
              <a:t>loads</a:t>
            </a:r>
            <a:r>
              <a:rPr lang="de-CH" sz="2000" dirty="0"/>
              <a:t>, </a:t>
            </a:r>
            <a:r>
              <a:rPr lang="de-CH" sz="2000" dirty="0" err="1"/>
              <a:t>optimized</a:t>
            </a:r>
            <a:r>
              <a:rPr lang="de-CH" sz="2000" dirty="0"/>
              <a:t> cooling </a:t>
            </a:r>
            <a:r>
              <a:rPr lang="de-CH" sz="2000" dirty="0" err="1"/>
              <a:t>circuit</a:t>
            </a:r>
            <a:r>
              <a:rPr lang="de-CH" sz="2000" dirty="0"/>
              <a:t>, </a:t>
            </a:r>
            <a:r>
              <a:rPr lang="de-CH" sz="2000" dirty="0" err="1">
                <a:solidFill>
                  <a:schemeClr val="accent2"/>
                </a:solidFill>
              </a:rPr>
              <a:t>one</a:t>
            </a:r>
            <a:r>
              <a:rPr lang="de-CH" sz="2000" dirty="0">
                <a:solidFill>
                  <a:schemeClr val="accent2"/>
                </a:solidFill>
              </a:rPr>
              <a:t> </a:t>
            </a:r>
            <a:r>
              <a:rPr lang="de-CH" sz="2000" dirty="0" err="1">
                <a:solidFill>
                  <a:schemeClr val="accent2"/>
                </a:solidFill>
              </a:rPr>
              <a:t>vacuum</a:t>
            </a:r>
            <a:r>
              <a:rPr lang="de-CH" sz="2000" dirty="0">
                <a:solidFill>
                  <a:schemeClr val="accent2"/>
                </a:solidFill>
              </a:rPr>
              <a:t> </a:t>
            </a:r>
            <a:r>
              <a:rPr lang="de-CH" sz="2000" dirty="0" err="1">
                <a:solidFill>
                  <a:schemeClr val="accent2"/>
                </a:solidFill>
              </a:rPr>
              <a:t>pumping</a:t>
            </a:r>
            <a:r>
              <a:rPr lang="de-CH" sz="2000" dirty="0">
                <a:solidFill>
                  <a:schemeClr val="accent2"/>
                </a:solidFill>
              </a:rPr>
              <a:t> </a:t>
            </a:r>
            <a:r>
              <a:rPr lang="de-CH" sz="2000" dirty="0" err="1">
                <a:solidFill>
                  <a:schemeClr val="accent2"/>
                </a:solidFill>
              </a:rPr>
              <a:t>port</a:t>
            </a:r>
            <a:r>
              <a:rPr lang="de-CH" sz="2000" dirty="0" smtClean="0"/>
              <a:t>,…)</a:t>
            </a:r>
            <a:endParaRPr lang="de-CH" sz="2000" dirty="0"/>
          </a:p>
        </p:txBody>
      </p:sp>
      <p:sp>
        <p:nvSpPr>
          <p:cNvPr id="5" name="Oval 4"/>
          <p:cNvSpPr/>
          <p:nvPr/>
        </p:nvSpPr>
        <p:spPr>
          <a:xfrm>
            <a:off x="1341120" y="2926080"/>
            <a:ext cx="458880" cy="444137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408321" y="2258434"/>
            <a:ext cx="323498" cy="732688"/>
            <a:chOff x="1408321" y="2258434"/>
            <a:chExt cx="323498" cy="732688"/>
          </a:xfrm>
        </p:grpSpPr>
        <p:cxnSp>
          <p:nvCxnSpPr>
            <p:cNvPr id="7" name="Straight Connector 6"/>
            <p:cNvCxnSpPr>
              <a:stCxn id="5" idx="1"/>
              <a:endCxn id="5" idx="1"/>
            </p:cNvCxnSpPr>
            <p:nvPr/>
          </p:nvCxnSpPr>
          <p:spPr>
            <a:xfrm>
              <a:off x="1408321" y="299112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stCxn id="5" idx="1"/>
            </p:cNvCxnSpPr>
            <p:nvPr/>
          </p:nvCxnSpPr>
          <p:spPr>
            <a:xfrm flipV="1">
              <a:off x="1408321" y="2262909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1726976" y="2258434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408321" y="2258434"/>
              <a:ext cx="318655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 rot="5400000">
            <a:off x="1931571" y="2781804"/>
            <a:ext cx="323498" cy="732688"/>
            <a:chOff x="1408321" y="2258434"/>
            <a:chExt cx="323498" cy="732688"/>
          </a:xfrm>
        </p:grpSpPr>
        <p:cxnSp>
          <p:nvCxnSpPr>
            <p:cNvPr id="16" name="Straight Connector 15"/>
            <p:cNvCxnSpPr/>
            <p:nvPr/>
          </p:nvCxnSpPr>
          <p:spPr>
            <a:xfrm>
              <a:off x="1408321" y="299112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408321" y="2262909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726976" y="2258434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1408321" y="2258434"/>
              <a:ext cx="318655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 flipV="1">
            <a:off x="1403478" y="3300459"/>
            <a:ext cx="323498" cy="732688"/>
            <a:chOff x="1408321" y="2258434"/>
            <a:chExt cx="323498" cy="732688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08321" y="299112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408321" y="2262909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726976" y="2258434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408321" y="2258434"/>
              <a:ext cx="318655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 rot="16200000" flipH="1">
            <a:off x="873148" y="2792303"/>
            <a:ext cx="323498" cy="732688"/>
            <a:chOff x="1408321" y="2258434"/>
            <a:chExt cx="323498" cy="732688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1408321" y="2991122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408321" y="2262909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726976" y="2258434"/>
              <a:ext cx="4843" cy="72821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08321" y="2258434"/>
              <a:ext cx="318655" cy="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ectangle 31"/>
          <p:cNvSpPr/>
          <p:nvPr/>
        </p:nvSpPr>
        <p:spPr>
          <a:xfrm>
            <a:off x="4368801" y="2266834"/>
            <a:ext cx="1985818" cy="659246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/>
          <p:cNvSpPr/>
          <p:nvPr/>
        </p:nvSpPr>
        <p:spPr>
          <a:xfrm>
            <a:off x="4368801" y="3370217"/>
            <a:ext cx="1985818" cy="659246"/>
          </a:xfrm>
          <a:prstGeom prst="rect">
            <a:avLst/>
          </a:prstGeom>
          <a:noFill/>
          <a:ln w="190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Connector 34"/>
          <p:cNvCxnSpPr>
            <a:stCxn id="32" idx="0"/>
            <a:endCxn id="32" idx="2"/>
          </p:cNvCxnSpPr>
          <p:nvPr/>
        </p:nvCxnSpPr>
        <p:spPr>
          <a:xfrm>
            <a:off x="5361710" y="2266834"/>
            <a:ext cx="0" cy="659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5301678" y="2262219"/>
            <a:ext cx="0" cy="659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361710" y="3375874"/>
            <a:ext cx="0" cy="659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5301678" y="3371259"/>
            <a:ext cx="0" cy="659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 38"/>
          <p:cNvSpPr/>
          <p:nvPr/>
        </p:nvSpPr>
        <p:spPr>
          <a:xfrm>
            <a:off x="1522091" y="3111029"/>
            <a:ext cx="85034" cy="97869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5369859" y="2669309"/>
            <a:ext cx="920105" cy="252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715211" y="2738966"/>
            <a:ext cx="267156" cy="252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4357392" y="2672363"/>
            <a:ext cx="879632" cy="252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2113812" y="2734243"/>
            <a:ext cx="267156" cy="2521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Arc 44"/>
          <p:cNvSpPr/>
          <p:nvPr/>
        </p:nvSpPr>
        <p:spPr>
          <a:xfrm rot="10800000">
            <a:off x="916829" y="2873870"/>
            <a:ext cx="267156" cy="259188"/>
          </a:xfrm>
          <a:prstGeom prst="arc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Arc 45"/>
          <p:cNvSpPr/>
          <p:nvPr/>
        </p:nvSpPr>
        <p:spPr>
          <a:xfrm rot="10800000">
            <a:off x="792424" y="2780422"/>
            <a:ext cx="386944" cy="442011"/>
          </a:xfrm>
          <a:prstGeom prst="arc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>
            <a:endCxn id="39" idx="1"/>
          </p:cNvCxnSpPr>
          <p:nvPr/>
        </p:nvCxnSpPr>
        <p:spPr>
          <a:xfrm flipV="1">
            <a:off x="1057568" y="3125362"/>
            <a:ext cx="476976" cy="769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flipV="1">
            <a:off x="1021756" y="3214369"/>
            <a:ext cx="533336" cy="195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/>
          <p:cNvSpPr/>
          <p:nvPr/>
        </p:nvSpPr>
        <p:spPr>
          <a:xfrm>
            <a:off x="4294909" y="2926080"/>
            <a:ext cx="2152073" cy="44413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4368801" y="3014585"/>
            <a:ext cx="1985818" cy="255246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Oval 50"/>
          <p:cNvSpPr/>
          <p:nvPr/>
        </p:nvSpPr>
        <p:spPr>
          <a:xfrm>
            <a:off x="5130808" y="2995036"/>
            <a:ext cx="341740" cy="296995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600364" y="5597236"/>
            <a:ext cx="102049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de-CH" sz="2000" dirty="0" err="1" smtClean="0"/>
              <a:t>Entire</a:t>
            </a:r>
            <a:r>
              <a:rPr lang="de-CH" sz="2000" dirty="0" smtClean="0"/>
              <a:t> </a:t>
            </a:r>
            <a:r>
              <a:rPr lang="de-CH" sz="2000" dirty="0" err="1" smtClean="0"/>
              <a:t>vacuum</a:t>
            </a:r>
            <a:r>
              <a:rPr lang="de-CH" sz="2000" dirty="0" smtClean="0"/>
              <a:t> </a:t>
            </a:r>
            <a:r>
              <a:rPr lang="de-CH" sz="2000" dirty="0" err="1" smtClean="0"/>
              <a:t>system</a:t>
            </a:r>
            <a:r>
              <a:rPr lang="de-CH" sz="2000" dirty="0" smtClean="0"/>
              <a:t>, </a:t>
            </a:r>
            <a:r>
              <a:rPr lang="de-CH" sz="2000" dirty="0" err="1" smtClean="0"/>
              <a:t>sensorics</a:t>
            </a:r>
            <a:r>
              <a:rPr lang="de-CH" sz="2000" dirty="0" smtClean="0"/>
              <a:t>, </a:t>
            </a:r>
            <a:r>
              <a:rPr lang="de-CH" sz="2000" dirty="0" err="1" smtClean="0"/>
              <a:t>piping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</a:t>
            </a:r>
            <a:r>
              <a:rPr lang="de-CH" sz="2000" dirty="0" err="1" smtClean="0"/>
              <a:t>cabeling</a:t>
            </a:r>
            <a:r>
              <a:rPr lang="de-CH" sz="2000" dirty="0" smtClean="0"/>
              <a:t> </a:t>
            </a:r>
            <a:r>
              <a:rPr lang="de-CH" sz="2000" dirty="0" err="1" smtClean="0"/>
              <a:t>could</a:t>
            </a:r>
            <a:r>
              <a:rPr lang="de-CH" sz="2000" dirty="0" smtClean="0"/>
              <a:t> </a:t>
            </a:r>
            <a:r>
              <a:rPr lang="de-CH" sz="2000" dirty="0" err="1" smtClean="0"/>
              <a:t>be</a:t>
            </a:r>
            <a:r>
              <a:rPr lang="de-CH" sz="2000" dirty="0" smtClean="0"/>
              <a:t> </a:t>
            </a:r>
            <a:r>
              <a:rPr lang="de-CH" sz="2000" dirty="0" err="1" smtClean="0"/>
              <a:t>much</a:t>
            </a:r>
            <a:r>
              <a:rPr lang="de-CH" sz="2000" dirty="0" smtClean="0"/>
              <a:t> </a:t>
            </a:r>
            <a:r>
              <a:rPr lang="de-CH" sz="2000" dirty="0" err="1" smtClean="0"/>
              <a:t>more</a:t>
            </a:r>
            <a:r>
              <a:rPr lang="de-CH" sz="2000" dirty="0" smtClean="0"/>
              <a:t> </a:t>
            </a:r>
            <a:r>
              <a:rPr lang="de-CH" sz="2000" dirty="0" err="1" smtClean="0"/>
              <a:t>efficient</a:t>
            </a:r>
            <a:r>
              <a:rPr lang="de-CH" sz="2000" dirty="0" smtClean="0"/>
              <a:t> </a:t>
            </a:r>
            <a:r>
              <a:rPr lang="de-CH" sz="2000" dirty="0" err="1" smtClean="0"/>
              <a:t>and</a:t>
            </a:r>
            <a:r>
              <a:rPr lang="de-CH" sz="2000" dirty="0" smtClean="0"/>
              <a:t> clean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de-CH" sz="2000" dirty="0" smtClean="0"/>
              <a:t>Much </a:t>
            </a:r>
            <a:r>
              <a:rPr lang="de-CH" sz="2000" dirty="0" err="1" smtClean="0"/>
              <a:t>easier</a:t>
            </a:r>
            <a:r>
              <a:rPr lang="de-CH" sz="2000" dirty="0" smtClean="0"/>
              <a:t> </a:t>
            </a:r>
            <a:r>
              <a:rPr lang="de-CH" sz="2000" dirty="0" err="1" smtClean="0"/>
              <a:t>assembly</a:t>
            </a:r>
            <a:r>
              <a:rPr lang="de-CH" sz="2000" dirty="0" smtClean="0"/>
              <a:t> </a:t>
            </a:r>
            <a:r>
              <a:rPr lang="de-CH" sz="2000" dirty="0" err="1" smtClean="0"/>
              <a:t>process</a:t>
            </a:r>
            <a:endParaRPr lang="de-CH" sz="2000" dirty="0" smtClean="0"/>
          </a:p>
          <a:p>
            <a:r>
              <a:rPr lang="de-CH" sz="2000" dirty="0" smtClean="0">
                <a:sym typeface="Wingdings" panose="05000000000000000000" pitchFamily="2" charset="2"/>
              </a:rPr>
              <a:t></a:t>
            </a:r>
            <a:r>
              <a:rPr lang="de-CH" sz="2000" dirty="0" smtClean="0"/>
              <a:t> More </a:t>
            </a:r>
            <a:r>
              <a:rPr lang="de-CH" sz="2000" dirty="0" err="1" smtClean="0"/>
              <a:t>cost</a:t>
            </a:r>
            <a:r>
              <a:rPr lang="de-CH" sz="2000" dirty="0" smtClean="0"/>
              <a:t> </a:t>
            </a:r>
            <a:r>
              <a:rPr lang="de-CH" sz="2000" dirty="0" err="1" smtClean="0"/>
              <a:t>efficient</a:t>
            </a:r>
            <a:r>
              <a:rPr lang="de-CH" sz="2000" dirty="0" smtClean="0"/>
              <a:t>!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4734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367" y="927101"/>
            <a:ext cx="10572458" cy="37416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89000" y="4699000"/>
            <a:ext cx="799211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T2 can be replaced by a ‘magnet module’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T0s continue normally afterwards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The DBQ can be independently supported or on half-length girder (only if 2 girder configuration remains)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Same principle for T4s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00000" y="360000"/>
            <a:ext cx="4982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Simplify module types – T2 &amp; T4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381856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76299" y="4695156"/>
            <a:ext cx="81076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T1 replaced by magnet module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‘Anti-T0’ continue afterwards until next MBQ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Anti-T0 identical to T0 but inverted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10cm gap needed – 0.3% effect on filling factor (i.e. 65m of tunnel)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MBQ length can be revisited, multiple lengths easily adapted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Same principle for T3s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800000" y="360000"/>
            <a:ext cx="49825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Simplify module types – T1 &amp; T3</a:t>
            </a:r>
            <a:endParaRPr lang="en-GB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" y="812817"/>
            <a:ext cx="10442769" cy="394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95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47406" y="1254034"/>
            <a:ext cx="2945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 smtClean="0"/>
              <a:t>Thank</a:t>
            </a:r>
            <a:r>
              <a:rPr lang="de-CH" dirty="0" smtClean="0"/>
              <a:t> </a:t>
            </a:r>
            <a:r>
              <a:rPr lang="de-CH" dirty="0" err="1" smtClean="0"/>
              <a:t>you</a:t>
            </a:r>
            <a:r>
              <a:rPr lang="de-CH" dirty="0" smtClean="0"/>
              <a:t> </a:t>
            </a:r>
            <a:r>
              <a:rPr lang="de-CH" dirty="0" err="1" smtClean="0"/>
              <a:t>for</a:t>
            </a:r>
            <a:r>
              <a:rPr lang="de-CH" dirty="0" smtClean="0"/>
              <a:t> </a:t>
            </a:r>
            <a:r>
              <a:rPr lang="de-CH" dirty="0" err="1" smtClean="0"/>
              <a:t>your</a:t>
            </a:r>
            <a:r>
              <a:rPr lang="de-CH" dirty="0" smtClean="0"/>
              <a:t> </a:t>
            </a:r>
            <a:r>
              <a:rPr lang="de-CH" dirty="0" err="1" smtClean="0"/>
              <a:t>attention</a:t>
            </a:r>
            <a:r>
              <a:rPr lang="de-CH" dirty="0" smtClean="0"/>
              <a:t>!</a:t>
            </a:r>
            <a:endParaRPr lang="en-GB" dirty="0"/>
          </a:p>
        </p:txBody>
      </p:sp>
      <p:pic>
        <p:nvPicPr>
          <p:cNvPr id="2050" name="Picture 2" descr="http://clic-study.web.cern.ch/sites/clic-study.web.cern.ch/themes/cliccern/img/logos/CLIClog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1725" y="1593203"/>
            <a:ext cx="4191000" cy="4191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1192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521" y="374578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Critical issues for the module program</a:t>
            </a:r>
            <a:r>
              <a:rPr lang="en-US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09266" y="1700809"/>
            <a:ext cx="806489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Cost: ~ 30% of project cost at 500 GeV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Wakefield monitor for BBA critical for Luminosity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Two beam acceleration, </a:t>
            </a:r>
            <a:r>
              <a:rPr lang="en-GB" b="1" dirty="0" err="1"/>
              <a:t>rf</a:t>
            </a:r>
            <a:r>
              <a:rPr lang="en-GB" b="1" dirty="0"/>
              <a:t> pulse shaping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ON/OFF mechanism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Full Superstructure prototype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/>
              <a:t>Pre- alignment, vibrations</a:t>
            </a:r>
            <a:r>
              <a:rPr lang="en-GB" b="1" dirty="0">
                <a:sym typeface="Wingdings" panose="05000000000000000000" pitchFamily="2" charset="2"/>
              </a:rPr>
              <a:t> emittance preservation, critical for </a:t>
            </a:r>
            <a:r>
              <a:rPr lang="en-GB" b="1" dirty="0" err="1">
                <a:sym typeface="Wingdings" panose="05000000000000000000" pitchFamily="2" charset="2"/>
              </a:rPr>
              <a:t>Lumi</a:t>
            </a:r>
            <a:endParaRPr lang="en-GB" b="1" dirty="0"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ym typeface="Wingdings" panose="05000000000000000000" pitchFamily="2" charset="2"/>
              </a:rPr>
              <a:t>Module integration, alignment, </a:t>
            </a:r>
            <a:r>
              <a:rPr lang="en-GB" b="1" dirty="0" err="1">
                <a:sym typeface="Wingdings" panose="05000000000000000000" pitchFamily="2" charset="2"/>
              </a:rPr>
              <a:t>rf</a:t>
            </a:r>
            <a:r>
              <a:rPr lang="en-GB" b="1" dirty="0">
                <a:sym typeface="Wingdings" panose="05000000000000000000" pitchFamily="2" charset="2"/>
              </a:rPr>
              <a:t>, beam instrumentation, magnets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ym typeface="Wingdings" panose="05000000000000000000" pitchFamily="2" charset="2"/>
              </a:rPr>
              <a:t>Development of fabrication, testing, transport and installation model and strategy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GB" b="1" dirty="0">
                <a:sym typeface="Wingdings" panose="05000000000000000000" pitchFamily="2" charset="2"/>
              </a:rPr>
              <a:t>Learn about operational aspects of the CLIC machine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59655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585" y="476672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Module program 2015-2018</a:t>
            </a: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3287688" y="1556792"/>
            <a:ext cx="5472608" cy="100811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93021" y="1620107"/>
            <a:ext cx="546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Finish and exploit 3 module-string and CLEX program and document results and performance shortfalls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2063553" y="2796669"/>
            <a:ext cx="1378817" cy="81389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70471" y="3020721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PACMAN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2063553" y="3755074"/>
            <a:ext cx="1378817" cy="78985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17040" y="3822830"/>
            <a:ext cx="1243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Transport test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906343" y="3440704"/>
            <a:ext cx="4148834" cy="1330607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17009" y="3621595"/>
            <a:ext cx="411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Develop credible fabrication, assembly, testing and installation scheme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917010" y="2684331"/>
            <a:ext cx="4138167" cy="52998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84433" y="2796669"/>
            <a:ext cx="33909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Validate alternative concepts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2063553" y="5118574"/>
            <a:ext cx="7854955" cy="1118739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52960" y="5187477"/>
            <a:ext cx="6679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Design improved and less expensive module taking into account lessons learned fulfilling all requirements and providing a base for future industrialization.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8717460" y="2796669"/>
            <a:ext cx="1338980" cy="167249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28126" y="2926685"/>
            <a:ext cx="13283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Study cost drivers</a:t>
            </a: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and tolerances</a:t>
            </a:r>
          </a:p>
        </p:txBody>
      </p:sp>
    </p:spTree>
    <p:extLst>
      <p:ext uri="{BB962C8B-B14F-4D97-AF65-F5344CB8AC3E}">
        <p14:creationId xmlns:p14="http://schemas.microsoft.com/office/powerpoint/2010/main" val="361571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1585" y="476672"/>
            <a:ext cx="7566923" cy="61602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Module program 2015-2018</a:t>
            </a:r>
            <a:b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</a:br>
            <a:r>
              <a:rPr lang="en-US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schedule</a:t>
            </a:r>
            <a:endParaRPr lang="en-US" b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776255" y="1778316"/>
            <a:ext cx="3025769" cy="189382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093" y="2124609"/>
            <a:ext cx="24154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Exploit 3 module string in lab and module in CLEX 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4873802" y="1780598"/>
            <a:ext cx="1794961" cy="81247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7061" y="1922584"/>
            <a:ext cx="1542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PACMAN</a:t>
            </a:r>
          </a:p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conclusions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4869817" y="2863611"/>
            <a:ext cx="1777385" cy="78985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29383" y="2896133"/>
            <a:ext cx="15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Transport test results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3402819" y="4819472"/>
            <a:ext cx="5429487" cy="835163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06943" y="4883452"/>
            <a:ext cx="50874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Develop credible fabrication, assembly, testing and installation scheme</a:t>
            </a:r>
          </a:p>
        </p:txBody>
      </p:sp>
      <p:sp>
        <p:nvSpPr>
          <p:cNvPr id="12" name="Rectangle 11"/>
          <p:cNvSpPr/>
          <p:nvPr/>
        </p:nvSpPr>
        <p:spPr bwMode="auto">
          <a:xfrm>
            <a:off x="3402818" y="5779488"/>
            <a:ext cx="3491948" cy="87287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1351" y="5979968"/>
            <a:ext cx="3342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Validate alternative concepts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7104112" y="5779488"/>
            <a:ext cx="2520280" cy="872871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44143" y="5881175"/>
            <a:ext cx="1830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Design of new module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1776255" y="3816482"/>
            <a:ext cx="7056051" cy="87813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>
              <a:solidFill>
                <a:schemeClr val="hlin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32387" y="4010602"/>
            <a:ext cx="4962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Study and review cost drive and tolerances</a:t>
            </a: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/>
          </p:nvPr>
        </p:nvGraphicFramePr>
        <p:xfrm>
          <a:off x="1703512" y="1292672"/>
          <a:ext cx="849694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2376264"/>
                <a:gridCol w="1872208"/>
                <a:gridCol w="1152128"/>
              </a:tblGrid>
              <a:tr h="219547">
                <a:tc>
                  <a:txBody>
                    <a:bodyPr/>
                    <a:lstStyle/>
                    <a:p>
                      <a:r>
                        <a:rPr lang="en-GB" dirty="0" smtClean="0"/>
                        <a:t>2016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2019 </a:t>
                      </a:r>
                      <a:r>
                        <a:rPr lang="en-GB" dirty="0" smtClean="0">
                          <a:sym typeface="Wingdings" panose="05000000000000000000" pitchFamily="2" charset="2"/>
                        </a:rPr>
                        <a:t>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42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00000" y="360000"/>
            <a:ext cx="12939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smtClean="0"/>
              <a:t>Outline</a:t>
            </a:r>
            <a:endParaRPr lang="en-GB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33104" y="1667691"/>
            <a:ext cx="4557979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CLIC module history </a:t>
            </a:r>
            <a:r>
              <a:rPr lang="de-CH" sz="2000" b="1" dirty="0" smtClean="0"/>
              <a:t>and </a:t>
            </a:r>
            <a:r>
              <a:rPr lang="de-CH" sz="2000" b="1" dirty="0" smtClean="0"/>
              <a:t>horizon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State of CLIC module study CDR (2012</a:t>
            </a:r>
            <a:r>
              <a:rPr lang="de-CH" sz="2000" b="1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State of the </a:t>
            </a:r>
            <a:r>
              <a:rPr lang="de-CH" sz="2000" b="1" dirty="0" smtClean="0"/>
              <a:t>art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Benchmarking: Cost </a:t>
            </a:r>
            <a:r>
              <a:rPr lang="de-CH" sz="2000" b="1" dirty="0" smtClean="0"/>
              <a:t>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smtClean="0"/>
              <a:t>PACMAN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2000" b="1" dirty="0" err="1" smtClean="0"/>
              <a:t>Reevaluation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of</a:t>
            </a:r>
            <a:r>
              <a:rPr lang="de-CH" sz="2000" b="1" dirty="0" smtClean="0"/>
              <a:t> design </a:t>
            </a:r>
            <a:r>
              <a:rPr lang="de-CH" sz="2000" b="1" dirty="0" err="1" smtClean="0"/>
              <a:t>choices</a:t>
            </a: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2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b="1" dirty="0"/>
          </a:p>
        </p:txBody>
      </p:sp>
    </p:spTree>
    <p:extLst>
      <p:ext uri="{BB962C8B-B14F-4D97-AF65-F5344CB8AC3E}">
        <p14:creationId xmlns:p14="http://schemas.microsoft.com/office/powerpoint/2010/main" val="260120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638175"/>
            <a:ext cx="6324600" cy="762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General interest beyond CLIC</a:t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10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smtClean="0"/>
              <a:t>Steffen Döbert, BE-RF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971800" y="1453775"/>
            <a:ext cx="655272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High precision engineering</a:t>
            </a:r>
          </a:p>
          <a:p>
            <a:endParaRPr lang="en-GB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Ultra high precision mechanical alignment and stabilisation in um and nm scale, we are really pushing the boundaries here</a:t>
            </a:r>
          </a:p>
          <a:p>
            <a:endParaRPr lang="en-GB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Vibration compensation</a:t>
            </a:r>
          </a:p>
          <a:p>
            <a:endParaRPr lang="en-GB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PACMAN program</a:t>
            </a:r>
          </a:p>
          <a:p>
            <a:endParaRPr lang="en-GB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Beam based alignment</a:t>
            </a:r>
            <a:br>
              <a:rPr lang="en-GB" b="1" dirty="0">
                <a:latin typeface="+mj-lt"/>
              </a:rPr>
            </a:br>
            <a:endParaRPr lang="en-GB" b="1" dirty="0">
              <a:latin typeface="+mj-lt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GB" b="1" dirty="0">
                <a:latin typeface="+mj-lt"/>
              </a:rPr>
              <a:t>Fabrication of large series accelerator components</a:t>
            </a:r>
            <a:br>
              <a:rPr lang="en-GB" b="1" dirty="0">
                <a:latin typeface="+mj-lt"/>
              </a:rPr>
            </a:br>
            <a:endParaRPr lang="en-GB" b="1" dirty="0">
              <a:latin typeface="+mj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135560" y="5538143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Collaborations: Finland, Pakistan, Greece, LAPP, Belgium, Spain, Netherlands, Poland</a:t>
            </a:r>
          </a:p>
        </p:txBody>
      </p:sp>
    </p:spTree>
    <p:extLst>
      <p:ext uri="{BB962C8B-B14F-4D97-AF65-F5344CB8AC3E}">
        <p14:creationId xmlns:p14="http://schemas.microsoft.com/office/powerpoint/2010/main" val="243861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3945" y="761757"/>
            <a:ext cx="4288073" cy="2625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800000" y="360000"/>
            <a:ext cx="3133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 err="1" smtClean="0"/>
              <a:t>History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and</a:t>
            </a:r>
            <a:r>
              <a:rPr lang="de-CH" sz="2800" b="1" dirty="0" smtClean="0"/>
              <a:t> </a:t>
            </a:r>
            <a:r>
              <a:rPr lang="de-CH" sz="2800" b="1" dirty="0" err="1" smtClean="0"/>
              <a:t>Horizon</a:t>
            </a:r>
            <a:endParaRPr lang="en-GB" sz="2800" b="1" dirty="0"/>
          </a:p>
        </p:txBody>
      </p:sp>
      <p:sp>
        <p:nvSpPr>
          <p:cNvPr id="5" name="Right Arrow 4"/>
          <p:cNvSpPr/>
          <p:nvPr/>
        </p:nvSpPr>
        <p:spPr>
          <a:xfrm>
            <a:off x="862149" y="4572000"/>
            <a:ext cx="10058400" cy="22642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658119" y="5425440"/>
            <a:ext cx="575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CDR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47461" y="5408023"/>
            <a:ext cx="730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smtClean="0"/>
              <a:t>Today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75817" y="4965228"/>
            <a:ext cx="71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2019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98863" y="4969191"/>
            <a:ext cx="714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2006-08</a:t>
            </a:r>
            <a:endParaRPr lang="de-CH" dirty="0" smtClean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2135" y="1201622"/>
            <a:ext cx="3113421" cy="2115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9771017" y="5383461"/>
            <a:ext cx="188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European </a:t>
            </a:r>
            <a:r>
              <a:rPr lang="de-CH" dirty="0" err="1" smtClean="0"/>
              <a:t>strategy</a:t>
            </a:r>
            <a:r>
              <a:rPr lang="de-CH" dirty="0" smtClean="0"/>
              <a:t> update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2588966" y="4965228"/>
            <a:ext cx="71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2012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3879" y="4965228"/>
            <a:ext cx="7141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/>
              <a:t>2016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440091" y="3565268"/>
            <a:ext cx="1985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 smtClean="0"/>
              <a:t>New 3D design ready for </a:t>
            </a:r>
            <a:r>
              <a:rPr lang="de-CH" dirty="0" smtClean="0"/>
              <a:t>prototyping</a:t>
            </a:r>
            <a:endParaRPr lang="en-GB" dirty="0"/>
          </a:p>
        </p:txBody>
      </p:sp>
      <p:sp>
        <p:nvSpPr>
          <p:cNvPr id="3" name="Action Button: Help 2">
            <a:hlinkClick r:id="" action="ppaction://noaction" highlightClick="1"/>
          </p:cNvPr>
          <p:cNvSpPr/>
          <p:nvPr/>
        </p:nvSpPr>
        <p:spPr>
          <a:xfrm>
            <a:off x="9771017" y="1502069"/>
            <a:ext cx="1489166" cy="1145337"/>
          </a:xfrm>
          <a:prstGeom prst="actionButtonHelp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1582830" y="3565268"/>
            <a:ext cx="25530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dirty="0" smtClean="0"/>
              <a:t>Feasability demonstrated</a:t>
            </a:r>
          </a:p>
          <a:p>
            <a:pPr algn="ctr"/>
            <a:r>
              <a:rPr lang="fi-FI" dirty="0" smtClean="0"/>
              <a:t>Completed design</a:t>
            </a:r>
          </a:p>
          <a:p>
            <a:pPr algn="ctr"/>
            <a:r>
              <a:rPr lang="fi-FI" dirty="0" smtClean="0"/>
              <a:t>Mechanical prototype</a:t>
            </a:r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5074051" y="3565268"/>
            <a:ext cx="31985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i-FI" dirty="0" smtClean="0"/>
              <a:t>Evolved design</a:t>
            </a:r>
          </a:p>
          <a:p>
            <a:pPr algn="ctr"/>
            <a:r>
              <a:rPr lang="fi-FI" dirty="0" smtClean="0"/>
              <a:t>Two additional mech. protoypes</a:t>
            </a:r>
          </a:p>
          <a:p>
            <a:pPr algn="ctr"/>
            <a:r>
              <a:rPr lang="fi-FI" dirty="0" smtClean="0"/>
              <a:t>Real RF-prototype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5185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1422" y="5232102"/>
            <a:ext cx="3954612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ndara" panose="020E0502030303020204" pitchFamily="34" charset="0"/>
              </a:rPr>
              <a:t>CLIC at 500 </a:t>
            </a:r>
            <a:r>
              <a:rPr lang="en-US" sz="1600" b="1" dirty="0" err="1">
                <a:solidFill>
                  <a:srgbClr val="002060"/>
                </a:solidFill>
                <a:latin typeface="Candara" panose="020E0502030303020204" pitchFamily="34" charset="0"/>
              </a:rPr>
              <a:t>GeV</a:t>
            </a:r>
            <a:r>
              <a:rPr lang="en-US" sz="1600" b="1" dirty="0">
                <a:solidFill>
                  <a:srgbClr val="002060"/>
                </a:solidFill>
                <a:latin typeface="Candara" panose="020E0502030303020204" pitchFamily="34" charset="0"/>
              </a:rPr>
              <a:t> (4232 modules)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26920 Accelerating structures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13460 PETS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~ 70000 RF components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11294" y="5207041"/>
            <a:ext cx="4105186" cy="107721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002060"/>
                </a:solidFill>
                <a:latin typeface="Candara" panose="020E0502030303020204" pitchFamily="34" charset="0"/>
              </a:rPr>
              <a:t>CLIC at 3 </a:t>
            </a:r>
            <a:r>
              <a:rPr lang="en-US" sz="1600" b="1" dirty="0" err="1">
                <a:solidFill>
                  <a:srgbClr val="002060"/>
                </a:solidFill>
                <a:latin typeface="Candara" panose="020E0502030303020204" pitchFamily="34" charset="0"/>
              </a:rPr>
              <a:t>TeV</a:t>
            </a:r>
            <a:r>
              <a:rPr lang="en-US" sz="1600" b="1" dirty="0">
                <a:solidFill>
                  <a:srgbClr val="002060"/>
                </a:solidFill>
                <a:latin typeface="Candara" panose="020E0502030303020204" pitchFamily="34" charset="0"/>
              </a:rPr>
              <a:t> (21460 modules)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142760 Accelerating structures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71380 PETS</a:t>
            </a:r>
          </a:p>
          <a:p>
            <a:r>
              <a:rPr lang="en-US" sz="1600" dirty="0">
                <a:solidFill>
                  <a:srgbClr val="002060"/>
                </a:solidFill>
                <a:latin typeface="Candara" panose="020E0502030303020204" pitchFamily="34" charset="0"/>
              </a:rPr>
              <a:t>~ 400000 RF components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19282" y="4921308"/>
            <a:ext cx="93647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i="1" dirty="0">
                <a:solidFill>
                  <a:srgbClr val="FF0000"/>
                </a:solidFill>
              </a:rPr>
              <a:t>A. Samoshkin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4961" y="750919"/>
            <a:ext cx="6464321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800000" y="360000"/>
            <a:ext cx="5909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CLIC module </a:t>
            </a:r>
            <a:r>
              <a:rPr lang="de-CH" sz="2800" b="1" dirty="0" err="1"/>
              <a:t>study</a:t>
            </a:r>
            <a:r>
              <a:rPr lang="de-CH" sz="2800" b="1" dirty="0"/>
              <a:t> CDR (2012)</a:t>
            </a:r>
          </a:p>
        </p:txBody>
      </p:sp>
    </p:spTree>
    <p:extLst>
      <p:ext uri="{BB962C8B-B14F-4D97-AF65-F5344CB8AC3E}">
        <p14:creationId xmlns:p14="http://schemas.microsoft.com/office/powerpoint/2010/main" val="34450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:\People\Alexandre\PICS\Module\2D_Layout_Module\Sealed\Dec-2010_Sealed\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5520" y="1351656"/>
            <a:ext cx="1245424" cy="781200"/>
          </a:xfrm>
          <a:prstGeom prst="rect">
            <a:avLst/>
          </a:prstGeom>
          <a:noFill/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775520" y="2276872"/>
            <a:ext cx="13320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Module Type 1</a:t>
            </a:r>
          </a:p>
          <a:p>
            <a:pPr algn="ctr"/>
            <a:r>
              <a:rPr lang="en-US" sz="1400" dirty="0">
                <a:latin typeface="Candara" panose="020E0502030303020204" pitchFamily="34" charset="0"/>
              </a:rPr>
              <a:t>3 %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07461" y="4077136"/>
            <a:ext cx="13320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Module Type 2</a:t>
            </a:r>
          </a:p>
          <a:p>
            <a:pPr algn="ctr"/>
            <a:r>
              <a:rPr lang="en-US" sz="1400" dirty="0">
                <a:latin typeface="Candara" panose="020E0502030303020204" pitchFamily="34" charset="0"/>
              </a:rPr>
              <a:t>12 %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529" y="3156337"/>
            <a:ext cx="1128915" cy="765925"/>
          </a:xfrm>
          <a:prstGeom prst="rect">
            <a:avLst/>
          </a:prstGeom>
          <a:noFill/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273802" y="2276872"/>
            <a:ext cx="13320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Module Type 3</a:t>
            </a:r>
          </a:p>
          <a:p>
            <a:pPr algn="ctr"/>
            <a:r>
              <a:rPr lang="en-US" sz="1400" dirty="0">
                <a:latin typeface="Candara" panose="020E0502030303020204" pitchFamily="34" charset="0"/>
              </a:rPr>
              <a:t>9 %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972" y="1327635"/>
            <a:ext cx="1191261" cy="781397"/>
          </a:xfrm>
          <a:prstGeom prst="rect">
            <a:avLst/>
          </a:prstGeom>
          <a:noFill/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3323840" y="4077136"/>
            <a:ext cx="1332000" cy="52322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ndara" panose="020E0502030303020204" pitchFamily="34" charset="0"/>
              </a:rPr>
              <a:t>Module Type 4</a:t>
            </a:r>
          </a:p>
          <a:p>
            <a:pPr algn="ctr"/>
            <a:r>
              <a:rPr lang="en-US" sz="1400" dirty="0">
                <a:latin typeface="Candara" panose="020E0502030303020204" pitchFamily="34" charset="0"/>
              </a:rPr>
              <a:t>3 %</a:t>
            </a:r>
          </a:p>
        </p:txBody>
      </p:sp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67777" y="3153594"/>
            <a:ext cx="1176338" cy="779463"/>
          </a:xfrm>
          <a:prstGeom prst="rect">
            <a:avLst/>
          </a:prstGeom>
          <a:noFill/>
          <a:effectLst>
            <a:outerShdw blurRad="2286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2063552" y="5077634"/>
            <a:ext cx="2520280" cy="101566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andara" panose="020E0502030303020204" pitchFamily="34" charset="0"/>
              </a:rPr>
              <a:t>1 to 4 pairs of AS replaced by </a:t>
            </a:r>
          </a:p>
          <a:p>
            <a:pPr algn="ctr"/>
            <a:r>
              <a:rPr lang="en-US" sz="2000" dirty="0">
                <a:latin typeface="Candara" panose="020E0502030303020204" pitchFamily="34" charset="0"/>
              </a:rPr>
              <a:t>MB </a:t>
            </a:r>
            <a:r>
              <a:rPr lang="en-US" sz="2000" dirty="0" err="1">
                <a:latin typeface="Candara" panose="020E0502030303020204" pitchFamily="34" charset="0"/>
              </a:rPr>
              <a:t>Quadrupoles</a:t>
            </a:r>
            <a:endParaRPr lang="en-US" sz="2000" dirty="0">
              <a:latin typeface="Candara" panose="020E0502030303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5206539" y="960120"/>
            <a:ext cx="5220393" cy="5424416"/>
            <a:chOff x="3682538" y="960120"/>
            <a:chExt cx="5220393" cy="5424416"/>
          </a:xfrm>
        </p:grpSpPr>
        <p:sp>
          <p:nvSpPr>
            <p:cNvPr id="14" name="Rectangle 13"/>
            <p:cNvSpPr/>
            <p:nvPr/>
          </p:nvSpPr>
          <p:spPr>
            <a:xfrm>
              <a:off x="3682538" y="960120"/>
              <a:ext cx="5220393" cy="5424416"/>
            </a:xfrm>
            <a:prstGeom prst="rect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3851920" y="1531269"/>
              <a:ext cx="2446372" cy="1077218"/>
              <a:chOff x="3851920" y="1316405"/>
              <a:chExt cx="2446372" cy="1077218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3851920" y="1316405"/>
                <a:ext cx="2005149" cy="107721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/>
                  <a:t>CLIC Module Type 0</a:t>
                </a:r>
              </a:p>
              <a:p>
                <a:pPr algn="ctr"/>
                <a:r>
                  <a:rPr lang="en-US" sz="1600" dirty="0"/>
                  <a:t>73 %</a:t>
                </a:r>
              </a:p>
            </p:txBody>
          </p:sp>
          <p:sp>
            <p:nvSpPr>
              <p:cNvPr id="24" name="Right Arrow 23"/>
              <p:cNvSpPr/>
              <p:nvPr/>
            </p:nvSpPr>
            <p:spPr>
              <a:xfrm>
                <a:off x="5940152" y="1701968"/>
                <a:ext cx="358140" cy="381000"/>
              </a:xfrm>
              <a:prstGeom prst="rightArrow">
                <a:avLst>
                  <a:gd name="adj1" fmla="val 56000"/>
                  <a:gd name="adj2" fmla="val 54500"/>
                </a:avLst>
              </a:prstGeom>
              <a:ln>
                <a:solidFill>
                  <a:srgbClr val="0000FF"/>
                </a:solidFill>
              </a:ln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000" b="1" dirty="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6372200" y="1052736"/>
              <a:ext cx="2527738" cy="22036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Bef>
                  <a:spcPct val="10000"/>
                </a:spcBef>
              </a:pPr>
              <a:r>
                <a:rPr lang="en-US" sz="1400" b="1" dirty="0">
                  <a:latin typeface="Candara" panose="020E0502030303020204" pitchFamily="34" charset="0"/>
                </a:rPr>
                <a:t>Standard Module </a:t>
              </a:r>
            </a:p>
            <a:p>
              <a:pPr>
                <a:spcBef>
                  <a:spcPct val="10000"/>
                </a:spcBef>
              </a:pPr>
              <a:r>
                <a:rPr lang="en-US" sz="1400" b="1" dirty="0">
                  <a:latin typeface="Candara" panose="020E0502030303020204" pitchFamily="34" charset="0"/>
                </a:rPr>
                <a:t>(L = 2010 mm)</a:t>
              </a: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DB (100 A)</a:t>
              </a: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4 PETS, 2 Quads with BPM</a:t>
              </a: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Each PETS feeds 2 AS</a:t>
              </a:r>
            </a:p>
            <a:p>
              <a:pPr>
                <a:spcBef>
                  <a:spcPct val="10000"/>
                </a:spcBef>
              </a:pPr>
              <a:endParaRPr lang="en-US" sz="1400" dirty="0">
                <a:latin typeface="Candara" panose="020E0502030303020204" pitchFamily="34" charset="0"/>
              </a:endParaRP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MB (1 A)</a:t>
              </a: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8 acc. structures</a:t>
              </a:r>
            </a:p>
            <a:p>
              <a:pPr>
                <a:spcBef>
                  <a:spcPct val="10000"/>
                </a:spcBef>
              </a:pPr>
              <a:r>
                <a:rPr lang="en-US" sz="1400" dirty="0">
                  <a:latin typeface="Candara" panose="020E0502030303020204" pitchFamily="34" charset="0"/>
                </a:rPr>
                <a:t>MB filling factor: 91%</a:t>
              </a:r>
              <a:endParaRPr lang="fr-FR" sz="1400" dirty="0"/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3742968" y="3295555"/>
              <a:ext cx="4933488" cy="2715162"/>
              <a:chOff x="3742968" y="3295555"/>
              <a:chExt cx="4933488" cy="2715162"/>
            </a:xfrm>
          </p:grpSpPr>
          <p:pic>
            <p:nvPicPr>
              <p:cNvPr id="18" name="Picture 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79913" y="3295555"/>
                <a:ext cx="4396543" cy="27151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3752599" y="3810526"/>
                <a:ext cx="42992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1" dirty="0"/>
                  <a:t>DB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742968" y="5108999"/>
                <a:ext cx="47961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 b="1"/>
                </a:lvl1pPr>
              </a:lstStyle>
              <a:p>
                <a:r>
                  <a:rPr lang="en-GB" dirty="0"/>
                  <a:t>MB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3855722" y="4144317"/>
                <a:ext cx="34924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851920" y="5445224"/>
                <a:ext cx="349245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7" name="TextBox 26"/>
          <p:cNvSpPr txBox="1"/>
          <p:nvPr/>
        </p:nvSpPr>
        <p:spPr>
          <a:xfrm>
            <a:off x="1800000" y="360000"/>
            <a:ext cx="5909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CLIC module </a:t>
            </a:r>
            <a:r>
              <a:rPr lang="de-CH" sz="2800" b="1" dirty="0" err="1"/>
              <a:t>study</a:t>
            </a:r>
            <a:r>
              <a:rPr lang="de-CH" sz="2800" b="1" dirty="0"/>
              <a:t> CDR (2012)</a:t>
            </a:r>
          </a:p>
        </p:txBody>
      </p:sp>
    </p:spTree>
    <p:extLst>
      <p:ext uri="{BB962C8B-B14F-4D97-AF65-F5344CB8AC3E}">
        <p14:creationId xmlns:p14="http://schemas.microsoft.com/office/powerpoint/2010/main" val="395854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utoShape 7"/>
          <p:cNvSpPr>
            <a:spLocks noChangeArrowheads="1"/>
          </p:cNvSpPr>
          <p:nvPr/>
        </p:nvSpPr>
        <p:spPr bwMode="auto">
          <a:xfrm>
            <a:off x="2639616" y="1628801"/>
            <a:ext cx="6858000" cy="1123611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none" anchor="ctr"/>
          <a:lstStyle/>
          <a:p>
            <a:pPr algn="ctr"/>
            <a:endParaRPr lang="pl-PL" altLang="en-US" sz="15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22" name="AutoShape 7"/>
          <p:cNvSpPr>
            <a:spLocks noChangeArrowheads="1"/>
          </p:cNvSpPr>
          <p:nvPr/>
        </p:nvSpPr>
        <p:spPr bwMode="auto">
          <a:xfrm>
            <a:off x="2639616" y="2793069"/>
            <a:ext cx="6858000" cy="306546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22225">
            <a:solidFill>
              <a:schemeClr val="accent1">
                <a:lumMod val="20000"/>
                <a:lumOff val="80000"/>
              </a:schemeClr>
            </a:solidFill>
          </a:ln>
          <a:effectLst/>
        </p:spPr>
        <p:txBody>
          <a:bodyPr wrap="none" anchor="ctr"/>
          <a:lstStyle/>
          <a:p>
            <a:pPr algn="ctr"/>
            <a:endParaRPr lang="pl-PL" altLang="en-US" sz="1500" dirty="0">
              <a:solidFill>
                <a:schemeClr val="bg2">
                  <a:lumMod val="20000"/>
                  <a:lumOff val="80000"/>
                </a:schemeClr>
              </a:solidFill>
              <a:latin typeface="Ubuntu" panose="020B0504030602030204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3387825" y="1055870"/>
            <a:ext cx="6170141" cy="536880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spc="-60" baseline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dirty="0">
                <a:solidFill>
                  <a:schemeClr val="accent5">
                    <a:lumMod val="50000"/>
                  </a:schemeClr>
                </a:solidFill>
              </a:rPr>
              <a:t>CLIC project: alignment strategy</a:t>
            </a:r>
          </a:p>
        </p:txBody>
      </p:sp>
      <p:sp>
        <p:nvSpPr>
          <p:cNvPr id="24" name="AutoShape 7"/>
          <p:cNvSpPr>
            <a:spLocks noChangeArrowheads="1"/>
          </p:cNvSpPr>
          <p:nvPr/>
        </p:nvSpPr>
        <p:spPr bwMode="auto">
          <a:xfrm>
            <a:off x="4876849" y="1779460"/>
            <a:ext cx="2551176" cy="411146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Mechanical pre-alignment</a:t>
            </a:r>
          </a:p>
        </p:txBody>
      </p:sp>
      <p:sp>
        <p:nvSpPr>
          <p:cNvPr id="25" name="AutoShape 7"/>
          <p:cNvSpPr>
            <a:spLocks noChangeArrowheads="1"/>
          </p:cNvSpPr>
          <p:nvPr/>
        </p:nvSpPr>
        <p:spPr bwMode="auto">
          <a:xfrm>
            <a:off x="4876850" y="2289205"/>
            <a:ext cx="2536173" cy="411146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Active pre-alignment</a:t>
            </a:r>
          </a:p>
        </p:txBody>
      </p:sp>
      <p:sp>
        <p:nvSpPr>
          <p:cNvPr id="26" name="AutoShape 7"/>
          <p:cNvSpPr>
            <a:spLocks noChangeArrowheads="1"/>
          </p:cNvSpPr>
          <p:nvPr/>
        </p:nvSpPr>
        <p:spPr bwMode="auto">
          <a:xfrm>
            <a:off x="2766798" y="3262034"/>
            <a:ext cx="6687921" cy="405659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Beam based Alignment &amp; Beam based feedbacks</a:t>
            </a:r>
          </a:p>
        </p:txBody>
      </p:sp>
      <p:sp>
        <p:nvSpPr>
          <p:cNvPr id="27" name="AutoShape 7"/>
          <p:cNvSpPr>
            <a:spLocks noChangeArrowheads="1"/>
          </p:cNvSpPr>
          <p:nvPr/>
        </p:nvSpPr>
        <p:spPr bwMode="auto">
          <a:xfrm>
            <a:off x="2761571" y="3791992"/>
            <a:ext cx="1494973" cy="515979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One to one </a:t>
            </a:r>
          </a:p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steering</a:t>
            </a:r>
          </a:p>
        </p:txBody>
      </p:sp>
      <p:sp>
        <p:nvSpPr>
          <p:cNvPr id="28" name="AutoShape 7"/>
          <p:cNvSpPr>
            <a:spLocks noChangeArrowheads="1"/>
          </p:cNvSpPr>
          <p:nvPr/>
        </p:nvSpPr>
        <p:spPr bwMode="auto">
          <a:xfrm>
            <a:off x="4600764" y="3791369"/>
            <a:ext cx="2273737" cy="51597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Dispersion Free </a:t>
            </a:r>
          </a:p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Steering</a:t>
            </a:r>
          </a:p>
        </p:txBody>
      </p:sp>
      <p:sp>
        <p:nvSpPr>
          <p:cNvPr id="29" name="AutoShape 7"/>
          <p:cNvSpPr>
            <a:spLocks noChangeArrowheads="1"/>
          </p:cNvSpPr>
          <p:nvPr/>
        </p:nvSpPr>
        <p:spPr bwMode="auto">
          <a:xfrm>
            <a:off x="7171339" y="3805792"/>
            <a:ext cx="2259990" cy="515978"/>
          </a:xfrm>
          <a:prstGeom prst="roundRect">
            <a:avLst>
              <a:gd name="adj" fmla="val 16667"/>
            </a:avLst>
          </a:prstGeom>
          <a:solidFill>
            <a:srgbClr val="5197CC"/>
          </a:solidFill>
          <a:ln>
            <a:noFill/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Minimization of </a:t>
            </a:r>
          </a:p>
          <a:p>
            <a:pPr algn="ctr"/>
            <a:r>
              <a:rPr lang="en-US" altLang="en-US" sz="1500" dirty="0">
                <a:solidFill>
                  <a:schemeClr val="bg2">
                    <a:lumMod val="20000"/>
                    <a:lumOff val="80000"/>
                  </a:schemeClr>
                </a:solidFill>
                <a:latin typeface="Ubuntu" panose="020B0504030602030204" pitchFamily="34" charset="0"/>
              </a:rPr>
              <a:t>AS offsets</a:t>
            </a:r>
          </a:p>
        </p:txBody>
      </p:sp>
      <p:sp>
        <p:nvSpPr>
          <p:cNvPr id="30" name="AutoShape 7"/>
          <p:cNvSpPr>
            <a:spLocks noChangeArrowheads="1"/>
          </p:cNvSpPr>
          <p:nvPr/>
        </p:nvSpPr>
        <p:spPr bwMode="auto">
          <a:xfrm>
            <a:off x="2759973" y="4469216"/>
            <a:ext cx="1496570" cy="96469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Make the beam </a:t>
            </a:r>
          </a:p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pass through</a:t>
            </a:r>
          </a:p>
        </p:txBody>
      </p:sp>
      <p:sp>
        <p:nvSpPr>
          <p:cNvPr id="31" name="AutoShape 7"/>
          <p:cNvSpPr>
            <a:spLocks noChangeArrowheads="1"/>
          </p:cNvSpPr>
          <p:nvPr/>
        </p:nvSpPr>
        <p:spPr bwMode="auto">
          <a:xfrm>
            <a:off x="4600763" y="4469214"/>
            <a:ext cx="2273737" cy="96469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Optimize the position of </a:t>
            </a:r>
          </a:p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BPM &amp; quads by varying </a:t>
            </a:r>
          </a:p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the beam energy</a:t>
            </a:r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>
            <a:off x="7171339" y="4483014"/>
            <a:ext cx="2259990" cy="96469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2225">
            <a:solidFill>
              <a:srgbClr val="0070C0"/>
            </a:solidFill>
          </a:ln>
          <a:effectLst/>
        </p:spPr>
        <p:txBody>
          <a:bodyPr wrap="none" anchor="ctr"/>
          <a:lstStyle/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Using </a:t>
            </a:r>
            <a:r>
              <a:rPr lang="en-US" altLang="en-US" sz="1500" dirty="0" err="1">
                <a:solidFill>
                  <a:srgbClr val="002060"/>
                </a:solidFill>
                <a:latin typeface="Ubuntu" panose="020B0504030602030204" pitchFamily="34" charset="0"/>
              </a:rPr>
              <a:t>wakefield</a:t>
            </a:r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 </a:t>
            </a:r>
          </a:p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monitors &amp;</a:t>
            </a:r>
          </a:p>
          <a:p>
            <a:pPr algn="ctr"/>
            <a:r>
              <a:rPr lang="en-US" altLang="en-US" sz="1500" dirty="0">
                <a:solidFill>
                  <a:srgbClr val="002060"/>
                </a:solidFill>
                <a:latin typeface="Ubuntu" panose="020B0504030602030204" pitchFamily="34" charset="0"/>
              </a:rPr>
              <a:t>girders actuators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62007" y="2793069"/>
            <a:ext cx="895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50" b="1" dirty="0">
                <a:solidFill>
                  <a:schemeClr val="accent5">
                    <a:lumMod val="75000"/>
                  </a:schemeClr>
                </a:solidFill>
                <a:latin typeface="Ubuntu Medium"/>
              </a:rPr>
              <a:t>Beam on</a:t>
            </a:r>
            <a:endParaRPr lang="en-GB" sz="1350" b="1" dirty="0">
              <a:solidFill>
                <a:schemeClr val="accent5">
                  <a:lumMod val="75000"/>
                </a:schemeClr>
              </a:solidFill>
              <a:latin typeface="Ubuntu Medium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01547" y="1708034"/>
            <a:ext cx="8956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50" b="1" dirty="0">
                <a:solidFill>
                  <a:schemeClr val="accent5">
                    <a:lumMod val="75000"/>
                  </a:schemeClr>
                </a:solidFill>
                <a:latin typeface="Ubuntu Medium"/>
              </a:rPr>
              <a:t>Beam off</a:t>
            </a:r>
            <a:endParaRPr lang="en-GB" sz="1350" b="1" dirty="0">
              <a:solidFill>
                <a:schemeClr val="accent5">
                  <a:lumMod val="75000"/>
                </a:schemeClr>
              </a:solidFill>
              <a:latin typeface="Ubuntu Medium"/>
            </a:endParaRPr>
          </a:p>
        </p:txBody>
      </p:sp>
      <p:sp>
        <p:nvSpPr>
          <p:cNvPr id="35" name="Down Arrow 34"/>
          <p:cNvSpPr/>
          <p:nvPr/>
        </p:nvSpPr>
        <p:spPr>
          <a:xfrm rot="16200000">
            <a:off x="4938702" y="4914170"/>
            <a:ext cx="262568" cy="1530024"/>
          </a:xfrm>
          <a:prstGeom prst="downArrow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36" name="TextBox 35"/>
          <p:cNvSpPr txBox="1"/>
          <p:nvPr/>
        </p:nvSpPr>
        <p:spPr>
          <a:xfrm>
            <a:off x="5880803" y="5540682"/>
            <a:ext cx="3214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5">
                    <a:lumMod val="75000"/>
                  </a:schemeClr>
                </a:solidFill>
                <a:latin typeface="Ubuntu Medium"/>
              </a:rPr>
              <a:t>Minimization of the emittance growth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428026" y="1834067"/>
            <a:ext cx="212994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50" dirty="0"/>
              <a:t>~0.2 - 0.3 mm over 200 m</a:t>
            </a:r>
            <a:endParaRPr lang="en-GB" sz="1350" dirty="0"/>
          </a:p>
        </p:txBody>
      </p:sp>
      <p:sp>
        <p:nvSpPr>
          <p:cNvPr id="38" name="TextBox 37"/>
          <p:cNvSpPr txBox="1"/>
          <p:nvPr/>
        </p:nvSpPr>
        <p:spPr>
          <a:xfrm>
            <a:off x="7428027" y="2356278"/>
            <a:ext cx="206959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350" dirty="0"/>
              <a:t>14 - 17 µm over 200 m</a:t>
            </a:r>
            <a:endParaRPr lang="en-GB" sz="1350" dirty="0"/>
          </a:p>
        </p:txBody>
      </p:sp>
      <p:sp>
        <p:nvSpPr>
          <p:cNvPr id="39" name="TextBox 38"/>
          <p:cNvSpPr txBox="1"/>
          <p:nvPr/>
        </p:nvSpPr>
        <p:spPr>
          <a:xfrm>
            <a:off x="1800000" y="360000"/>
            <a:ext cx="59097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CLIC module </a:t>
            </a:r>
            <a:r>
              <a:rPr lang="de-CH" sz="2800" b="1" dirty="0" err="1"/>
              <a:t>study</a:t>
            </a:r>
            <a:r>
              <a:rPr lang="de-CH" sz="2800" b="1" dirty="0"/>
              <a:t> CDR (2012)</a:t>
            </a:r>
          </a:p>
        </p:txBody>
      </p:sp>
    </p:spTree>
    <p:extLst>
      <p:ext uri="{BB962C8B-B14F-4D97-AF65-F5344CB8AC3E}">
        <p14:creationId xmlns:p14="http://schemas.microsoft.com/office/powerpoint/2010/main" val="145651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0735" y="761755"/>
            <a:ext cx="7621806" cy="4667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1490" y="984766"/>
            <a:ext cx="26060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b="1" dirty="0" smtClean="0"/>
              <a:t>Improved vacuum system cancelling all vacuum forces</a:t>
            </a:r>
            <a:endParaRPr lang="fi-FI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97180" y="2872732"/>
            <a:ext cx="2580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b="1" dirty="0" smtClean="0"/>
              <a:t>Individual minipumps pumping individual structures</a:t>
            </a:r>
            <a:endParaRPr lang="fi-FI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606791" y="2043521"/>
            <a:ext cx="20802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5 DoF adjustable DBQ support</a:t>
            </a:r>
            <a:endParaRPr lang="fi-FI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023610" y="5429250"/>
            <a:ext cx="2388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Reuced crosstalk between girders</a:t>
            </a:r>
            <a:endParaRPr lang="fi-FI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915400" y="4091940"/>
            <a:ext cx="2400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Improved design of articlation point (fully adjustable)</a:t>
            </a:r>
            <a:endParaRPr lang="fi-FI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59547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4185179" y="706065"/>
            <a:ext cx="3882161" cy="720000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CLIC Module R&amp;D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4980" y="2502899"/>
            <a:ext cx="3984443" cy="29883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9805" y="2325777"/>
            <a:ext cx="4546749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847529" y="1431066"/>
            <a:ext cx="39244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prototype Module with real RF components installed in CTF3 and tested with drive and probe beam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05122" y="1292568"/>
            <a:ext cx="3924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CLIC mechanical test modules with mock up components in a dedicated Lab for thermo-mechanical, alignment and integration testing.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03512" y="249289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anose="02070603080606020203" pitchFamily="18" charset="0"/>
              </a:rPr>
              <a:t>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4444" y="2492896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doni MT" panose="02070603080606020203" pitchFamily="18" charset="0"/>
              </a:rPr>
              <a:t>B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183179" y="5409613"/>
            <a:ext cx="55446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GB" sz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First module review November </a:t>
            </a:r>
            <a:r>
              <a:rPr lang="en-GB" sz="1200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2013</a:t>
            </a: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/>
            </a:r>
            <a:b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GB" sz="1200" dirty="0">
                <a:solidFill>
                  <a:srgbClr val="FF0000"/>
                </a:solidFill>
                <a:latin typeface="+mj-lt"/>
              </a:rPr>
              <a:t>https://indico.cern.ch/event/281312/</a:t>
            </a:r>
            <a:endParaRPr lang="en-GB" sz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CLEX Module installation review</a:t>
            </a:r>
            <a:b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  <a:hlinkClick r:id="rId4"/>
              </a:rPr>
              <a:t>http://indico.cern.ch/event/366835/</a:t>
            </a:r>
            <a:endParaRPr lang="en-GB" sz="12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Second review June 2015</a:t>
            </a:r>
            <a:br>
              <a:rPr lang="en-GB" sz="1200" dirty="0">
                <a:solidFill>
                  <a:schemeClr val="accent1">
                    <a:lumMod val="75000"/>
                  </a:schemeClr>
                </a:solidFill>
                <a:latin typeface="+mj-lt"/>
              </a:rPr>
            </a:br>
            <a:r>
              <a:rPr lang="en-GB" sz="1200" dirty="0">
                <a:solidFill>
                  <a:srgbClr val="FF0000"/>
                </a:solidFill>
                <a:latin typeface="+mj-lt"/>
              </a:rPr>
              <a:t>https://indico.cern.ch/event/393250/</a:t>
            </a:r>
            <a:endParaRPr lang="en-GB" sz="12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00000" y="360000"/>
            <a:ext cx="2433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State </a:t>
            </a:r>
            <a:r>
              <a:rPr lang="de-CH" sz="2800" b="1" dirty="0" err="1"/>
              <a:t>of</a:t>
            </a:r>
            <a:r>
              <a:rPr lang="de-CH" sz="2800" b="1" dirty="0"/>
              <a:t> </a:t>
            </a:r>
            <a:r>
              <a:rPr lang="de-CH" sz="2800" b="1" dirty="0" err="1"/>
              <a:t>the</a:t>
            </a:r>
            <a:r>
              <a:rPr lang="de-CH" sz="2800" b="1" dirty="0"/>
              <a:t> </a:t>
            </a:r>
            <a:r>
              <a:rPr lang="de-CH" sz="2800" b="1" dirty="0" err="1"/>
              <a:t>art</a:t>
            </a:r>
            <a:endParaRPr lang="de-CH" sz="2800" b="1" dirty="0"/>
          </a:p>
        </p:txBody>
      </p:sp>
    </p:spTree>
    <p:extLst>
      <p:ext uri="{BB962C8B-B14F-4D97-AF65-F5344CB8AC3E}">
        <p14:creationId xmlns:p14="http://schemas.microsoft.com/office/powerpoint/2010/main" val="394976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10744</TotalTime>
  <Words>1802</Words>
  <Application>Microsoft Office PowerPoint</Application>
  <PresentationFormat>Custom</PresentationFormat>
  <Paragraphs>322</Paragraphs>
  <Slides>30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The path to a new CLIC main-linac module</vt:lpstr>
      <vt:lpstr>CLIC Layout at 3 TeV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CLIC Module R&amp;D</vt:lpstr>
      <vt:lpstr>Experimental program for the CLEX module  </vt:lpstr>
      <vt:lpstr>Module program in the Lab  Configuration T0-T0-T1 under assembly</vt:lpstr>
      <vt:lpstr>Results: One point of AS</vt:lpstr>
      <vt:lpstr>Experimental program for the Lab-module string  </vt:lpstr>
      <vt:lpstr>PowerPoint Presentation</vt:lpstr>
      <vt:lpstr>PowerPoint Presentation</vt:lpstr>
      <vt:lpstr>PACMAN and its possible impact on the CLIC modules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Critical issues for the module program </vt:lpstr>
      <vt:lpstr>Module program 2015-2018</vt:lpstr>
      <vt:lpstr>Module program 2015-2018 schedule</vt:lpstr>
      <vt:lpstr>General interest beyond CLIC 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Aicheler</dc:creator>
  <cp:lastModifiedBy>Markus Aicheler</cp:lastModifiedBy>
  <cp:revision>60</cp:revision>
  <dcterms:created xsi:type="dcterms:W3CDTF">2016-03-08T08:00:43Z</dcterms:created>
  <dcterms:modified xsi:type="dcterms:W3CDTF">2016-05-30T11:08:46Z</dcterms:modified>
</cp:coreProperties>
</file>