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19" d="100"/>
          <a:sy n="119" d="100"/>
        </p:scale>
        <p:origin x="96" y="4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AB94-6C95-4E38-93FA-975D46C349D4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3BBB-C669-48FD-A129-B1447D45A1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34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AB94-6C95-4E38-93FA-975D46C349D4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3BBB-C669-48FD-A129-B1447D45A1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418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AB94-6C95-4E38-93FA-975D46C349D4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3BBB-C669-48FD-A129-B1447D45A1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308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AB94-6C95-4E38-93FA-975D46C349D4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3BBB-C669-48FD-A129-B1447D45A1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517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AB94-6C95-4E38-93FA-975D46C349D4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3BBB-C669-48FD-A129-B1447D45A1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596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AB94-6C95-4E38-93FA-975D46C349D4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3BBB-C669-48FD-A129-B1447D45A1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420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AB94-6C95-4E38-93FA-975D46C349D4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3BBB-C669-48FD-A129-B1447D45A1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63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AB94-6C95-4E38-93FA-975D46C349D4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3BBB-C669-48FD-A129-B1447D45A1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910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AB94-6C95-4E38-93FA-975D46C349D4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3BBB-C669-48FD-A129-B1447D45A1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002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AB94-6C95-4E38-93FA-975D46C349D4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3BBB-C669-48FD-A129-B1447D45A1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171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AB94-6C95-4E38-93FA-975D46C349D4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3BBB-C669-48FD-A129-B1447D45A1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632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2AB94-6C95-4E38-93FA-975D46C349D4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D3BBB-C669-48FD-A129-B1447D45A1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734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096000" cy="45702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791" y="0"/>
            <a:ext cx="6179210" cy="4570258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304471"/>
              </p:ext>
            </p:extLst>
          </p:nvPr>
        </p:nvGraphicFramePr>
        <p:xfrm>
          <a:off x="3275605" y="4634830"/>
          <a:ext cx="5474372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7186"/>
                <a:gridCol w="27371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Amplifier Side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Output at +1V (L)/</a:t>
                      </a:r>
                      <a:r>
                        <a:rPr lang="en-GB" baseline="0" dirty="0" smtClean="0"/>
                        <a:t>-1V (R)</a:t>
                      </a:r>
                      <a:r>
                        <a:rPr lang="en-GB" dirty="0" smtClean="0"/>
                        <a:t> Input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+416 ± 3 V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-453 ± 3 V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-426 ± 3 V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+409 ± 3 V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208169" y="5234885"/>
            <a:ext cx="22378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Using output = 115*monitoring output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8749977" y="5454316"/>
            <a:ext cx="554444" cy="56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896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 Roberts</dc:creator>
  <cp:lastModifiedBy>Jack Roberts</cp:lastModifiedBy>
  <cp:revision>1</cp:revision>
  <dcterms:created xsi:type="dcterms:W3CDTF">2016-03-30T12:49:31Z</dcterms:created>
  <dcterms:modified xsi:type="dcterms:W3CDTF">2016-03-30T12:49:56Z</dcterms:modified>
</cp:coreProperties>
</file>