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15"/>
  </p:notesMasterIdLst>
  <p:sldIdLst>
    <p:sldId id="326" r:id="rId6"/>
    <p:sldId id="335" r:id="rId7"/>
    <p:sldId id="328" r:id="rId8"/>
    <p:sldId id="329" r:id="rId9"/>
    <p:sldId id="330" r:id="rId10"/>
    <p:sldId id="331" r:id="rId11"/>
    <p:sldId id="332" r:id="rId12"/>
    <p:sldId id="333" r:id="rId13"/>
    <p:sldId id="334" r:id="rId14"/>
  </p:sldIdLst>
  <p:sldSz cx="9144000" cy="6858000" type="screen4x3"/>
  <p:notesSz cx="6797675" cy="9928225"/>
  <p:defaultTextStyle>
    <a:defPPr>
      <a:defRPr lang="en-GB"/>
    </a:defPPr>
    <a:lvl1pPr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1pPr>
    <a:lvl2pPr marL="742950" indent="-28575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2pPr>
    <a:lvl3pPr marL="11430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3pPr>
    <a:lvl4pPr marL="16002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4pPr>
    <a:lvl5pPr marL="20574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0BA2"/>
    <a:srgbClr val="00FFFF"/>
    <a:srgbClr val="FF66FF"/>
    <a:srgbClr val="000000"/>
    <a:srgbClr val="DDFFF7"/>
    <a:srgbClr val="0066FF"/>
    <a:srgbClr val="49F551"/>
    <a:srgbClr val="FFFFCC"/>
    <a:srgbClr val="FFEAA7"/>
    <a:srgbClr val="0EB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48" autoAdjust="0"/>
  </p:normalViewPr>
  <p:slideViewPr>
    <p:cSldViewPr>
      <p:cViewPr varScale="1">
        <p:scale>
          <a:sx n="98" d="100"/>
          <a:sy n="98" d="100"/>
        </p:scale>
        <p:origin x="570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id_chip = 0</a:t>
            </a:r>
          </a:p>
        </c:rich>
      </c:tx>
      <c:layout>
        <c:manualLayout>
          <c:xMode val="edge"/>
          <c:yMode val="edge"/>
          <c:x val="0.46609681577073531"/>
          <c:y val="1.74381810852593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0696677017863446E-2"/>
          <c:y val="0.1433698350568848"/>
          <c:w val="0.90583724548004685"/>
          <c:h val="0.74384810212689645"/>
        </c:manualLayout>
      </c:layout>
      <c:scatterChart>
        <c:scatterStyle val="lineMarker"/>
        <c:varyColors val="0"/>
        <c:ser>
          <c:idx val="0"/>
          <c:order val="0"/>
          <c:tx>
            <c:v>run221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chip0!$A$2:$A$129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chip0!$B$2:$B$129</c:f>
              <c:numCache>
                <c:formatCode>General</c:formatCode>
                <c:ptCount val="128"/>
                <c:pt idx="0">
                  <c:v>50.740600000000001</c:v>
                </c:pt>
                <c:pt idx="1">
                  <c:v>29.375800000000002</c:v>
                </c:pt>
                <c:pt idx="2">
                  <c:v>89.031099999999995</c:v>
                </c:pt>
                <c:pt idx="3">
                  <c:v>94.445400000000006</c:v>
                </c:pt>
                <c:pt idx="4">
                  <c:v>22.839600000000001</c:v>
                </c:pt>
                <c:pt idx="5">
                  <c:v>99.493099999999998</c:v>
                </c:pt>
                <c:pt idx="6">
                  <c:v>26.4085</c:v>
                </c:pt>
                <c:pt idx="7">
                  <c:v>22.8689</c:v>
                </c:pt>
                <c:pt idx="8">
                  <c:v>21.827400000000001</c:v>
                </c:pt>
                <c:pt idx="9">
                  <c:v>70.552499999999995</c:v>
                </c:pt>
                <c:pt idx="10">
                  <c:v>93.963899999999995</c:v>
                </c:pt>
                <c:pt idx="11">
                  <c:v>9.2319899999999997</c:v>
                </c:pt>
                <c:pt idx="12">
                  <c:v>81.803100000000001</c:v>
                </c:pt>
                <c:pt idx="13">
                  <c:v>16.566700000000001</c:v>
                </c:pt>
                <c:pt idx="14">
                  <c:v>26.122900000000001</c:v>
                </c:pt>
                <c:pt idx="15">
                  <c:v>27.251899999999999</c:v>
                </c:pt>
                <c:pt idx="16">
                  <c:v>27.540900000000001</c:v>
                </c:pt>
                <c:pt idx="17">
                  <c:v>18.9023</c:v>
                </c:pt>
                <c:pt idx="18">
                  <c:v>88.384299999999996</c:v>
                </c:pt>
                <c:pt idx="19">
                  <c:v>16.535499999999999</c:v>
                </c:pt>
                <c:pt idx="20">
                  <c:v>89.008700000000005</c:v>
                </c:pt>
                <c:pt idx="21">
                  <c:v>18.150400000000001</c:v>
                </c:pt>
                <c:pt idx="22">
                  <c:v>22.557200000000002</c:v>
                </c:pt>
                <c:pt idx="23">
                  <c:v>102.749</c:v>
                </c:pt>
                <c:pt idx="24">
                  <c:v>87.417699999999996</c:v>
                </c:pt>
                <c:pt idx="25">
                  <c:v>24.9178</c:v>
                </c:pt>
                <c:pt idx="26">
                  <c:v>28.4937</c:v>
                </c:pt>
                <c:pt idx="27">
                  <c:v>32.460700000000003</c:v>
                </c:pt>
                <c:pt idx="28">
                  <c:v>33.314300000000003</c:v>
                </c:pt>
                <c:pt idx="29">
                  <c:v>31.29</c:v>
                </c:pt>
                <c:pt idx="30">
                  <c:v>29.886800000000001</c:v>
                </c:pt>
                <c:pt idx="31">
                  <c:v>22.9087</c:v>
                </c:pt>
                <c:pt idx="32">
                  <c:v>32.362900000000003</c:v>
                </c:pt>
                <c:pt idx="33">
                  <c:v>31.864599999999999</c:v>
                </c:pt>
                <c:pt idx="34">
                  <c:v>25.175699999999999</c:v>
                </c:pt>
                <c:pt idx="35">
                  <c:v>22.4026</c:v>
                </c:pt>
                <c:pt idx="36">
                  <c:v>30.732399999999998</c:v>
                </c:pt>
                <c:pt idx="37">
                  <c:v>23.859300000000001</c:v>
                </c:pt>
                <c:pt idx="38">
                  <c:v>35.249600000000001</c:v>
                </c:pt>
                <c:pt idx="39">
                  <c:v>26.9373</c:v>
                </c:pt>
                <c:pt idx="40">
                  <c:v>20.562899999999999</c:v>
                </c:pt>
                <c:pt idx="41">
                  <c:v>96.08</c:v>
                </c:pt>
                <c:pt idx="42">
                  <c:v>20.466999999999999</c:v>
                </c:pt>
                <c:pt idx="43">
                  <c:v>24.490600000000001</c:v>
                </c:pt>
                <c:pt idx="44">
                  <c:v>26.491299999999999</c:v>
                </c:pt>
                <c:pt idx="45">
                  <c:v>30.0121</c:v>
                </c:pt>
                <c:pt idx="46">
                  <c:v>33.847900000000003</c:v>
                </c:pt>
                <c:pt idx="47">
                  <c:v>30.707699999999999</c:v>
                </c:pt>
                <c:pt idx="48">
                  <c:v>30.8522</c:v>
                </c:pt>
                <c:pt idx="49">
                  <c:v>31.075600000000001</c:v>
                </c:pt>
                <c:pt idx="50">
                  <c:v>27.0596</c:v>
                </c:pt>
                <c:pt idx="51">
                  <c:v>30.5458</c:v>
                </c:pt>
                <c:pt idx="52">
                  <c:v>25.8584</c:v>
                </c:pt>
                <c:pt idx="53">
                  <c:v>29.848800000000001</c:v>
                </c:pt>
                <c:pt idx="54">
                  <c:v>29.565200000000001</c:v>
                </c:pt>
                <c:pt idx="55">
                  <c:v>25.514500000000002</c:v>
                </c:pt>
                <c:pt idx="56">
                  <c:v>26.153199999999998</c:v>
                </c:pt>
                <c:pt idx="57">
                  <c:v>29.971900000000002</c:v>
                </c:pt>
                <c:pt idx="58">
                  <c:v>36.305</c:v>
                </c:pt>
                <c:pt idx="59">
                  <c:v>29.624600000000001</c:v>
                </c:pt>
                <c:pt idx="60">
                  <c:v>30.5623</c:v>
                </c:pt>
                <c:pt idx="61">
                  <c:v>29.760200000000001</c:v>
                </c:pt>
                <c:pt idx="62">
                  <c:v>24.3018</c:v>
                </c:pt>
                <c:pt idx="63">
                  <c:v>29.200700000000001</c:v>
                </c:pt>
                <c:pt idx="64">
                  <c:v>19.323399999999999</c:v>
                </c:pt>
                <c:pt idx="65">
                  <c:v>21.821000000000002</c:v>
                </c:pt>
                <c:pt idx="66">
                  <c:v>36.810899999999997</c:v>
                </c:pt>
                <c:pt idx="67">
                  <c:v>17.235199999999999</c:v>
                </c:pt>
                <c:pt idx="68">
                  <c:v>25.758199999999999</c:v>
                </c:pt>
                <c:pt idx="69">
                  <c:v>16.578099999999999</c:v>
                </c:pt>
                <c:pt idx="70">
                  <c:v>23.287600000000001</c:v>
                </c:pt>
                <c:pt idx="71">
                  <c:v>113.28</c:v>
                </c:pt>
                <c:pt idx="72">
                  <c:v>19.1752</c:v>
                </c:pt>
                <c:pt idx="73">
                  <c:v>120.545</c:v>
                </c:pt>
                <c:pt idx="74">
                  <c:v>25.846599999999999</c:v>
                </c:pt>
                <c:pt idx="75">
                  <c:v>22.925599999999999</c:v>
                </c:pt>
                <c:pt idx="76">
                  <c:v>20.0337</c:v>
                </c:pt>
                <c:pt idx="77">
                  <c:v>108.175</c:v>
                </c:pt>
                <c:pt idx="78">
                  <c:v>26.702500000000001</c:v>
                </c:pt>
                <c:pt idx="79">
                  <c:v>30.2638</c:v>
                </c:pt>
                <c:pt idx="80">
                  <c:v>33.095599999999997</c:v>
                </c:pt>
                <c:pt idx="81">
                  <c:v>35.048000000000002</c:v>
                </c:pt>
                <c:pt idx="82">
                  <c:v>25.265899999999998</c:v>
                </c:pt>
                <c:pt idx="83">
                  <c:v>35.049799999999998</c:v>
                </c:pt>
                <c:pt idx="84">
                  <c:v>30.597999999999999</c:v>
                </c:pt>
                <c:pt idx="85">
                  <c:v>32.635300000000001</c:v>
                </c:pt>
                <c:pt idx="86">
                  <c:v>24.290800000000001</c:v>
                </c:pt>
                <c:pt idx="87">
                  <c:v>32.342100000000002</c:v>
                </c:pt>
                <c:pt idx="88">
                  <c:v>32.301299999999998</c:v>
                </c:pt>
                <c:pt idx="89">
                  <c:v>30.934200000000001</c:v>
                </c:pt>
                <c:pt idx="90">
                  <c:v>24.470700000000001</c:v>
                </c:pt>
                <c:pt idx="91">
                  <c:v>100.861</c:v>
                </c:pt>
                <c:pt idx="92">
                  <c:v>96.181700000000006</c:v>
                </c:pt>
                <c:pt idx="93">
                  <c:v>28.229800000000001</c:v>
                </c:pt>
                <c:pt idx="94">
                  <c:v>28.255199999999999</c:v>
                </c:pt>
                <c:pt idx="95">
                  <c:v>30.508800000000001</c:v>
                </c:pt>
                <c:pt idx="96">
                  <c:v>102.10599999999999</c:v>
                </c:pt>
                <c:pt idx="97">
                  <c:v>28.455100000000002</c:v>
                </c:pt>
                <c:pt idx="98">
                  <c:v>26.6724</c:v>
                </c:pt>
                <c:pt idx="99">
                  <c:v>103.73099999999999</c:v>
                </c:pt>
                <c:pt idx="100">
                  <c:v>23.4819</c:v>
                </c:pt>
                <c:pt idx="101">
                  <c:v>102.611</c:v>
                </c:pt>
                <c:pt idx="102">
                  <c:v>29.0654</c:v>
                </c:pt>
                <c:pt idx="103">
                  <c:v>26.422999999999998</c:v>
                </c:pt>
                <c:pt idx="104">
                  <c:v>36.7866</c:v>
                </c:pt>
                <c:pt idx="105">
                  <c:v>29.333400000000001</c:v>
                </c:pt>
                <c:pt idx="106">
                  <c:v>37.097900000000003</c:v>
                </c:pt>
                <c:pt idx="107">
                  <c:v>43.159300000000002</c:v>
                </c:pt>
                <c:pt idx="108">
                  <c:v>36.1967</c:v>
                </c:pt>
                <c:pt idx="109">
                  <c:v>30.551500000000001</c:v>
                </c:pt>
                <c:pt idx="110">
                  <c:v>36.622799999999998</c:v>
                </c:pt>
                <c:pt idx="111">
                  <c:v>100.173</c:v>
                </c:pt>
                <c:pt idx="112">
                  <c:v>34.795900000000003</c:v>
                </c:pt>
                <c:pt idx="113">
                  <c:v>40.591900000000003</c:v>
                </c:pt>
                <c:pt idx="114">
                  <c:v>42.807400000000001</c:v>
                </c:pt>
                <c:pt idx="115">
                  <c:v>43.2224</c:v>
                </c:pt>
                <c:pt idx="116">
                  <c:v>43.786000000000001</c:v>
                </c:pt>
                <c:pt idx="117">
                  <c:v>43.993299999999998</c:v>
                </c:pt>
                <c:pt idx="118">
                  <c:v>37.887099999999997</c:v>
                </c:pt>
                <c:pt idx="119">
                  <c:v>85.005099999999999</c:v>
                </c:pt>
                <c:pt idx="120">
                  <c:v>37.0244</c:v>
                </c:pt>
                <c:pt idx="121">
                  <c:v>103.087</c:v>
                </c:pt>
                <c:pt idx="122">
                  <c:v>39.057099999999998</c:v>
                </c:pt>
                <c:pt idx="123">
                  <c:v>112.46899999999999</c:v>
                </c:pt>
                <c:pt idx="124">
                  <c:v>109.44499999999999</c:v>
                </c:pt>
                <c:pt idx="125">
                  <c:v>39.154499999999999</c:v>
                </c:pt>
                <c:pt idx="126">
                  <c:v>99.235600000000005</c:v>
                </c:pt>
                <c:pt idx="127">
                  <c:v>91.979200000000006</c:v>
                </c:pt>
              </c:numCache>
            </c:numRef>
          </c:yVal>
          <c:smooth val="0"/>
        </c:ser>
        <c:ser>
          <c:idx val="1"/>
          <c:order val="1"/>
          <c:tx>
            <c:v>run333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chip0!$A$2:$A$129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chip0!$C$2:$C$129</c:f>
              <c:numCache>
                <c:formatCode>General</c:formatCode>
                <c:ptCount val="128"/>
                <c:pt idx="0">
                  <c:v>46.028199999999998</c:v>
                </c:pt>
                <c:pt idx="1">
                  <c:v>16.11</c:v>
                </c:pt>
                <c:pt idx="2">
                  <c:v>37.194699999999997</c:v>
                </c:pt>
                <c:pt idx="3">
                  <c:v>32.874699999999997</c:v>
                </c:pt>
                <c:pt idx="4">
                  <c:v>15.029400000000001</c:v>
                </c:pt>
                <c:pt idx="5">
                  <c:v>29.843399999999999</c:v>
                </c:pt>
                <c:pt idx="6">
                  <c:v>12.3825</c:v>
                </c:pt>
                <c:pt idx="7">
                  <c:v>13.120100000000001</c:v>
                </c:pt>
                <c:pt idx="8">
                  <c:v>15.2752</c:v>
                </c:pt>
                <c:pt idx="9">
                  <c:v>29.453099999999999</c:v>
                </c:pt>
                <c:pt idx="10">
                  <c:v>30.6312</c:v>
                </c:pt>
                <c:pt idx="11">
                  <c:v>13.1752</c:v>
                </c:pt>
                <c:pt idx="12">
                  <c:v>31.260300000000001</c:v>
                </c:pt>
                <c:pt idx="13">
                  <c:v>11.3996</c:v>
                </c:pt>
                <c:pt idx="14">
                  <c:v>12.1524</c:v>
                </c:pt>
                <c:pt idx="15">
                  <c:v>16.897400000000001</c:v>
                </c:pt>
                <c:pt idx="16">
                  <c:v>14.173999999999999</c:v>
                </c:pt>
                <c:pt idx="17">
                  <c:v>11.2582</c:v>
                </c:pt>
                <c:pt idx="18">
                  <c:v>23.006699999999999</c:v>
                </c:pt>
                <c:pt idx="19">
                  <c:v>11.416700000000001</c:v>
                </c:pt>
                <c:pt idx="20">
                  <c:v>31.1648</c:v>
                </c:pt>
                <c:pt idx="21">
                  <c:v>12.8582</c:v>
                </c:pt>
                <c:pt idx="22">
                  <c:v>9.5900599999999994</c:v>
                </c:pt>
                <c:pt idx="23">
                  <c:v>34.629300000000001</c:v>
                </c:pt>
                <c:pt idx="24">
                  <c:v>27.8123</c:v>
                </c:pt>
                <c:pt idx="25">
                  <c:v>11.3544</c:v>
                </c:pt>
                <c:pt idx="26">
                  <c:v>13.0595</c:v>
                </c:pt>
                <c:pt idx="27">
                  <c:v>14.058400000000001</c:v>
                </c:pt>
                <c:pt idx="28">
                  <c:v>12.745200000000001</c:v>
                </c:pt>
                <c:pt idx="29">
                  <c:v>12.2081</c:v>
                </c:pt>
                <c:pt idx="30">
                  <c:v>11.208299999999999</c:v>
                </c:pt>
                <c:pt idx="31">
                  <c:v>13.5473</c:v>
                </c:pt>
                <c:pt idx="32">
                  <c:v>15.869899999999999</c:v>
                </c:pt>
                <c:pt idx="33">
                  <c:v>10.491300000000001</c:v>
                </c:pt>
                <c:pt idx="34">
                  <c:v>13.8506</c:v>
                </c:pt>
                <c:pt idx="35">
                  <c:v>9.7734199999999998</c:v>
                </c:pt>
                <c:pt idx="36">
                  <c:v>10.144</c:v>
                </c:pt>
                <c:pt idx="37">
                  <c:v>14.5908</c:v>
                </c:pt>
                <c:pt idx="38">
                  <c:v>12.1099</c:v>
                </c:pt>
                <c:pt idx="39">
                  <c:v>9.6201100000000004</c:v>
                </c:pt>
                <c:pt idx="40">
                  <c:v>13.45</c:v>
                </c:pt>
                <c:pt idx="41">
                  <c:v>36.872</c:v>
                </c:pt>
                <c:pt idx="42">
                  <c:v>12.318300000000001</c:v>
                </c:pt>
                <c:pt idx="43">
                  <c:v>11.6912</c:v>
                </c:pt>
                <c:pt idx="44">
                  <c:v>9.8161000000000005</c:v>
                </c:pt>
                <c:pt idx="45">
                  <c:v>13.1286</c:v>
                </c:pt>
                <c:pt idx="46">
                  <c:v>8.6257300000000008</c:v>
                </c:pt>
                <c:pt idx="47">
                  <c:v>13.3353</c:v>
                </c:pt>
                <c:pt idx="48">
                  <c:v>10.247299999999999</c:v>
                </c:pt>
                <c:pt idx="49">
                  <c:v>11.470800000000001</c:v>
                </c:pt>
                <c:pt idx="50">
                  <c:v>12.851000000000001</c:v>
                </c:pt>
                <c:pt idx="51">
                  <c:v>12.5601</c:v>
                </c:pt>
                <c:pt idx="52">
                  <c:v>12.508599999999999</c:v>
                </c:pt>
                <c:pt idx="53">
                  <c:v>11.8645</c:v>
                </c:pt>
                <c:pt idx="54">
                  <c:v>15.4954</c:v>
                </c:pt>
                <c:pt idx="55">
                  <c:v>9.9400999999999993</c:v>
                </c:pt>
                <c:pt idx="56">
                  <c:v>13.539300000000001</c:v>
                </c:pt>
                <c:pt idx="57">
                  <c:v>9.76234</c:v>
                </c:pt>
                <c:pt idx="58">
                  <c:v>14.437900000000001</c:v>
                </c:pt>
                <c:pt idx="59">
                  <c:v>11.630100000000001</c:v>
                </c:pt>
                <c:pt idx="60">
                  <c:v>9.6318400000000004</c:v>
                </c:pt>
                <c:pt idx="61">
                  <c:v>14.612</c:v>
                </c:pt>
                <c:pt idx="62">
                  <c:v>10.8832</c:v>
                </c:pt>
                <c:pt idx="63">
                  <c:v>12.106199999999999</c:v>
                </c:pt>
                <c:pt idx="64">
                  <c:v>12.4245</c:v>
                </c:pt>
                <c:pt idx="65">
                  <c:v>12.6295</c:v>
                </c:pt>
                <c:pt idx="66">
                  <c:v>13.9323</c:v>
                </c:pt>
                <c:pt idx="67">
                  <c:v>7.9991700000000003</c:v>
                </c:pt>
                <c:pt idx="68">
                  <c:v>10.431699999999999</c:v>
                </c:pt>
                <c:pt idx="69">
                  <c:v>11.938700000000001</c:v>
                </c:pt>
                <c:pt idx="70">
                  <c:v>13.567399999999999</c:v>
                </c:pt>
                <c:pt idx="71">
                  <c:v>22.167000000000002</c:v>
                </c:pt>
                <c:pt idx="72">
                  <c:v>8.5943199999999997</c:v>
                </c:pt>
                <c:pt idx="73">
                  <c:v>21.744800000000001</c:v>
                </c:pt>
                <c:pt idx="74">
                  <c:v>11.4207</c:v>
                </c:pt>
                <c:pt idx="75">
                  <c:v>11.1928</c:v>
                </c:pt>
                <c:pt idx="76">
                  <c:v>14.1721</c:v>
                </c:pt>
                <c:pt idx="77">
                  <c:v>21.1342</c:v>
                </c:pt>
                <c:pt idx="78">
                  <c:v>13.0427</c:v>
                </c:pt>
                <c:pt idx="79">
                  <c:v>12.0952</c:v>
                </c:pt>
                <c:pt idx="80">
                  <c:v>9.7682800000000007</c:v>
                </c:pt>
                <c:pt idx="81">
                  <c:v>13.6785</c:v>
                </c:pt>
                <c:pt idx="82">
                  <c:v>14.982900000000001</c:v>
                </c:pt>
                <c:pt idx="83">
                  <c:v>13.3992</c:v>
                </c:pt>
                <c:pt idx="84">
                  <c:v>13.8116</c:v>
                </c:pt>
                <c:pt idx="85">
                  <c:v>11.906700000000001</c:v>
                </c:pt>
                <c:pt idx="86">
                  <c:v>13.138400000000001</c:v>
                </c:pt>
                <c:pt idx="87">
                  <c:v>12.053800000000001</c:v>
                </c:pt>
                <c:pt idx="88">
                  <c:v>12.542899999999999</c:v>
                </c:pt>
                <c:pt idx="89">
                  <c:v>10.867800000000001</c:v>
                </c:pt>
                <c:pt idx="90">
                  <c:v>15.2346</c:v>
                </c:pt>
                <c:pt idx="91">
                  <c:v>18.221800000000002</c:v>
                </c:pt>
                <c:pt idx="92">
                  <c:v>21.709099999999999</c:v>
                </c:pt>
                <c:pt idx="93">
                  <c:v>11.469099999999999</c:v>
                </c:pt>
                <c:pt idx="94">
                  <c:v>13.516400000000001</c:v>
                </c:pt>
                <c:pt idx="95">
                  <c:v>12.658200000000001</c:v>
                </c:pt>
                <c:pt idx="96">
                  <c:v>25.275700000000001</c:v>
                </c:pt>
                <c:pt idx="97">
                  <c:v>12.3994</c:v>
                </c:pt>
                <c:pt idx="98">
                  <c:v>19.0992</c:v>
                </c:pt>
                <c:pt idx="99">
                  <c:v>18.200199999999999</c:v>
                </c:pt>
                <c:pt idx="100">
                  <c:v>13.5261</c:v>
                </c:pt>
                <c:pt idx="101">
                  <c:v>25.008600000000001</c:v>
                </c:pt>
                <c:pt idx="102">
                  <c:v>11.657299999999999</c:v>
                </c:pt>
                <c:pt idx="103">
                  <c:v>15.384600000000001</c:v>
                </c:pt>
                <c:pt idx="104">
                  <c:v>16.707000000000001</c:v>
                </c:pt>
                <c:pt idx="105">
                  <c:v>13.4876</c:v>
                </c:pt>
                <c:pt idx="106">
                  <c:v>16.405999999999999</c:v>
                </c:pt>
                <c:pt idx="107">
                  <c:v>14.105499999999999</c:v>
                </c:pt>
                <c:pt idx="108">
                  <c:v>16.559699999999999</c:v>
                </c:pt>
                <c:pt idx="109">
                  <c:v>13.3134</c:v>
                </c:pt>
                <c:pt idx="110">
                  <c:v>14.6165</c:v>
                </c:pt>
                <c:pt idx="111">
                  <c:v>22.334499999999998</c:v>
                </c:pt>
                <c:pt idx="112">
                  <c:v>15.965999999999999</c:v>
                </c:pt>
                <c:pt idx="113">
                  <c:v>16.435199999999998</c:v>
                </c:pt>
                <c:pt idx="114">
                  <c:v>14.5083</c:v>
                </c:pt>
                <c:pt idx="115">
                  <c:v>15.8985</c:v>
                </c:pt>
                <c:pt idx="116">
                  <c:v>17.4129</c:v>
                </c:pt>
                <c:pt idx="117">
                  <c:v>16.8993</c:v>
                </c:pt>
                <c:pt idx="118">
                  <c:v>17.690100000000001</c:v>
                </c:pt>
                <c:pt idx="119">
                  <c:v>19.4711</c:v>
                </c:pt>
                <c:pt idx="120">
                  <c:v>19.194099999999999</c:v>
                </c:pt>
                <c:pt idx="121">
                  <c:v>22.687200000000001</c:v>
                </c:pt>
                <c:pt idx="122">
                  <c:v>19.255800000000001</c:v>
                </c:pt>
                <c:pt idx="123">
                  <c:v>22.324400000000001</c:v>
                </c:pt>
                <c:pt idx="124">
                  <c:v>36.752400000000002</c:v>
                </c:pt>
                <c:pt idx="125">
                  <c:v>16.276599999999998</c:v>
                </c:pt>
                <c:pt idx="126">
                  <c:v>34.457500000000003</c:v>
                </c:pt>
                <c:pt idx="127">
                  <c:v>32.060200000000002</c:v>
                </c:pt>
              </c:numCache>
            </c:numRef>
          </c:yVal>
          <c:smooth val="0"/>
        </c:ser>
        <c:ser>
          <c:idx val="2"/>
          <c:order val="2"/>
          <c:tx>
            <c:v>run344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chip0!$A$2:$A$129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chip0!$D$2:$D$129</c:f>
              <c:numCache>
                <c:formatCode>General</c:formatCode>
                <c:ptCount val="128"/>
                <c:pt idx="0">
                  <c:v>45.251899999999999</c:v>
                </c:pt>
                <c:pt idx="1">
                  <c:v>16.4941</c:v>
                </c:pt>
                <c:pt idx="2">
                  <c:v>39.798999999999999</c:v>
                </c:pt>
                <c:pt idx="3">
                  <c:v>25.0318</c:v>
                </c:pt>
                <c:pt idx="4">
                  <c:v>20.066600000000001</c:v>
                </c:pt>
                <c:pt idx="5">
                  <c:v>30.994199999999999</c:v>
                </c:pt>
                <c:pt idx="6">
                  <c:v>15.278600000000001</c:v>
                </c:pt>
                <c:pt idx="7">
                  <c:v>16.96</c:v>
                </c:pt>
                <c:pt idx="8">
                  <c:v>16.9526</c:v>
                </c:pt>
                <c:pt idx="9">
                  <c:v>32.415399999999998</c:v>
                </c:pt>
                <c:pt idx="10">
                  <c:v>35.545000000000002</c:v>
                </c:pt>
                <c:pt idx="11">
                  <c:v>12.198700000000001</c:v>
                </c:pt>
                <c:pt idx="12">
                  <c:v>35.121200000000002</c:v>
                </c:pt>
                <c:pt idx="13">
                  <c:v>13.5693</c:v>
                </c:pt>
                <c:pt idx="14">
                  <c:v>16.863900000000001</c:v>
                </c:pt>
                <c:pt idx="15">
                  <c:v>13.7567</c:v>
                </c:pt>
                <c:pt idx="16">
                  <c:v>15.358599999999999</c:v>
                </c:pt>
                <c:pt idx="17">
                  <c:v>15.379200000000001</c:v>
                </c:pt>
                <c:pt idx="18">
                  <c:v>26.860900000000001</c:v>
                </c:pt>
                <c:pt idx="19">
                  <c:v>11.982200000000001</c:v>
                </c:pt>
                <c:pt idx="20">
                  <c:v>27.035900000000002</c:v>
                </c:pt>
                <c:pt idx="21">
                  <c:v>17.119599999999998</c:v>
                </c:pt>
                <c:pt idx="22">
                  <c:v>15.5764</c:v>
                </c:pt>
                <c:pt idx="23">
                  <c:v>29.1846</c:v>
                </c:pt>
                <c:pt idx="24">
                  <c:v>24.9497</c:v>
                </c:pt>
                <c:pt idx="25">
                  <c:v>13.6998</c:v>
                </c:pt>
                <c:pt idx="26">
                  <c:v>14.9877</c:v>
                </c:pt>
                <c:pt idx="27">
                  <c:v>15.1524</c:v>
                </c:pt>
                <c:pt idx="28">
                  <c:v>14.4011</c:v>
                </c:pt>
                <c:pt idx="29">
                  <c:v>15.3329</c:v>
                </c:pt>
                <c:pt idx="30">
                  <c:v>15.814500000000001</c:v>
                </c:pt>
                <c:pt idx="31">
                  <c:v>13.443899999999999</c:v>
                </c:pt>
                <c:pt idx="32">
                  <c:v>13.177199999999999</c:v>
                </c:pt>
                <c:pt idx="33">
                  <c:v>13.5686</c:v>
                </c:pt>
                <c:pt idx="34">
                  <c:v>13.249700000000001</c:v>
                </c:pt>
                <c:pt idx="35">
                  <c:v>11.6639</c:v>
                </c:pt>
                <c:pt idx="36">
                  <c:v>12.6143</c:v>
                </c:pt>
                <c:pt idx="37">
                  <c:v>13.5619</c:v>
                </c:pt>
                <c:pt idx="38">
                  <c:v>14.0318</c:v>
                </c:pt>
                <c:pt idx="39">
                  <c:v>13.6442</c:v>
                </c:pt>
                <c:pt idx="40">
                  <c:v>13.4589</c:v>
                </c:pt>
                <c:pt idx="41">
                  <c:v>32.298900000000003</c:v>
                </c:pt>
                <c:pt idx="42">
                  <c:v>15.1275</c:v>
                </c:pt>
                <c:pt idx="43">
                  <c:v>11.3606</c:v>
                </c:pt>
                <c:pt idx="44">
                  <c:v>13.1995</c:v>
                </c:pt>
                <c:pt idx="45">
                  <c:v>10.8118</c:v>
                </c:pt>
                <c:pt idx="46">
                  <c:v>16.290700000000001</c:v>
                </c:pt>
                <c:pt idx="47">
                  <c:v>12.2873</c:v>
                </c:pt>
                <c:pt idx="48">
                  <c:v>14.087</c:v>
                </c:pt>
                <c:pt idx="49">
                  <c:v>11.827299999999999</c:v>
                </c:pt>
                <c:pt idx="50">
                  <c:v>11.8591</c:v>
                </c:pt>
                <c:pt idx="51">
                  <c:v>14.7201</c:v>
                </c:pt>
                <c:pt idx="52">
                  <c:v>13.739000000000001</c:v>
                </c:pt>
                <c:pt idx="53">
                  <c:v>12.951700000000001</c:v>
                </c:pt>
                <c:pt idx="54">
                  <c:v>16.042100000000001</c:v>
                </c:pt>
                <c:pt idx="55">
                  <c:v>11.5999</c:v>
                </c:pt>
                <c:pt idx="56">
                  <c:v>10.768000000000001</c:v>
                </c:pt>
                <c:pt idx="57">
                  <c:v>13.027799999999999</c:v>
                </c:pt>
                <c:pt idx="58">
                  <c:v>15.2821</c:v>
                </c:pt>
                <c:pt idx="59">
                  <c:v>12.6653</c:v>
                </c:pt>
                <c:pt idx="60">
                  <c:v>13.1472</c:v>
                </c:pt>
                <c:pt idx="61">
                  <c:v>16.0107</c:v>
                </c:pt>
                <c:pt idx="62">
                  <c:v>9.9757999999999996</c:v>
                </c:pt>
                <c:pt idx="63">
                  <c:v>9.4505099999999995</c:v>
                </c:pt>
                <c:pt idx="64">
                  <c:v>14.4955</c:v>
                </c:pt>
                <c:pt idx="65">
                  <c:v>10.970499999999999</c:v>
                </c:pt>
                <c:pt idx="66">
                  <c:v>19.9864</c:v>
                </c:pt>
                <c:pt idx="67">
                  <c:v>10.9015</c:v>
                </c:pt>
                <c:pt idx="68">
                  <c:v>8.6212900000000001</c:v>
                </c:pt>
                <c:pt idx="69">
                  <c:v>11.2562</c:v>
                </c:pt>
                <c:pt idx="70">
                  <c:v>13.4193</c:v>
                </c:pt>
                <c:pt idx="71">
                  <c:v>35.4465</c:v>
                </c:pt>
                <c:pt idx="72">
                  <c:v>11.576700000000001</c:v>
                </c:pt>
                <c:pt idx="73">
                  <c:v>39.000500000000002</c:v>
                </c:pt>
                <c:pt idx="74">
                  <c:v>16.444299999999998</c:v>
                </c:pt>
                <c:pt idx="75">
                  <c:v>10.5518</c:v>
                </c:pt>
                <c:pt idx="76">
                  <c:v>9.5979600000000005</c:v>
                </c:pt>
                <c:pt idx="77">
                  <c:v>28.062799999999999</c:v>
                </c:pt>
                <c:pt idx="78">
                  <c:v>17.156099999999999</c:v>
                </c:pt>
                <c:pt idx="79">
                  <c:v>9.8906600000000005</c:v>
                </c:pt>
                <c:pt idx="80">
                  <c:v>10.776899999999999</c:v>
                </c:pt>
                <c:pt idx="81">
                  <c:v>13.1084</c:v>
                </c:pt>
                <c:pt idx="82">
                  <c:v>14.7555</c:v>
                </c:pt>
                <c:pt idx="83">
                  <c:v>12.123900000000001</c:v>
                </c:pt>
                <c:pt idx="84">
                  <c:v>14.1266</c:v>
                </c:pt>
                <c:pt idx="85">
                  <c:v>10.972899999999999</c:v>
                </c:pt>
                <c:pt idx="86">
                  <c:v>15.0915</c:v>
                </c:pt>
                <c:pt idx="87">
                  <c:v>12.7438</c:v>
                </c:pt>
                <c:pt idx="88">
                  <c:v>14.389200000000001</c:v>
                </c:pt>
                <c:pt idx="89">
                  <c:v>13.029199999999999</c:v>
                </c:pt>
                <c:pt idx="90">
                  <c:v>16.547499999999999</c:v>
                </c:pt>
                <c:pt idx="91">
                  <c:v>29.842199999999998</c:v>
                </c:pt>
                <c:pt idx="92">
                  <c:v>31.573699999999999</c:v>
                </c:pt>
                <c:pt idx="93">
                  <c:v>12.681800000000001</c:v>
                </c:pt>
                <c:pt idx="94">
                  <c:v>12.708500000000001</c:v>
                </c:pt>
                <c:pt idx="95">
                  <c:v>14.5436</c:v>
                </c:pt>
                <c:pt idx="96">
                  <c:v>32.327300000000001</c:v>
                </c:pt>
                <c:pt idx="97">
                  <c:v>13.1287</c:v>
                </c:pt>
                <c:pt idx="98">
                  <c:v>17.565000000000001</c:v>
                </c:pt>
                <c:pt idx="99">
                  <c:v>36.838500000000003</c:v>
                </c:pt>
                <c:pt idx="100">
                  <c:v>13.6534</c:v>
                </c:pt>
                <c:pt idx="101">
                  <c:v>31.5562</c:v>
                </c:pt>
                <c:pt idx="102">
                  <c:v>15.536199999999999</c:v>
                </c:pt>
                <c:pt idx="103">
                  <c:v>15.432399999999999</c:v>
                </c:pt>
                <c:pt idx="104">
                  <c:v>19.8139</c:v>
                </c:pt>
                <c:pt idx="105">
                  <c:v>15.015499999999999</c:v>
                </c:pt>
                <c:pt idx="106">
                  <c:v>17.003299999999999</c:v>
                </c:pt>
                <c:pt idx="107">
                  <c:v>21.4054</c:v>
                </c:pt>
                <c:pt idx="108">
                  <c:v>20.061299999999999</c:v>
                </c:pt>
                <c:pt idx="109">
                  <c:v>15.3926</c:v>
                </c:pt>
                <c:pt idx="110">
                  <c:v>19.355399999999999</c:v>
                </c:pt>
                <c:pt idx="111">
                  <c:v>34.293100000000003</c:v>
                </c:pt>
                <c:pt idx="112">
                  <c:v>19.498100000000001</c:v>
                </c:pt>
                <c:pt idx="113">
                  <c:v>22.567299999999999</c:v>
                </c:pt>
                <c:pt idx="114">
                  <c:v>21.399000000000001</c:v>
                </c:pt>
                <c:pt idx="115">
                  <c:v>19.1554</c:v>
                </c:pt>
                <c:pt idx="116">
                  <c:v>23.335999999999999</c:v>
                </c:pt>
                <c:pt idx="117">
                  <c:v>19.715399999999999</c:v>
                </c:pt>
                <c:pt idx="118">
                  <c:v>17.267199999999999</c:v>
                </c:pt>
                <c:pt idx="119">
                  <c:v>30.498000000000001</c:v>
                </c:pt>
                <c:pt idx="120">
                  <c:v>20.555399999999999</c:v>
                </c:pt>
                <c:pt idx="121">
                  <c:v>40.802300000000002</c:v>
                </c:pt>
                <c:pt idx="122">
                  <c:v>17.653400000000001</c:v>
                </c:pt>
                <c:pt idx="123">
                  <c:v>50.349400000000003</c:v>
                </c:pt>
                <c:pt idx="124">
                  <c:v>42.0396</c:v>
                </c:pt>
                <c:pt idx="125">
                  <c:v>21.4499</c:v>
                </c:pt>
                <c:pt idx="126">
                  <c:v>36.641800000000003</c:v>
                </c:pt>
                <c:pt idx="127">
                  <c:v>36.033299999999997</c:v>
                </c:pt>
              </c:numCache>
            </c:numRef>
          </c:yVal>
          <c:smooth val="0"/>
        </c:ser>
        <c:ser>
          <c:idx val="3"/>
          <c:order val="3"/>
          <c:tx>
            <c:v>run348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chip0!$A$2:$A$129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chip0!$E$2:$E$129</c:f>
              <c:numCache>
                <c:formatCode>General</c:formatCode>
                <c:ptCount val="128"/>
                <c:pt idx="0">
                  <c:v>46.706499999999998</c:v>
                </c:pt>
                <c:pt idx="1">
                  <c:v>15.4125</c:v>
                </c:pt>
                <c:pt idx="2">
                  <c:v>34.324599999999997</c:v>
                </c:pt>
                <c:pt idx="3">
                  <c:v>32.942700000000002</c:v>
                </c:pt>
                <c:pt idx="4">
                  <c:v>15.2033</c:v>
                </c:pt>
                <c:pt idx="5">
                  <c:v>29.406099999999999</c:v>
                </c:pt>
                <c:pt idx="6">
                  <c:v>17.4907</c:v>
                </c:pt>
                <c:pt idx="7">
                  <c:v>12.226000000000001</c:v>
                </c:pt>
                <c:pt idx="8">
                  <c:v>15.392799999999999</c:v>
                </c:pt>
                <c:pt idx="9">
                  <c:v>31.027999999999999</c:v>
                </c:pt>
                <c:pt idx="10">
                  <c:v>30.113199999999999</c:v>
                </c:pt>
                <c:pt idx="11">
                  <c:v>12.2018</c:v>
                </c:pt>
                <c:pt idx="12">
                  <c:v>33.732799999999997</c:v>
                </c:pt>
                <c:pt idx="13">
                  <c:v>9.3719400000000004</c:v>
                </c:pt>
                <c:pt idx="14">
                  <c:v>14.736499999999999</c:v>
                </c:pt>
                <c:pt idx="15">
                  <c:v>17.300599999999999</c:v>
                </c:pt>
                <c:pt idx="16">
                  <c:v>14.1495</c:v>
                </c:pt>
                <c:pt idx="17">
                  <c:v>14.129099999999999</c:v>
                </c:pt>
                <c:pt idx="18">
                  <c:v>30.850300000000001</c:v>
                </c:pt>
                <c:pt idx="19">
                  <c:v>12.091200000000001</c:v>
                </c:pt>
                <c:pt idx="20">
                  <c:v>30.8782</c:v>
                </c:pt>
                <c:pt idx="21">
                  <c:v>12.209899999999999</c:v>
                </c:pt>
                <c:pt idx="22">
                  <c:v>11.010899999999999</c:v>
                </c:pt>
                <c:pt idx="23">
                  <c:v>30.589200000000002</c:v>
                </c:pt>
                <c:pt idx="24">
                  <c:v>30.368200000000002</c:v>
                </c:pt>
                <c:pt idx="25">
                  <c:v>9.4107099999999999</c:v>
                </c:pt>
                <c:pt idx="26">
                  <c:v>15.1442</c:v>
                </c:pt>
                <c:pt idx="27">
                  <c:v>15.5633</c:v>
                </c:pt>
                <c:pt idx="28">
                  <c:v>11.688700000000001</c:v>
                </c:pt>
                <c:pt idx="29">
                  <c:v>14.0412</c:v>
                </c:pt>
                <c:pt idx="30">
                  <c:v>13.321300000000001</c:v>
                </c:pt>
                <c:pt idx="31">
                  <c:v>12.0871</c:v>
                </c:pt>
                <c:pt idx="32">
                  <c:v>15.027799999999999</c:v>
                </c:pt>
                <c:pt idx="33">
                  <c:v>12.930400000000001</c:v>
                </c:pt>
                <c:pt idx="34">
                  <c:v>13.2545</c:v>
                </c:pt>
                <c:pt idx="35">
                  <c:v>8.5056899999999995</c:v>
                </c:pt>
                <c:pt idx="36">
                  <c:v>16.632000000000001</c:v>
                </c:pt>
                <c:pt idx="37">
                  <c:v>11.679500000000001</c:v>
                </c:pt>
                <c:pt idx="38">
                  <c:v>17.109200000000001</c:v>
                </c:pt>
                <c:pt idx="39">
                  <c:v>12.427099999999999</c:v>
                </c:pt>
                <c:pt idx="40">
                  <c:v>10.776400000000001</c:v>
                </c:pt>
                <c:pt idx="41">
                  <c:v>28.136099999999999</c:v>
                </c:pt>
                <c:pt idx="42">
                  <c:v>9.2448800000000002</c:v>
                </c:pt>
                <c:pt idx="43">
                  <c:v>14.3192</c:v>
                </c:pt>
                <c:pt idx="44">
                  <c:v>9.3341499999999993</c:v>
                </c:pt>
                <c:pt idx="45">
                  <c:v>9.2829800000000002</c:v>
                </c:pt>
                <c:pt idx="46">
                  <c:v>14.0068</c:v>
                </c:pt>
                <c:pt idx="47">
                  <c:v>10.0968</c:v>
                </c:pt>
                <c:pt idx="48">
                  <c:v>9.1525999999999996</c:v>
                </c:pt>
                <c:pt idx="49">
                  <c:v>12.5763</c:v>
                </c:pt>
                <c:pt idx="50">
                  <c:v>15.8874</c:v>
                </c:pt>
                <c:pt idx="51">
                  <c:v>12.8268</c:v>
                </c:pt>
                <c:pt idx="52">
                  <c:v>9.2746700000000004</c:v>
                </c:pt>
                <c:pt idx="53">
                  <c:v>10.345599999999999</c:v>
                </c:pt>
                <c:pt idx="54">
                  <c:v>17.6968</c:v>
                </c:pt>
                <c:pt idx="55">
                  <c:v>11.8393</c:v>
                </c:pt>
                <c:pt idx="56">
                  <c:v>10.827999999999999</c:v>
                </c:pt>
                <c:pt idx="57">
                  <c:v>10.0243</c:v>
                </c:pt>
                <c:pt idx="58">
                  <c:v>11.2751</c:v>
                </c:pt>
                <c:pt idx="59">
                  <c:v>11.8551</c:v>
                </c:pt>
                <c:pt idx="60">
                  <c:v>10.5097</c:v>
                </c:pt>
                <c:pt idx="61">
                  <c:v>13.203099999999999</c:v>
                </c:pt>
                <c:pt idx="62">
                  <c:v>16.756900000000002</c:v>
                </c:pt>
                <c:pt idx="63">
                  <c:v>8.1369600000000002</c:v>
                </c:pt>
                <c:pt idx="64">
                  <c:v>13.876200000000001</c:v>
                </c:pt>
                <c:pt idx="65">
                  <c:v>10.058199999999999</c:v>
                </c:pt>
                <c:pt idx="66">
                  <c:v>16.468399999999999</c:v>
                </c:pt>
                <c:pt idx="67">
                  <c:v>8.3843399999999999</c:v>
                </c:pt>
                <c:pt idx="68">
                  <c:v>10.698700000000001</c:v>
                </c:pt>
                <c:pt idx="69">
                  <c:v>11.2348</c:v>
                </c:pt>
                <c:pt idx="70">
                  <c:v>9.8737899999999996</c:v>
                </c:pt>
                <c:pt idx="71">
                  <c:v>24.844999999999999</c:v>
                </c:pt>
                <c:pt idx="72">
                  <c:v>9.5598200000000002</c:v>
                </c:pt>
                <c:pt idx="73">
                  <c:v>35.036099999999998</c:v>
                </c:pt>
                <c:pt idx="74">
                  <c:v>11.8139</c:v>
                </c:pt>
                <c:pt idx="75">
                  <c:v>9.4621099999999991</c:v>
                </c:pt>
                <c:pt idx="76">
                  <c:v>9.1116799999999998</c:v>
                </c:pt>
                <c:pt idx="77">
                  <c:v>31.2361</c:v>
                </c:pt>
                <c:pt idx="78">
                  <c:v>11.6972</c:v>
                </c:pt>
                <c:pt idx="79">
                  <c:v>12.017200000000001</c:v>
                </c:pt>
                <c:pt idx="80">
                  <c:v>13.693899999999999</c:v>
                </c:pt>
                <c:pt idx="81">
                  <c:v>11.8607</c:v>
                </c:pt>
                <c:pt idx="82">
                  <c:v>12.156599999999999</c:v>
                </c:pt>
                <c:pt idx="83">
                  <c:v>11.622999999999999</c:v>
                </c:pt>
                <c:pt idx="84">
                  <c:v>13.4762</c:v>
                </c:pt>
                <c:pt idx="85">
                  <c:v>13.711499999999999</c:v>
                </c:pt>
                <c:pt idx="86">
                  <c:v>10.4108</c:v>
                </c:pt>
                <c:pt idx="87">
                  <c:v>10.8284</c:v>
                </c:pt>
                <c:pt idx="88">
                  <c:v>15.0121</c:v>
                </c:pt>
                <c:pt idx="89">
                  <c:v>13.597200000000001</c:v>
                </c:pt>
                <c:pt idx="90">
                  <c:v>11.984999999999999</c:v>
                </c:pt>
                <c:pt idx="91">
                  <c:v>26.210799999999999</c:v>
                </c:pt>
                <c:pt idx="92">
                  <c:v>28.167000000000002</c:v>
                </c:pt>
                <c:pt idx="93">
                  <c:v>13.960900000000001</c:v>
                </c:pt>
                <c:pt idx="94">
                  <c:v>12.268800000000001</c:v>
                </c:pt>
                <c:pt idx="95">
                  <c:v>13.279299999999999</c:v>
                </c:pt>
                <c:pt idx="96">
                  <c:v>34.131599999999999</c:v>
                </c:pt>
                <c:pt idx="97">
                  <c:v>15.2424</c:v>
                </c:pt>
                <c:pt idx="98">
                  <c:v>16.2333</c:v>
                </c:pt>
                <c:pt idx="99">
                  <c:v>28.314699999999998</c:v>
                </c:pt>
                <c:pt idx="100">
                  <c:v>14.770099999999999</c:v>
                </c:pt>
                <c:pt idx="101">
                  <c:v>36.8735</c:v>
                </c:pt>
                <c:pt idx="102">
                  <c:v>14.1602</c:v>
                </c:pt>
                <c:pt idx="103">
                  <c:v>13.056800000000001</c:v>
                </c:pt>
                <c:pt idx="104">
                  <c:v>17.272600000000001</c:v>
                </c:pt>
                <c:pt idx="105">
                  <c:v>13.443199999999999</c:v>
                </c:pt>
                <c:pt idx="106">
                  <c:v>20.057700000000001</c:v>
                </c:pt>
                <c:pt idx="107">
                  <c:v>17.1448</c:v>
                </c:pt>
                <c:pt idx="108">
                  <c:v>19.593499999999999</c:v>
                </c:pt>
                <c:pt idx="109">
                  <c:v>12.925800000000001</c:v>
                </c:pt>
                <c:pt idx="110">
                  <c:v>16.802299999999999</c:v>
                </c:pt>
                <c:pt idx="111">
                  <c:v>38.262999999999998</c:v>
                </c:pt>
                <c:pt idx="112">
                  <c:v>16.954000000000001</c:v>
                </c:pt>
                <c:pt idx="113">
                  <c:v>15.7867</c:v>
                </c:pt>
                <c:pt idx="114">
                  <c:v>18.042300000000001</c:v>
                </c:pt>
                <c:pt idx="115">
                  <c:v>19.5899</c:v>
                </c:pt>
                <c:pt idx="116">
                  <c:v>21.821100000000001</c:v>
                </c:pt>
                <c:pt idx="117">
                  <c:v>22.523599999999998</c:v>
                </c:pt>
                <c:pt idx="118">
                  <c:v>19.2544</c:v>
                </c:pt>
                <c:pt idx="119">
                  <c:v>35.752600000000001</c:v>
                </c:pt>
                <c:pt idx="120">
                  <c:v>22.161999999999999</c:v>
                </c:pt>
                <c:pt idx="121">
                  <c:v>37.979100000000003</c:v>
                </c:pt>
                <c:pt idx="122">
                  <c:v>20.221599999999999</c:v>
                </c:pt>
                <c:pt idx="123">
                  <c:v>33.8949</c:v>
                </c:pt>
                <c:pt idx="124">
                  <c:v>40.806699999999999</c:v>
                </c:pt>
                <c:pt idx="125">
                  <c:v>20.200800000000001</c:v>
                </c:pt>
                <c:pt idx="126">
                  <c:v>35.888199999999998</c:v>
                </c:pt>
                <c:pt idx="127">
                  <c:v>39.7896</c:v>
                </c:pt>
              </c:numCache>
            </c:numRef>
          </c:yVal>
          <c:smooth val="0"/>
        </c:ser>
        <c:ser>
          <c:idx val="4"/>
          <c:order val="4"/>
          <c:tx>
            <c:v>run361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chip0!$A$2:$A$129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chip0!$F$2:$F$129</c:f>
              <c:numCache>
                <c:formatCode>General</c:formatCode>
                <c:ptCount val="128"/>
                <c:pt idx="0">
                  <c:v>49.501100000000001</c:v>
                </c:pt>
                <c:pt idx="1">
                  <c:v>18.652799999999999</c:v>
                </c:pt>
                <c:pt idx="2">
                  <c:v>39.7117</c:v>
                </c:pt>
                <c:pt idx="3">
                  <c:v>34.009700000000002</c:v>
                </c:pt>
                <c:pt idx="4">
                  <c:v>17.385200000000001</c:v>
                </c:pt>
                <c:pt idx="5">
                  <c:v>32.208599999999997</c:v>
                </c:pt>
                <c:pt idx="6">
                  <c:v>17.6386</c:v>
                </c:pt>
                <c:pt idx="7">
                  <c:v>11.682399999999999</c:v>
                </c:pt>
                <c:pt idx="8">
                  <c:v>17.909800000000001</c:v>
                </c:pt>
                <c:pt idx="9">
                  <c:v>33.655799999999999</c:v>
                </c:pt>
                <c:pt idx="10">
                  <c:v>38.711599999999997</c:v>
                </c:pt>
                <c:pt idx="11">
                  <c:v>14.4232</c:v>
                </c:pt>
                <c:pt idx="12">
                  <c:v>33.3249</c:v>
                </c:pt>
                <c:pt idx="13">
                  <c:v>12.069800000000001</c:v>
                </c:pt>
                <c:pt idx="14">
                  <c:v>13.745699999999999</c:v>
                </c:pt>
                <c:pt idx="15">
                  <c:v>11.9048</c:v>
                </c:pt>
                <c:pt idx="16">
                  <c:v>13.8629</c:v>
                </c:pt>
                <c:pt idx="17">
                  <c:v>15.2675</c:v>
                </c:pt>
                <c:pt idx="18">
                  <c:v>28.964400000000001</c:v>
                </c:pt>
                <c:pt idx="19">
                  <c:v>10.1289</c:v>
                </c:pt>
                <c:pt idx="20">
                  <c:v>34.062899999999999</c:v>
                </c:pt>
                <c:pt idx="21">
                  <c:v>11.8347</c:v>
                </c:pt>
                <c:pt idx="22">
                  <c:v>10.6524</c:v>
                </c:pt>
                <c:pt idx="23">
                  <c:v>35.630299999999998</c:v>
                </c:pt>
                <c:pt idx="24">
                  <c:v>31.109200000000001</c:v>
                </c:pt>
                <c:pt idx="25">
                  <c:v>10.8741</c:v>
                </c:pt>
                <c:pt idx="26">
                  <c:v>13.6233</c:v>
                </c:pt>
                <c:pt idx="27">
                  <c:v>11.2316</c:v>
                </c:pt>
                <c:pt idx="28">
                  <c:v>11.731400000000001</c:v>
                </c:pt>
                <c:pt idx="29">
                  <c:v>10.0373</c:v>
                </c:pt>
                <c:pt idx="30">
                  <c:v>14.948399999999999</c:v>
                </c:pt>
                <c:pt idx="31">
                  <c:v>15.0464</c:v>
                </c:pt>
                <c:pt idx="32">
                  <c:v>14.629300000000001</c:v>
                </c:pt>
                <c:pt idx="33">
                  <c:v>11.5825</c:v>
                </c:pt>
                <c:pt idx="34">
                  <c:v>12.9687</c:v>
                </c:pt>
                <c:pt idx="35">
                  <c:v>10.369400000000001</c:v>
                </c:pt>
                <c:pt idx="36">
                  <c:v>12.152799999999999</c:v>
                </c:pt>
                <c:pt idx="37">
                  <c:v>11.9716</c:v>
                </c:pt>
                <c:pt idx="38">
                  <c:v>11.535299999999999</c:v>
                </c:pt>
                <c:pt idx="39">
                  <c:v>11.264200000000001</c:v>
                </c:pt>
                <c:pt idx="40">
                  <c:v>12.8109</c:v>
                </c:pt>
                <c:pt idx="41">
                  <c:v>23.503900000000002</c:v>
                </c:pt>
                <c:pt idx="42">
                  <c:v>14.0952</c:v>
                </c:pt>
                <c:pt idx="43">
                  <c:v>14.2804</c:v>
                </c:pt>
                <c:pt idx="44">
                  <c:v>12.908099999999999</c:v>
                </c:pt>
                <c:pt idx="45">
                  <c:v>13.8948</c:v>
                </c:pt>
                <c:pt idx="46">
                  <c:v>14.4072</c:v>
                </c:pt>
                <c:pt idx="47">
                  <c:v>13.1305</c:v>
                </c:pt>
                <c:pt idx="48">
                  <c:v>16.267900000000001</c:v>
                </c:pt>
                <c:pt idx="49">
                  <c:v>14.983700000000001</c:v>
                </c:pt>
                <c:pt idx="50">
                  <c:v>15.4818</c:v>
                </c:pt>
                <c:pt idx="51">
                  <c:v>9.5972299999999997</c:v>
                </c:pt>
                <c:pt idx="52">
                  <c:v>12.826499999999999</c:v>
                </c:pt>
                <c:pt idx="53">
                  <c:v>14.3306</c:v>
                </c:pt>
                <c:pt idx="54">
                  <c:v>14.9611</c:v>
                </c:pt>
                <c:pt idx="55">
                  <c:v>13.1692</c:v>
                </c:pt>
                <c:pt idx="56">
                  <c:v>10.3185</c:v>
                </c:pt>
                <c:pt idx="57">
                  <c:v>14.8491</c:v>
                </c:pt>
                <c:pt idx="58">
                  <c:v>14.171200000000001</c:v>
                </c:pt>
                <c:pt idx="59">
                  <c:v>14.2393</c:v>
                </c:pt>
                <c:pt idx="60">
                  <c:v>16.209800000000001</c:v>
                </c:pt>
                <c:pt idx="61">
                  <c:v>17.7837</c:v>
                </c:pt>
                <c:pt idx="62">
                  <c:v>17.546800000000001</c:v>
                </c:pt>
                <c:pt idx="63">
                  <c:v>15.250400000000001</c:v>
                </c:pt>
                <c:pt idx="64">
                  <c:v>17.9008</c:v>
                </c:pt>
                <c:pt idx="65">
                  <c:v>13.650399999999999</c:v>
                </c:pt>
                <c:pt idx="66">
                  <c:v>16.807300000000001</c:v>
                </c:pt>
                <c:pt idx="67">
                  <c:v>11.6783</c:v>
                </c:pt>
                <c:pt idx="68">
                  <c:v>14.8148</c:v>
                </c:pt>
                <c:pt idx="69">
                  <c:v>14.5463</c:v>
                </c:pt>
                <c:pt idx="70">
                  <c:v>13.2197</c:v>
                </c:pt>
                <c:pt idx="71">
                  <c:v>36.018300000000004</c:v>
                </c:pt>
                <c:pt idx="72">
                  <c:v>10.9854</c:v>
                </c:pt>
                <c:pt idx="73">
                  <c:v>27.7242</c:v>
                </c:pt>
                <c:pt idx="74">
                  <c:v>11.254099999999999</c:v>
                </c:pt>
                <c:pt idx="75">
                  <c:v>13.129300000000001</c:v>
                </c:pt>
                <c:pt idx="76">
                  <c:v>13.5017</c:v>
                </c:pt>
                <c:pt idx="77">
                  <c:v>32.064300000000003</c:v>
                </c:pt>
                <c:pt idx="78">
                  <c:v>14.776</c:v>
                </c:pt>
                <c:pt idx="79">
                  <c:v>11.5829</c:v>
                </c:pt>
                <c:pt idx="80">
                  <c:v>15.2653</c:v>
                </c:pt>
                <c:pt idx="81">
                  <c:v>12.2773</c:v>
                </c:pt>
                <c:pt idx="82">
                  <c:v>11.0259</c:v>
                </c:pt>
                <c:pt idx="83">
                  <c:v>12.0526</c:v>
                </c:pt>
                <c:pt idx="84">
                  <c:v>12.1188</c:v>
                </c:pt>
                <c:pt idx="85">
                  <c:v>12.9003</c:v>
                </c:pt>
                <c:pt idx="86">
                  <c:v>15.0593</c:v>
                </c:pt>
                <c:pt idx="87">
                  <c:v>12.393700000000001</c:v>
                </c:pt>
                <c:pt idx="88">
                  <c:v>12.756399999999999</c:v>
                </c:pt>
                <c:pt idx="89">
                  <c:v>16.290500000000002</c:v>
                </c:pt>
                <c:pt idx="90">
                  <c:v>11.8018</c:v>
                </c:pt>
                <c:pt idx="91">
                  <c:v>25.985600000000002</c:v>
                </c:pt>
                <c:pt idx="92">
                  <c:v>27.759</c:v>
                </c:pt>
                <c:pt idx="93">
                  <c:v>13.6</c:v>
                </c:pt>
                <c:pt idx="94">
                  <c:v>15.857799999999999</c:v>
                </c:pt>
                <c:pt idx="95">
                  <c:v>9.4777400000000007</c:v>
                </c:pt>
                <c:pt idx="96">
                  <c:v>32.074599999999997</c:v>
                </c:pt>
                <c:pt idx="97">
                  <c:v>10.9458</c:v>
                </c:pt>
                <c:pt idx="98">
                  <c:v>14.0936</c:v>
                </c:pt>
                <c:pt idx="99">
                  <c:v>29.244199999999999</c:v>
                </c:pt>
                <c:pt idx="100">
                  <c:v>11.284700000000001</c:v>
                </c:pt>
                <c:pt idx="101">
                  <c:v>34.328099999999999</c:v>
                </c:pt>
                <c:pt idx="102">
                  <c:v>11.2697</c:v>
                </c:pt>
                <c:pt idx="103">
                  <c:v>12.5793</c:v>
                </c:pt>
                <c:pt idx="104">
                  <c:v>13.946099999999999</c:v>
                </c:pt>
                <c:pt idx="105">
                  <c:v>12.283200000000001</c:v>
                </c:pt>
                <c:pt idx="106">
                  <c:v>16.100300000000001</c:v>
                </c:pt>
                <c:pt idx="107">
                  <c:v>16.716200000000001</c:v>
                </c:pt>
                <c:pt idx="108">
                  <c:v>19.493300000000001</c:v>
                </c:pt>
                <c:pt idx="109">
                  <c:v>12.8605</c:v>
                </c:pt>
                <c:pt idx="110">
                  <c:v>14.0383</c:v>
                </c:pt>
                <c:pt idx="111">
                  <c:v>26.919899999999998</c:v>
                </c:pt>
                <c:pt idx="112">
                  <c:v>17.7986</c:v>
                </c:pt>
                <c:pt idx="113">
                  <c:v>16.310600000000001</c:v>
                </c:pt>
                <c:pt idx="114">
                  <c:v>18.179500000000001</c:v>
                </c:pt>
                <c:pt idx="115">
                  <c:v>15.3847</c:v>
                </c:pt>
                <c:pt idx="116">
                  <c:v>18.5961</c:v>
                </c:pt>
                <c:pt idx="117">
                  <c:v>19.118200000000002</c:v>
                </c:pt>
                <c:pt idx="118">
                  <c:v>16.127300000000002</c:v>
                </c:pt>
                <c:pt idx="119">
                  <c:v>29.481200000000001</c:v>
                </c:pt>
                <c:pt idx="120">
                  <c:v>17.241099999999999</c:v>
                </c:pt>
                <c:pt idx="121">
                  <c:v>36.265799999999999</c:v>
                </c:pt>
                <c:pt idx="122">
                  <c:v>13.663399999999999</c:v>
                </c:pt>
                <c:pt idx="123">
                  <c:v>29.643000000000001</c:v>
                </c:pt>
                <c:pt idx="124">
                  <c:v>39.843000000000004</c:v>
                </c:pt>
                <c:pt idx="125">
                  <c:v>18.393899999999999</c:v>
                </c:pt>
                <c:pt idx="126">
                  <c:v>35.335900000000002</c:v>
                </c:pt>
                <c:pt idx="127">
                  <c:v>32.859900000000003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5"/>
          <c:order val="5"/>
          <c:tx>
            <c:v>run382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chip0!$A$2:$A$129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chip0!$G$2:$G$129</c:f>
              <c:numCache>
                <c:formatCode>General</c:formatCode>
                <c:ptCount val="128"/>
                <c:pt idx="0">
                  <c:v>50.441699999999997</c:v>
                </c:pt>
                <c:pt idx="1">
                  <c:v>19.009399999999999</c:v>
                </c:pt>
                <c:pt idx="2">
                  <c:v>38.145699999999998</c:v>
                </c:pt>
                <c:pt idx="3">
                  <c:v>39.469099999999997</c:v>
                </c:pt>
                <c:pt idx="4">
                  <c:v>20.956700000000001</c:v>
                </c:pt>
                <c:pt idx="5">
                  <c:v>37.0623</c:v>
                </c:pt>
                <c:pt idx="6">
                  <c:v>19.3169</c:v>
                </c:pt>
                <c:pt idx="7">
                  <c:v>16.401299999999999</c:v>
                </c:pt>
                <c:pt idx="8">
                  <c:v>19.347000000000001</c:v>
                </c:pt>
                <c:pt idx="9">
                  <c:v>27.468800000000002</c:v>
                </c:pt>
                <c:pt idx="10">
                  <c:v>38.1188</c:v>
                </c:pt>
                <c:pt idx="11">
                  <c:v>15.9322</c:v>
                </c:pt>
                <c:pt idx="12">
                  <c:v>40.136299999999999</c:v>
                </c:pt>
                <c:pt idx="13">
                  <c:v>14.651199999999999</c:v>
                </c:pt>
                <c:pt idx="14">
                  <c:v>18.0166</c:v>
                </c:pt>
                <c:pt idx="15">
                  <c:v>18.555199999999999</c:v>
                </c:pt>
                <c:pt idx="16">
                  <c:v>20.549099999999999</c:v>
                </c:pt>
                <c:pt idx="17">
                  <c:v>15.7621</c:v>
                </c:pt>
                <c:pt idx="18">
                  <c:v>31.9404</c:v>
                </c:pt>
                <c:pt idx="19">
                  <c:v>16.509799999999998</c:v>
                </c:pt>
                <c:pt idx="20">
                  <c:v>28.696000000000002</c:v>
                </c:pt>
                <c:pt idx="21">
                  <c:v>14.8743</c:v>
                </c:pt>
                <c:pt idx="22">
                  <c:v>14.131600000000001</c:v>
                </c:pt>
                <c:pt idx="23">
                  <c:v>39.120199999999997</c:v>
                </c:pt>
                <c:pt idx="24">
                  <c:v>33.910499999999999</c:v>
                </c:pt>
                <c:pt idx="25">
                  <c:v>15.473699999999999</c:v>
                </c:pt>
                <c:pt idx="26">
                  <c:v>17.419</c:v>
                </c:pt>
                <c:pt idx="27">
                  <c:v>16.984300000000001</c:v>
                </c:pt>
                <c:pt idx="28">
                  <c:v>15.954800000000001</c:v>
                </c:pt>
                <c:pt idx="29">
                  <c:v>15.6622</c:v>
                </c:pt>
                <c:pt idx="30">
                  <c:v>16.849499999999999</c:v>
                </c:pt>
                <c:pt idx="31">
                  <c:v>13.290699999999999</c:v>
                </c:pt>
                <c:pt idx="32">
                  <c:v>18.386299999999999</c:v>
                </c:pt>
                <c:pt idx="33">
                  <c:v>18.720600000000001</c:v>
                </c:pt>
                <c:pt idx="34">
                  <c:v>17.524999999999999</c:v>
                </c:pt>
                <c:pt idx="35">
                  <c:v>14.8215</c:v>
                </c:pt>
                <c:pt idx="36">
                  <c:v>15.7646</c:v>
                </c:pt>
                <c:pt idx="37">
                  <c:v>13.7552</c:v>
                </c:pt>
                <c:pt idx="38">
                  <c:v>18.811699999999998</c:v>
                </c:pt>
                <c:pt idx="39">
                  <c:v>18.6691</c:v>
                </c:pt>
                <c:pt idx="40">
                  <c:v>14.379200000000001</c:v>
                </c:pt>
                <c:pt idx="41">
                  <c:v>33.750599999999999</c:v>
                </c:pt>
                <c:pt idx="42">
                  <c:v>15.5326</c:v>
                </c:pt>
                <c:pt idx="43">
                  <c:v>14.192600000000001</c:v>
                </c:pt>
                <c:pt idx="44">
                  <c:v>12.656499999999999</c:v>
                </c:pt>
                <c:pt idx="45">
                  <c:v>13.4915</c:v>
                </c:pt>
                <c:pt idx="46">
                  <c:v>18.431000000000001</c:v>
                </c:pt>
                <c:pt idx="47">
                  <c:v>12.8041</c:v>
                </c:pt>
                <c:pt idx="48">
                  <c:v>15.7821</c:v>
                </c:pt>
                <c:pt idx="49">
                  <c:v>16.8733</c:v>
                </c:pt>
                <c:pt idx="50">
                  <c:v>14.3354</c:v>
                </c:pt>
                <c:pt idx="51">
                  <c:v>14.902900000000001</c:v>
                </c:pt>
                <c:pt idx="52">
                  <c:v>13.6035</c:v>
                </c:pt>
                <c:pt idx="53">
                  <c:v>15.8645</c:v>
                </c:pt>
                <c:pt idx="54">
                  <c:v>14.045400000000001</c:v>
                </c:pt>
                <c:pt idx="55">
                  <c:v>13.591699999999999</c:v>
                </c:pt>
                <c:pt idx="56">
                  <c:v>12.477</c:v>
                </c:pt>
                <c:pt idx="57">
                  <c:v>12.904199999999999</c:v>
                </c:pt>
                <c:pt idx="58">
                  <c:v>19.821899999999999</c:v>
                </c:pt>
                <c:pt idx="59">
                  <c:v>14.0228</c:v>
                </c:pt>
                <c:pt idx="60">
                  <c:v>15.6021</c:v>
                </c:pt>
                <c:pt idx="61">
                  <c:v>21.7075</c:v>
                </c:pt>
                <c:pt idx="62">
                  <c:v>12.379200000000001</c:v>
                </c:pt>
                <c:pt idx="63">
                  <c:v>12.897500000000001</c:v>
                </c:pt>
                <c:pt idx="64">
                  <c:v>14.1008</c:v>
                </c:pt>
                <c:pt idx="65">
                  <c:v>13.720800000000001</c:v>
                </c:pt>
                <c:pt idx="66">
                  <c:v>19.004000000000001</c:v>
                </c:pt>
                <c:pt idx="67">
                  <c:v>11.1485</c:v>
                </c:pt>
                <c:pt idx="68">
                  <c:v>11.373100000000001</c:v>
                </c:pt>
                <c:pt idx="69">
                  <c:v>10.667299999999999</c:v>
                </c:pt>
                <c:pt idx="70">
                  <c:v>19.973500000000001</c:v>
                </c:pt>
                <c:pt idx="71">
                  <c:v>33.5807</c:v>
                </c:pt>
                <c:pt idx="72">
                  <c:v>10.7278</c:v>
                </c:pt>
                <c:pt idx="73">
                  <c:v>36.343499999999999</c:v>
                </c:pt>
                <c:pt idx="74">
                  <c:v>15.465</c:v>
                </c:pt>
                <c:pt idx="75">
                  <c:v>10.829000000000001</c:v>
                </c:pt>
                <c:pt idx="76">
                  <c:v>13.8697</c:v>
                </c:pt>
                <c:pt idx="77">
                  <c:v>33.116700000000002</c:v>
                </c:pt>
                <c:pt idx="78">
                  <c:v>16.650500000000001</c:v>
                </c:pt>
                <c:pt idx="79">
                  <c:v>14.136900000000001</c:v>
                </c:pt>
                <c:pt idx="80">
                  <c:v>14.158899999999999</c:v>
                </c:pt>
                <c:pt idx="81">
                  <c:v>12.635899999999999</c:v>
                </c:pt>
                <c:pt idx="82">
                  <c:v>19.736000000000001</c:v>
                </c:pt>
                <c:pt idx="83">
                  <c:v>15.7325</c:v>
                </c:pt>
                <c:pt idx="84">
                  <c:v>15.494199999999999</c:v>
                </c:pt>
                <c:pt idx="85">
                  <c:v>14.488099999999999</c:v>
                </c:pt>
                <c:pt idx="86">
                  <c:v>14.552199999999999</c:v>
                </c:pt>
                <c:pt idx="87">
                  <c:v>16.196100000000001</c:v>
                </c:pt>
                <c:pt idx="88">
                  <c:v>15.1501</c:v>
                </c:pt>
                <c:pt idx="89">
                  <c:v>16.8674</c:v>
                </c:pt>
                <c:pt idx="90">
                  <c:v>15.8262</c:v>
                </c:pt>
                <c:pt idx="91">
                  <c:v>33.107199999999999</c:v>
                </c:pt>
                <c:pt idx="92">
                  <c:v>41.120699999999999</c:v>
                </c:pt>
                <c:pt idx="93">
                  <c:v>14.8003</c:v>
                </c:pt>
                <c:pt idx="94">
                  <c:v>14.1271</c:v>
                </c:pt>
                <c:pt idx="95">
                  <c:v>15.453799999999999</c:v>
                </c:pt>
                <c:pt idx="96">
                  <c:v>41.940100000000001</c:v>
                </c:pt>
                <c:pt idx="97">
                  <c:v>14.7347</c:v>
                </c:pt>
                <c:pt idx="98">
                  <c:v>12.653600000000001</c:v>
                </c:pt>
                <c:pt idx="99">
                  <c:v>29.9375</c:v>
                </c:pt>
                <c:pt idx="100">
                  <c:v>18.798100000000002</c:v>
                </c:pt>
                <c:pt idx="101">
                  <c:v>39.013100000000001</c:v>
                </c:pt>
                <c:pt idx="102">
                  <c:v>17.009399999999999</c:v>
                </c:pt>
                <c:pt idx="103">
                  <c:v>13.0665</c:v>
                </c:pt>
                <c:pt idx="104">
                  <c:v>15.677099999999999</c:v>
                </c:pt>
                <c:pt idx="105">
                  <c:v>14.966799999999999</c:v>
                </c:pt>
                <c:pt idx="106">
                  <c:v>17.058299999999999</c:v>
                </c:pt>
                <c:pt idx="107">
                  <c:v>17.226800000000001</c:v>
                </c:pt>
                <c:pt idx="108">
                  <c:v>17.0594</c:v>
                </c:pt>
                <c:pt idx="109">
                  <c:v>18.052800000000001</c:v>
                </c:pt>
                <c:pt idx="110">
                  <c:v>17.9373</c:v>
                </c:pt>
                <c:pt idx="111">
                  <c:v>37.804600000000001</c:v>
                </c:pt>
                <c:pt idx="112">
                  <c:v>15.8</c:v>
                </c:pt>
                <c:pt idx="113">
                  <c:v>20.5562</c:v>
                </c:pt>
                <c:pt idx="114">
                  <c:v>20.313700000000001</c:v>
                </c:pt>
                <c:pt idx="115">
                  <c:v>22.4239</c:v>
                </c:pt>
                <c:pt idx="116">
                  <c:v>18.540400000000002</c:v>
                </c:pt>
                <c:pt idx="117">
                  <c:v>19.011800000000001</c:v>
                </c:pt>
                <c:pt idx="118">
                  <c:v>17.460999999999999</c:v>
                </c:pt>
                <c:pt idx="119">
                  <c:v>29.707599999999999</c:v>
                </c:pt>
                <c:pt idx="120">
                  <c:v>20.935400000000001</c:v>
                </c:pt>
                <c:pt idx="121">
                  <c:v>38.193600000000004</c:v>
                </c:pt>
                <c:pt idx="122">
                  <c:v>21.4239</c:v>
                </c:pt>
                <c:pt idx="123">
                  <c:v>49.424599999999998</c:v>
                </c:pt>
                <c:pt idx="124">
                  <c:v>48.533700000000003</c:v>
                </c:pt>
                <c:pt idx="125">
                  <c:v>21.204999999999998</c:v>
                </c:pt>
                <c:pt idx="126">
                  <c:v>48.2027</c:v>
                </c:pt>
                <c:pt idx="127">
                  <c:v>46.876800000000003</c:v>
                </c:pt>
              </c:numCache>
              <c:extLst xmlns:c15="http://schemas.microsoft.com/office/drawing/2012/chart"/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833568"/>
        <c:axId val="214821808"/>
        <c:extLst>
          <c:ext xmlns:c15="http://schemas.microsoft.com/office/drawing/2012/chart" uri="{02D57815-91ED-43cb-92C2-25804820EDAC}">
            <c15:filteredScatterSeries>
              <c15:ser>
                <c:idx val="6"/>
                <c:order val="6"/>
                <c:tx>
                  <c:v>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chip0!$H$2:$H$129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tx>
                  <c:v>100V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tx>
                  <c:v>120V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tx>
                  <c:v>140V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tx>
                  <c:v>160V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v>180V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14833568"/>
        <c:scaling>
          <c:orientation val="minMax"/>
          <c:max val="13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channels</a:t>
                </a:r>
              </a:p>
            </c:rich>
          </c:tx>
          <c:layout>
            <c:manualLayout>
              <c:xMode val="edge"/>
              <c:yMode val="edge"/>
              <c:x val="0.88355616824458216"/>
              <c:y val="0.946362819501013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821808"/>
        <c:crosses val="autoZero"/>
        <c:crossBetween val="midCat"/>
      </c:valAx>
      <c:valAx>
        <c:axId val="21482180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std_ped [ADC]</a:t>
                </a:r>
              </a:p>
            </c:rich>
          </c:tx>
          <c:layout>
            <c:manualLayout>
              <c:xMode val="edge"/>
              <c:yMode val="edge"/>
              <c:x val="1.6030420273511228E-4"/>
              <c:y val="0.152164958115446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8335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3360126640675493"/>
          <c:y val="7.7161610712725828E-2"/>
          <c:w val="0.73262443864346494"/>
          <c:h val="6.67219108528464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id_chip = 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583959704938166E-2"/>
          <c:y val="0.16687793427230047"/>
          <c:w val="0.90462766191738375"/>
          <c:h val="0.74353671840402669"/>
        </c:manualLayout>
      </c:layout>
      <c:scatterChart>
        <c:scatterStyle val="lineMarker"/>
        <c:varyColors val="0"/>
        <c:ser>
          <c:idx val="0"/>
          <c:order val="0"/>
          <c:tx>
            <c:v>run221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chip1!$A$2:$A$129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chip1!$B$2:$B$129</c:f>
              <c:numCache>
                <c:formatCode>General</c:formatCode>
                <c:ptCount val="128"/>
                <c:pt idx="0">
                  <c:v>212.26400000000001</c:v>
                </c:pt>
                <c:pt idx="1">
                  <c:v>27.063400000000001</c:v>
                </c:pt>
                <c:pt idx="2">
                  <c:v>27.860299999999999</c:v>
                </c:pt>
                <c:pt idx="3">
                  <c:v>25.986599999999999</c:v>
                </c:pt>
                <c:pt idx="4">
                  <c:v>26.906600000000001</c:v>
                </c:pt>
                <c:pt idx="5">
                  <c:v>24.832699999999999</c:v>
                </c:pt>
                <c:pt idx="6">
                  <c:v>25.034099999999999</c:v>
                </c:pt>
                <c:pt idx="7">
                  <c:v>22.625699999999998</c:v>
                </c:pt>
                <c:pt idx="8">
                  <c:v>19.9909</c:v>
                </c:pt>
                <c:pt idx="9">
                  <c:v>21.466699999999999</c:v>
                </c:pt>
                <c:pt idx="10">
                  <c:v>22.311499999999999</c:v>
                </c:pt>
                <c:pt idx="11">
                  <c:v>20.844200000000001</c:v>
                </c:pt>
                <c:pt idx="12">
                  <c:v>21.8903</c:v>
                </c:pt>
                <c:pt idx="13">
                  <c:v>16.8232</c:v>
                </c:pt>
                <c:pt idx="14">
                  <c:v>14.573</c:v>
                </c:pt>
                <c:pt idx="15">
                  <c:v>16.9907</c:v>
                </c:pt>
                <c:pt idx="16">
                  <c:v>17.8004</c:v>
                </c:pt>
                <c:pt idx="17">
                  <c:v>13.7508</c:v>
                </c:pt>
                <c:pt idx="18">
                  <c:v>20.3962</c:v>
                </c:pt>
                <c:pt idx="19">
                  <c:v>17.250800000000002</c:v>
                </c:pt>
                <c:pt idx="20">
                  <c:v>15.7371</c:v>
                </c:pt>
                <c:pt idx="21">
                  <c:v>13.4283</c:v>
                </c:pt>
                <c:pt idx="22">
                  <c:v>11.6014</c:v>
                </c:pt>
                <c:pt idx="23">
                  <c:v>14.8826</c:v>
                </c:pt>
                <c:pt idx="24">
                  <c:v>16.55</c:v>
                </c:pt>
                <c:pt idx="25">
                  <c:v>16.591100000000001</c:v>
                </c:pt>
                <c:pt idx="26">
                  <c:v>14.363799999999999</c:v>
                </c:pt>
                <c:pt idx="27">
                  <c:v>14.167299999999999</c:v>
                </c:pt>
                <c:pt idx="28">
                  <c:v>17.923300000000001</c:v>
                </c:pt>
                <c:pt idx="29">
                  <c:v>15.923400000000001</c:v>
                </c:pt>
                <c:pt idx="30">
                  <c:v>15.857100000000001</c:v>
                </c:pt>
                <c:pt idx="31">
                  <c:v>18.6568</c:v>
                </c:pt>
                <c:pt idx="32">
                  <c:v>17.2852</c:v>
                </c:pt>
                <c:pt idx="33">
                  <c:v>22.930199999999999</c:v>
                </c:pt>
                <c:pt idx="34">
                  <c:v>21.793299999999999</c:v>
                </c:pt>
                <c:pt idx="35">
                  <c:v>21.462199999999999</c:v>
                </c:pt>
                <c:pt idx="36">
                  <c:v>19.971</c:v>
                </c:pt>
                <c:pt idx="37">
                  <c:v>21.6297</c:v>
                </c:pt>
                <c:pt idx="38">
                  <c:v>22.827300000000001</c:v>
                </c:pt>
                <c:pt idx="39">
                  <c:v>24.596299999999999</c:v>
                </c:pt>
                <c:pt idx="40">
                  <c:v>26.9955</c:v>
                </c:pt>
                <c:pt idx="41">
                  <c:v>28.5288</c:v>
                </c:pt>
                <c:pt idx="42">
                  <c:v>31.056100000000001</c:v>
                </c:pt>
                <c:pt idx="43">
                  <c:v>33.400500000000001</c:v>
                </c:pt>
                <c:pt idx="44">
                  <c:v>33.232599999999998</c:v>
                </c:pt>
                <c:pt idx="45">
                  <c:v>32.9754</c:v>
                </c:pt>
                <c:pt idx="46">
                  <c:v>31.785299999999999</c:v>
                </c:pt>
                <c:pt idx="47">
                  <c:v>35.738199999999999</c:v>
                </c:pt>
                <c:pt idx="48">
                  <c:v>38.184800000000003</c:v>
                </c:pt>
                <c:pt idx="49">
                  <c:v>37.203099999999999</c:v>
                </c:pt>
                <c:pt idx="50">
                  <c:v>35.334800000000001</c:v>
                </c:pt>
                <c:pt idx="51">
                  <c:v>39.8735</c:v>
                </c:pt>
                <c:pt idx="52">
                  <c:v>38.9343</c:v>
                </c:pt>
                <c:pt idx="53">
                  <c:v>38.776800000000001</c:v>
                </c:pt>
                <c:pt idx="54">
                  <c:v>33.670900000000003</c:v>
                </c:pt>
                <c:pt idx="55">
                  <c:v>39.197800000000001</c:v>
                </c:pt>
                <c:pt idx="56">
                  <c:v>36.559899999999999</c:v>
                </c:pt>
                <c:pt idx="57">
                  <c:v>40.215400000000002</c:v>
                </c:pt>
                <c:pt idx="58">
                  <c:v>32.704599999999999</c:v>
                </c:pt>
                <c:pt idx="59">
                  <c:v>35.793700000000001</c:v>
                </c:pt>
                <c:pt idx="60">
                  <c:v>37.475099999999998</c:v>
                </c:pt>
                <c:pt idx="61">
                  <c:v>38.648299999999999</c:v>
                </c:pt>
                <c:pt idx="62">
                  <c:v>26.315999999999999</c:v>
                </c:pt>
                <c:pt idx="63">
                  <c:v>36.286200000000001</c:v>
                </c:pt>
                <c:pt idx="64">
                  <c:v>24.866299999999999</c:v>
                </c:pt>
                <c:pt idx="65">
                  <c:v>22.787199999999999</c:v>
                </c:pt>
                <c:pt idx="66">
                  <c:v>71.376999999999995</c:v>
                </c:pt>
                <c:pt idx="67">
                  <c:v>22.436900000000001</c:v>
                </c:pt>
                <c:pt idx="68">
                  <c:v>24.207699999999999</c:v>
                </c:pt>
                <c:pt idx="69">
                  <c:v>25.864699999999999</c:v>
                </c:pt>
                <c:pt idx="70">
                  <c:v>47.920099999999998</c:v>
                </c:pt>
                <c:pt idx="71">
                  <c:v>20.024100000000001</c:v>
                </c:pt>
                <c:pt idx="72">
                  <c:v>23.1265</c:v>
                </c:pt>
                <c:pt idx="73">
                  <c:v>21.959499999999998</c:v>
                </c:pt>
                <c:pt idx="74">
                  <c:v>50.468499999999999</c:v>
                </c:pt>
                <c:pt idx="75">
                  <c:v>21.0807</c:v>
                </c:pt>
                <c:pt idx="76">
                  <c:v>25.7562</c:v>
                </c:pt>
                <c:pt idx="77">
                  <c:v>23.185300000000002</c:v>
                </c:pt>
                <c:pt idx="78">
                  <c:v>51.655099999999997</c:v>
                </c:pt>
                <c:pt idx="79">
                  <c:v>19.4636</c:v>
                </c:pt>
                <c:pt idx="80">
                  <c:v>23.488199999999999</c:v>
                </c:pt>
                <c:pt idx="81">
                  <c:v>22.145600000000002</c:v>
                </c:pt>
                <c:pt idx="82">
                  <c:v>58.5976</c:v>
                </c:pt>
                <c:pt idx="83">
                  <c:v>20.183800000000002</c:v>
                </c:pt>
                <c:pt idx="84">
                  <c:v>20.518899999999999</c:v>
                </c:pt>
                <c:pt idx="85">
                  <c:v>17.058199999999999</c:v>
                </c:pt>
                <c:pt idx="86">
                  <c:v>58.116199999999999</c:v>
                </c:pt>
                <c:pt idx="87">
                  <c:v>17.046500000000002</c:v>
                </c:pt>
                <c:pt idx="88">
                  <c:v>15.423999999999999</c:v>
                </c:pt>
                <c:pt idx="89">
                  <c:v>15.517799999999999</c:v>
                </c:pt>
                <c:pt idx="90">
                  <c:v>48.020099999999999</c:v>
                </c:pt>
                <c:pt idx="91">
                  <c:v>11.702</c:v>
                </c:pt>
                <c:pt idx="92">
                  <c:v>14.489000000000001</c:v>
                </c:pt>
                <c:pt idx="93">
                  <c:v>13.202400000000001</c:v>
                </c:pt>
                <c:pt idx="94">
                  <c:v>46.414700000000003</c:v>
                </c:pt>
                <c:pt idx="95">
                  <c:v>10.208500000000001</c:v>
                </c:pt>
                <c:pt idx="96">
                  <c:v>14.6121</c:v>
                </c:pt>
                <c:pt idx="97">
                  <c:v>12.130800000000001</c:v>
                </c:pt>
                <c:pt idx="98">
                  <c:v>37.938299999999998</c:v>
                </c:pt>
                <c:pt idx="99">
                  <c:v>10.673299999999999</c:v>
                </c:pt>
                <c:pt idx="100">
                  <c:v>13.694599999999999</c:v>
                </c:pt>
                <c:pt idx="101">
                  <c:v>11.8117</c:v>
                </c:pt>
                <c:pt idx="102">
                  <c:v>14.472799999999999</c:v>
                </c:pt>
                <c:pt idx="103">
                  <c:v>13.6995</c:v>
                </c:pt>
                <c:pt idx="104">
                  <c:v>15.118600000000001</c:v>
                </c:pt>
                <c:pt idx="105">
                  <c:v>14.742900000000001</c:v>
                </c:pt>
                <c:pt idx="106">
                  <c:v>18.130199999999999</c:v>
                </c:pt>
                <c:pt idx="107">
                  <c:v>18.2545</c:v>
                </c:pt>
                <c:pt idx="108">
                  <c:v>19.5334</c:v>
                </c:pt>
                <c:pt idx="109">
                  <c:v>19.4175</c:v>
                </c:pt>
                <c:pt idx="110">
                  <c:v>23.5107</c:v>
                </c:pt>
                <c:pt idx="111">
                  <c:v>22.1252</c:v>
                </c:pt>
                <c:pt idx="112">
                  <c:v>22.880700000000001</c:v>
                </c:pt>
                <c:pt idx="113">
                  <c:v>22.4819</c:v>
                </c:pt>
                <c:pt idx="114">
                  <c:v>27.418099999999999</c:v>
                </c:pt>
                <c:pt idx="115">
                  <c:v>28.173400000000001</c:v>
                </c:pt>
                <c:pt idx="116">
                  <c:v>27.6737</c:v>
                </c:pt>
                <c:pt idx="117">
                  <c:v>25.404800000000002</c:v>
                </c:pt>
                <c:pt idx="118">
                  <c:v>30.235700000000001</c:v>
                </c:pt>
                <c:pt idx="119">
                  <c:v>29.253399999999999</c:v>
                </c:pt>
                <c:pt idx="120">
                  <c:v>31.869199999999999</c:v>
                </c:pt>
                <c:pt idx="121">
                  <c:v>30.317299999999999</c:v>
                </c:pt>
                <c:pt idx="122">
                  <c:v>33.651600000000002</c:v>
                </c:pt>
                <c:pt idx="123">
                  <c:v>32.366</c:v>
                </c:pt>
                <c:pt idx="124">
                  <c:v>39.0822</c:v>
                </c:pt>
                <c:pt idx="125">
                  <c:v>34.2776</c:v>
                </c:pt>
                <c:pt idx="126">
                  <c:v>35.211399999999998</c:v>
                </c:pt>
                <c:pt idx="127">
                  <c:v>39.680500000000002</c:v>
                </c:pt>
              </c:numCache>
            </c:numRef>
          </c:yVal>
          <c:smooth val="0"/>
        </c:ser>
        <c:ser>
          <c:idx val="1"/>
          <c:order val="1"/>
          <c:tx>
            <c:v>run333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chip1!$A$2:$A$129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chip1!$C$2:$C$129</c:f>
              <c:numCache>
                <c:formatCode>General</c:formatCode>
                <c:ptCount val="128"/>
                <c:pt idx="0">
                  <c:v>76.320099999999996</c:v>
                </c:pt>
                <c:pt idx="1">
                  <c:v>15.7469</c:v>
                </c:pt>
                <c:pt idx="2">
                  <c:v>16.0169</c:v>
                </c:pt>
                <c:pt idx="3">
                  <c:v>12.4823</c:v>
                </c:pt>
                <c:pt idx="4">
                  <c:v>18.032800000000002</c:v>
                </c:pt>
                <c:pt idx="5">
                  <c:v>12.1112</c:v>
                </c:pt>
                <c:pt idx="6">
                  <c:v>13.9278</c:v>
                </c:pt>
                <c:pt idx="7">
                  <c:v>12.2277</c:v>
                </c:pt>
                <c:pt idx="8">
                  <c:v>15.317</c:v>
                </c:pt>
                <c:pt idx="9">
                  <c:v>14.7662</c:v>
                </c:pt>
                <c:pt idx="10">
                  <c:v>13.626099999999999</c:v>
                </c:pt>
                <c:pt idx="11">
                  <c:v>9.5177600000000009</c:v>
                </c:pt>
                <c:pt idx="12">
                  <c:v>10.6622</c:v>
                </c:pt>
                <c:pt idx="13">
                  <c:v>10.7691</c:v>
                </c:pt>
                <c:pt idx="14">
                  <c:v>12.995200000000001</c:v>
                </c:pt>
                <c:pt idx="15">
                  <c:v>12.6874</c:v>
                </c:pt>
                <c:pt idx="16">
                  <c:v>15.2416</c:v>
                </c:pt>
                <c:pt idx="17">
                  <c:v>11.7614</c:v>
                </c:pt>
                <c:pt idx="18">
                  <c:v>10.5921</c:v>
                </c:pt>
                <c:pt idx="19">
                  <c:v>10.751799999999999</c:v>
                </c:pt>
                <c:pt idx="20">
                  <c:v>13.591699999999999</c:v>
                </c:pt>
                <c:pt idx="21">
                  <c:v>14.5665</c:v>
                </c:pt>
                <c:pt idx="22">
                  <c:v>12.3058</c:v>
                </c:pt>
                <c:pt idx="23">
                  <c:v>13.042999999999999</c:v>
                </c:pt>
                <c:pt idx="24">
                  <c:v>11.273400000000001</c:v>
                </c:pt>
                <c:pt idx="25">
                  <c:v>9.4892699999999994</c:v>
                </c:pt>
                <c:pt idx="26">
                  <c:v>12.2463</c:v>
                </c:pt>
                <c:pt idx="27">
                  <c:v>10.1919</c:v>
                </c:pt>
                <c:pt idx="28">
                  <c:v>13.231199999999999</c:v>
                </c:pt>
                <c:pt idx="29">
                  <c:v>10.8733</c:v>
                </c:pt>
                <c:pt idx="30">
                  <c:v>12.1264</c:v>
                </c:pt>
                <c:pt idx="31">
                  <c:v>9.5688099999999991</c:v>
                </c:pt>
                <c:pt idx="32">
                  <c:v>15.4986</c:v>
                </c:pt>
                <c:pt idx="33">
                  <c:v>12.8177</c:v>
                </c:pt>
                <c:pt idx="34">
                  <c:v>11.4031</c:v>
                </c:pt>
                <c:pt idx="35">
                  <c:v>11.154299999999999</c:v>
                </c:pt>
                <c:pt idx="36">
                  <c:v>11.9857</c:v>
                </c:pt>
                <c:pt idx="37">
                  <c:v>12.1875</c:v>
                </c:pt>
                <c:pt idx="38">
                  <c:v>11.7875</c:v>
                </c:pt>
                <c:pt idx="39">
                  <c:v>11.8171</c:v>
                </c:pt>
                <c:pt idx="40">
                  <c:v>9.3744700000000005</c:v>
                </c:pt>
                <c:pt idx="41">
                  <c:v>10.406000000000001</c:v>
                </c:pt>
                <c:pt idx="42">
                  <c:v>12.692500000000001</c:v>
                </c:pt>
                <c:pt idx="43">
                  <c:v>10.3468</c:v>
                </c:pt>
                <c:pt idx="44">
                  <c:v>13.2119</c:v>
                </c:pt>
                <c:pt idx="45">
                  <c:v>9.9437300000000004</c:v>
                </c:pt>
                <c:pt idx="46">
                  <c:v>13.5426</c:v>
                </c:pt>
                <c:pt idx="47">
                  <c:v>12.436500000000001</c:v>
                </c:pt>
                <c:pt idx="48">
                  <c:v>11.9811</c:v>
                </c:pt>
                <c:pt idx="49">
                  <c:v>16.558</c:v>
                </c:pt>
                <c:pt idx="50">
                  <c:v>12.775600000000001</c:v>
                </c:pt>
                <c:pt idx="51">
                  <c:v>13.613300000000001</c:v>
                </c:pt>
                <c:pt idx="52">
                  <c:v>15.4826</c:v>
                </c:pt>
                <c:pt idx="53">
                  <c:v>11.4834</c:v>
                </c:pt>
                <c:pt idx="54">
                  <c:v>14.6356</c:v>
                </c:pt>
                <c:pt idx="55">
                  <c:v>10.731999999999999</c:v>
                </c:pt>
                <c:pt idx="56">
                  <c:v>12.638500000000001</c:v>
                </c:pt>
                <c:pt idx="57">
                  <c:v>14.280200000000001</c:v>
                </c:pt>
                <c:pt idx="58">
                  <c:v>12.1859</c:v>
                </c:pt>
                <c:pt idx="59">
                  <c:v>13.7836</c:v>
                </c:pt>
                <c:pt idx="60">
                  <c:v>14.895</c:v>
                </c:pt>
                <c:pt idx="61">
                  <c:v>12.4626</c:v>
                </c:pt>
                <c:pt idx="62">
                  <c:v>10.283799999999999</c:v>
                </c:pt>
                <c:pt idx="63">
                  <c:v>12.7654</c:v>
                </c:pt>
                <c:pt idx="64">
                  <c:v>15.535600000000001</c:v>
                </c:pt>
                <c:pt idx="65">
                  <c:v>12.079000000000001</c:v>
                </c:pt>
                <c:pt idx="66">
                  <c:v>15.7629</c:v>
                </c:pt>
                <c:pt idx="67">
                  <c:v>10.143700000000001</c:v>
                </c:pt>
                <c:pt idx="68">
                  <c:v>9.1015899999999998</c:v>
                </c:pt>
                <c:pt idx="69">
                  <c:v>10.101699999999999</c:v>
                </c:pt>
                <c:pt idx="70">
                  <c:v>10.362</c:v>
                </c:pt>
                <c:pt idx="71">
                  <c:v>9.2077600000000004</c:v>
                </c:pt>
                <c:pt idx="72">
                  <c:v>12.8278</c:v>
                </c:pt>
                <c:pt idx="73">
                  <c:v>9.0391100000000009</c:v>
                </c:pt>
                <c:pt idx="74">
                  <c:v>11.7783</c:v>
                </c:pt>
                <c:pt idx="75">
                  <c:v>13.687099999999999</c:v>
                </c:pt>
                <c:pt idx="76">
                  <c:v>9.9760600000000004</c:v>
                </c:pt>
                <c:pt idx="77">
                  <c:v>9.8536400000000004</c:v>
                </c:pt>
                <c:pt idx="78">
                  <c:v>12.7323</c:v>
                </c:pt>
                <c:pt idx="79">
                  <c:v>12.688499999999999</c:v>
                </c:pt>
                <c:pt idx="80">
                  <c:v>9.9894499999999997</c:v>
                </c:pt>
                <c:pt idx="81">
                  <c:v>11.025600000000001</c:v>
                </c:pt>
                <c:pt idx="82">
                  <c:v>13.362299999999999</c:v>
                </c:pt>
                <c:pt idx="83">
                  <c:v>9.0168800000000005</c:v>
                </c:pt>
                <c:pt idx="84">
                  <c:v>10.974</c:v>
                </c:pt>
                <c:pt idx="85">
                  <c:v>10.7064</c:v>
                </c:pt>
                <c:pt idx="86">
                  <c:v>10.7149</c:v>
                </c:pt>
                <c:pt idx="87">
                  <c:v>12.915699999999999</c:v>
                </c:pt>
                <c:pt idx="88">
                  <c:v>10.636699999999999</c:v>
                </c:pt>
                <c:pt idx="89">
                  <c:v>9.9648500000000002</c:v>
                </c:pt>
                <c:pt idx="90">
                  <c:v>12.9969</c:v>
                </c:pt>
                <c:pt idx="91">
                  <c:v>10.139699999999999</c:v>
                </c:pt>
                <c:pt idx="92">
                  <c:v>13.193899999999999</c:v>
                </c:pt>
                <c:pt idx="93">
                  <c:v>11.599399999999999</c:v>
                </c:pt>
                <c:pt idx="94">
                  <c:v>11.419499999999999</c:v>
                </c:pt>
                <c:pt idx="95">
                  <c:v>11.5692</c:v>
                </c:pt>
                <c:pt idx="96">
                  <c:v>12.7247</c:v>
                </c:pt>
                <c:pt idx="97">
                  <c:v>10.471299999999999</c:v>
                </c:pt>
                <c:pt idx="98">
                  <c:v>13.416399999999999</c:v>
                </c:pt>
                <c:pt idx="99">
                  <c:v>7.2660600000000004</c:v>
                </c:pt>
                <c:pt idx="100">
                  <c:v>14.856299999999999</c:v>
                </c:pt>
                <c:pt idx="101">
                  <c:v>10.928599999999999</c:v>
                </c:pt>
                <c:pt idx="102">
                  <c:v>10.0571</c:v>
                </c:pt>
                <c:pt idx="103">
                  <c:v>12.598699999999999</c:v>
                </c:pt>
                <c:pt idx="104">
                  <c:v>14.374499999999999</c:v>
                </c:pt>
                <c:pt idx="105">
                  <c:v>11.3405</c:v>
                </c:pt>
                <c:pt idx="106">
                  <c:v>10.7372</c:v>
                </c:pt>
                <c:pt idx="107">
                  <c:v>14.721399999999999</c:v>
                </c:pt>
                <c:pt idx="108">
                  <c:v>13.1976</c:v>
                </c:pt>
                <c:pt idx="109">
                  <c:v>14.702999999999999</c:v>
                </c:pt>
                <c:pt idx="110">
                  <c:v>17.9724</c:v>
                </c:pt>
                <c:pt idx="111">
                  <c:v>14.4679</c:v>
                </c:pt>
                <c:pt idx="112">
                  <c:v>12.557499999999999</c:v>
                </c:pt>
                <c:pt idx="113">
                  <c:v>14.830399999999999</c:v>
                </c:pt>
                <c:pt idx="114">
                  <c:v>16.035</c:v>
                </c:pt>
                <c:pt idx="115">
                  <c:v>13.7065</c:v>
                </c:pt>
                <c:pt idx="116">
                  <c:v>17.1751</c:v>
                </c:pt>
                <c:pt idx="117">
                  <c:v>14.844900000000001</c:v>
                </c:pt>
                <c:pt idx="118">
                  <c:v>13.4718</c:v>
                </c:pt>
                <c:pt idx="119">
                  <c:v>15.3531</c:v>
                </c:pt>
                <c:pt idx="120">
                  <c:v>21.764800000000001</c:v>
                </c:pt>
                <c:pt idx="121">
                  <c:v>15.3505</c:v>
                </c:pt>
                <c:pt idx="122">
                  <c:v>17.853000000000002</c:v>
                </c:pt>
                <c:pt idx="123">
                  <c:v>17.658200000000001</c:v>
                </c:pt>
                <c:pt idx="124">
                  <c:v>19.053599999999999</c:v>
                </c:pt>
                <c:pt idx="125">
                  <c:v>20.462900000000001</c:v>
                </c:pt>
                <c:pt idx="126">
                  <c:v>20.845500000000001</c:v>
                </c:pt>
                <c:pt idx="127">
                  <c:v>19.341899999999999</c:v>
                </c:pt>
              </c:numCache>
            </c:numRef>
          </c:yVal>
          <c:smooth val="0"/>
        </c:ser>
        <c:ser>
          <c:idx val="2"/>
          <c:order val="2"/>
          <c:tx>
            <c:v>run344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chip1!$A$2:$A$129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chip1!$D$2:$D$129</c:f>
              <c:numCache>
                <c:formatCode>General</c:formatCode>
                <c:ptCount val="128"/>
                <c:pt idx="0">
                  <c:v>101.04300000000001</c:v>
                </c:pt>
                <c:pt idx="1">
                  <c:v>20.935700000000001</c:v>
                </c:pt>
                <c:pt idx="2">
                  <c:v>24.0763</c:v>
                </c:pt>
                <c:pt idx="3">
                  <c:v>20.737500000000001</c:v>
                </c:pt>
                <c:pt idx="4">
                  <c:v>20.536200000000001</c:v>
                </c:pt>
                <c:pt idx="5">
                  <c:v>18.342600000000001</c:v>
                </c:pt>
                <c:pt idx="6">
                  <c:v>21.842199999999998</c:v>
                </c:pt>
                <c:pt idx="7">
                  <c:v>18.5108</c:v>
                </c:pt>
                <c:pt idx="8">
                  <c:v>21.736499999999999</c:v>
                </c:pt>
                <c:pt idx="9">
                  <c:v>18.049299999999999</c:v>
                </c:pt>
                <c:pt idx="10">
                  <c:v>16.595400000000001</c:v>
                </c:pt>
                <c:pt idx="11">
                  <c:v>20.2027</c:v>
                </c:pt>
                <c:pt idx="12">
                  <c:v>19.459199999999999</c:v>
                </c:pt>
                <c:pt idx="13">
                  <c:v>17.043800000000001</c:v>
                </c:pt>
                <c:pt idx="14">
                  <c:v>18.730899999999998</c:v>
                </c:pt>
                <c:pt idx="15">
                  <c:v>17.7392</c:v>
                </c:pt>
                <c:pt idx="16">
                  <c:v>18.710899999999999</c:v>
                </c:pt>
                <c:pt idx="17">
                  <c:v>15.0465</c:v>
                </c:pt>
                <c:pt idx="18">
                  <c:v>15.21</c:v>
                </c:pt>
                <c:pt idx="19">
                  <c:v>17.250699999999998</c:v>
                </c:pt>
                <c:pt idx="20">
                  <c:v>18.884599999999999</c:v>
                </c:pt>
                <c:pt idx="21">
                  <c:v>15.3361</c:v>
                </c:pt>
                <c:pt idx="22">
                  <c:v>14.106999999999999</c:v>
                </c:pt>
                <c:pt idx="23">
                  <c:v>15.1882</c:v>
                </c:pt>
                <c:pt idx="24">
                  <c:v>15.6599</c:v>
                </c:pt>
                <c:pt idx="25">
                  <c:v>12.4979</c:v>
                </c:pt>
                <c:pt idx="26">
                  <c:v>14.187099999999999</c:v>
                </c:pt>
                <c:pt idx="27">
                  <c:v>12.4351</c:v>
                </c:pt>
                <c:pt idx="28">
                  <c:v>14.322800000000001</c:v>
                </c:pt>
                <c:pt idx="29">
                  <c:v>15.079700000000001</c:v>
                </c:pt>
                <c:pt idx="30">
                  <c:v>14.598699999999999</c:v>
                </c:pt>
                <c:pt idx="31">
                  <c:v>13.798</c:v>
                </c:pt>
                <c:pt idx="32">
                  <c:v>11.659700000000001</c:v>
                </c:pt>
                <c:pt idx="33">
                  <c:v>13.862399999999999</c:v>
                </c:pt>
                <c:pt idx="34">
                  <c:v>11.6214</c:v>
                </c:pt>
                <c:pt idx="35">
                  <c:v>12.4061</c:v>
                </c:pt>
                <c:pt idx="36">
                  <c:v>14.946099999999999</c:v>
                </c:pt>
                <c:pt idx="37">
                  <c:v>11.0176</c:v>
                </c:pt>
                <c:pt idx="38">
                  <c:v>14.8001</c:v>
                </c:pt>
                <c:pt idx="39">
                  <c:v>11.539</c:v>
                </c:pt>
                <c:pt idx="40">
                  <c:v>13.7437</c:v>
                </c:pt>
                <c:pt idx="41">
                  <c:v>13.9693</c:v>
                </c:pt>
                <c:pt idx="42">
                  <c:v>14.1358</c:v>
                </c:pt>
                <c:pt idx="43">
                  <c:v>10.627000000000001</c:v>
                </c:pt>
                <c:pt idx="44">
                  <c:v>11.4575</c:v>
                </c:pt>
                <c:pt idx="45">
                  <c:v>13.6234</c:v>
                </c:pt>
                <c:pt idx="46">
                  <c:v>14.8193</c:v>
                </c:pt>
                <c:pt idx="47">
                  <c:v>10.9305</c:v>
                </c:pt>
                <c:pt idx="48">
                  <c:v>15.6313</c:v>
                </c:pt>
                <c:pt idx="49">
                  <c:v>12.5663</c:v>
                </c:pt>
                <c:pt idx="50">
                  <c:v>13.8432</c:v>
                </c:pt>
                <c:pt idx="51">
                  <c:v>13.4793</c:v>
                </c:pt>
                <c:pt idx="52">
                  <c:v>11.5891</c:v>
                </c:pt>
                <c:pt idx="53">
                  <c:v>11.968</c:v>
                </c:pt>
                <c:pt idx="54">
                  <c:v>10.914899999999999</c:v>
                </c:pt>
                <c:pt idx="55">
                  <c:v>11.1417</c:v>
                </c:pt>
                <c:pt idx="56">
                  <c:v>13.144299999999999</c:v>
                </c:pt>
                <c:pt idx="57">
                  <c:v>10.673999999999999</c:v>
                </c:pt>
                <c:pt idx="58">
                  <c:v>12.4434</c:v>
                </c:pt>
                <c:pt idx="59">
                  <c:v>10.1189</c:v>
                </c:pt>
                <c:pt idx="60">
                  <c:v>15.970599999999999</c:v>
                </c:pt>
                <c:pt idx="61">
                  <c:v>11.740399999999999</c:v>
                </c:pt>
                <c:pt idx="62">
                  <c:v>19.863199999999999</c:v>
                </c:pt>
                <c:pt idx="63">
                  <c:v>16.27</c:v>
                </c:pt>
                <c:pt idx="64">
                  <c:v>24.231999999999999</c:v>
                </c:pt>
                <c:pt idx="65">
                  <c:v>15.2378</c:v>
                </c:pt>
                <c:pt idx="66">
                  <c:v>32.338000000000001</c:v>
                </c:pt>
                <c:pt idx="67">
                  <c:v>11.9237</c:v>
                </c:pt>
                <c:pt idx="68">
                  <c:v>11.963699999999999</c:v>
                </c:pt>
                <c:pt idx="69">
                  <c:v>11.3977</c:v>
                </c:pt>
                <c:pt idx="70">
                  <c:v>21.573499999999999</c:v>
                </c:pt>
                <c:pt idx="71">
                  <c:v>11.1675</c:v>
                </c:pt>
                <c:pt idx="72">
                  <c:v>11.6023</c:v>
                </c:pt>
                <c:pt idx="73">
                  <c:v>8.4976599999999998</c:v>
                </c:pt>
                <c:pt idx="74">
                  <c:v>23.516300000000001</c:v>
                </c:pt>
                <c:pt idx="75">
                  <c:v>7.87561</c:v>
                </c:pt>
                <c:pt idx="76">
                  <c:v>11.903700000000001</c:v>
                </c:pt>
                <c:pt idx="77">
                  <c:v>7.6578499999999998</c:v>
                </c:pt>
                <c:pt idx="78">
                  <c:v>21.6905</c:v>
                </c:pt>
                <c:pt idx="79">
                  <c:v>9.3837499999999991</c:v>
                </c:pt>
                <c:pt idx="80">
                  <c:v>9.4087499999999995</c:v>
                </c:pt>
                <c:pt idx="81">
                  <c:v>11.1494</c:v>
                </c:pt>
                <c:pt idx="82">
                  <c:v>20.928000000000001</c:v>
                </c:pt>
                <c:pt idx="83">
                  <c:v>11.0906</c:v>
                </c:pt>
                <c:pt idx="84">
                  <c:v>11.141500000000001</c:v>
                </c:pt>
                <c:pt idx="85">
                  <c:v>9.3256300000000003</c:v>
                </c:pt>
                <c:pt idx="86">
                  <c:v>20.915800000000001</c:v>
                </c:pt>
                <c:pt idx="87">
                  <c:v>12.340299999999999</c:v>
                </c:pt>
                <c:pt idx="88">
                  <c:v>10.1166</c:v>
                </c:pt>
                <c:pt idx="89">
                  <c:v>11.3543</c:v>
                </c:pt>
                <c:pt idx="90">
                  <c:v>17.577200000000001</c:v>
                </c:pt>
                <c:pt idx="91">
                  <c:v>9.1919599999999999</c:v>
                </c:pt>
                <c:pt idx="92">
                  <c:v>11.2384</c:v>
                </c:pt>
                <c:pt idx="93">
                  <c:v>12.0863</c:v>
                </c:pt>
                <c:pt idx="94">
                  <c:v>14.775399999999999</c:v>
                </c:pt>
                <c:pt idx="95">
                  <c:v>14.4855</c:v>
                </c:pt>
                <c:pt idx="96">
                  <c:v>13.4749</c:v>
                </c:pt>
                <c:pt idx="97">
                  <c:v>10.970599999999999</c:v>
                </c:pt>
                <c:pt idx="98">
                  <c:v>14.6004</c:v>
                </c:pt>
                <c:pt idx="99">
                  <c:v>12.632899999999999</c:v>
                </c:pt>
                <c:pt idx="100">
                  <c:v>12.0046</c:v>
                </c:pt>
                <c:pt idx="101">
                  <c:v>11.3414</c:v>
                </c:pt>
                <c:pt idx="102">
                  <c:v>10.9193</c:v>
                </c:pt>
                <c:pt idx="103">
                  <c:v>12.5581</c:v>
                </c:pt>
                <c:pt idx="104">
                  <c:v>15.303800000000001</c:v>
                </c:pt>
                <c:pt idx="105">
                  <c:v>14.4945</c:v>
                </c:pt>
                <c:pt idx="106">
                  <c:v>15.4618</c:v>
                </c:pt>
                <c:pt idx="107">
                  <c:v>12.2797</c:v>
                </c:pt>
                <c:pt idx="108">
                  <c:v>12.763</c:v>
                </c:pt>
                <c:pt idx="109">
                  <c:v>16.674499999999998</c:v>
                </c:pt>
                <c:pt idx="110">
                  <c:v>13.8443</c:v>
                </c:pt>
                <c:pt idx="111">
                  <c:v>14.9506</c:v>
                </c:pt>
                <c:pt idx="112">
                  <c:v>15.715299999999999</c:v>
                </c:pt>
                <c:pt idx="113">
                  <c:v>15.6027</c:v>
                </c:pt>
                <c:pt idx="114">
                  <c:v>13.9946</c:v>
                </c:pt>
                <c:pt idx="115">
                  <c:v>17.8644</c:v>
                </c:pt>
                <c:pt idx="116">
                  <c:v>15.347300000000001</c:v>
                </c:pt>
                <c:pt idx="117">
                  <c:v>15.4214</c:v>
                </c:pt>
                <c:pt idx="118">
                  <c:v>16.7196</c:v>
                </c:pt>
                <c:pt idx="119">
                  <c:v>18.188099999999999</c:v>
                </c:pt>
                <c:pt idx="120">
                  <c:v>15.0959</c:v>
                </c:pt>
                <c:pt idx="121">
                  <c:v>16.809100000000001</c:v>
                </c:pt>
                <c:pt idx="122">
                  <c:v>13.8253</c:v>
                </c:pt>
                <c:pt idx="123">
                  <c:v>17.789000000000001</c:v>
                </c:pt>
                <c:pt idx="124">
                  <c:v>18.1556</c:v>
                </c:pt>
                <c:pt idx="125">
                  <c:v>18.890599999999999</c:v>
                </c:pt>
                <c:pt idx="126">
                  <c:v>18.529</c:v>
                </c:pt>
                <c:pt idx="127">
                  <c:v>24.6919</c:v>
                </c:pt>
              </c:numCache>
            </c:numRef>
          </c:yVal>
          <c:smooth val="0"/>
        </c:ser>
        <c:ser>
          <c:idx val="3"/>
          <c:order val="3"/>
          <c:tx>
            <c:v>run348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chip1!$A$2:$A$129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chip1!$E$2:$E$129</c:f>
              <c:numCache>
                <c:formatCode>General</c:formatCode>
                <c:ptCount val="128"/>
                <c:pt idx="0">
                  <c:v>84.58</c:v>
                </c:pt>
                <c:pt idx="1">
                  <c:v>12.459199999999999</c:v>
                </c:pt>
                <c:pt idx="2">
                  <c:v>15.2826</c:v>
                </c:pt>
                <c:pt idx="3">
                  <c:v>17.075900000000001</c:v>
                </c:pt>
                <c:pt idx="4">
                  <c:v>19.203199999999999</c:v>
                </c:pt>
                <c:pt idx="5">
                  <c:v>14.1477</c:v>
                </c:pt>
                <c:pt idx="6">
                  <c:v>18.267199999999999</c:v>
                </c:pt>
                <c:pt idx="7">
                  <c:v>13.005599999999999</c:v>
                </c:pt>
                <c:pt idx="8">
                  <c:v>17.337800000000001</c:v>
                </c:pt>
                <c:pt idx="9">
                  <c:v>14.9116</c:v>
                </c:pt>
                <c:pt idx="10">
                  <c:v>15.2682</c:v>
                </c:pt>
                <c:pt idx="11">
                  <c:v>13.756600000000001</c:v>
                </c:pt>
                <c:pt idx="12">
                  <c:v>11.0204</c:v>
                </c:pt>
                <c:pt idx="13">
                  <c:v>14.644600000000001</c:v>
                </c:pt>
                <c:pt idx="14">
                  <c:v>11.5717</c:v>
                </c:pt>
                <c:pt idx="15">
                  <c:v>10.033899999999999</c:v>
                </c:pt>
                <c:pt idx="16">
                  <c:v>12.7088</c:v>
                </c:pt>
                <c:pt idx="17">
                  <c:v>14.169499999999999</c:v>
                </c:pt>
                <c:pt idx="18">
                  <c:v>12.9407</c:v>
                </c:pt>
                <c:pt idx="19">
                  <c:v>12.307499999999999</c:v>
                </c:pt>
                <c:pt idx="20">
                  <c:v>12.2836</c:v>
                </c:pt>
                <c:pt idx="21">
                  <c:v>8.9750099999999993</c:v>
                </c:pt>
                <c:pt idx="22">
                  <c:v>8.5544499999999992</c:v>
                </c:pt>
                <c:pt idx="23">
                  <c:v>12.275499999999999</c:v>
                </c:pt>
                <c:pt idx="24">
                  <c:v>11.934900000000001</c:v>
                </c:pt>
                <c:pt idx="25">
                  <c:v>10.3329</c:v>
                </c:pt>
                <c:pt idx="26">
                  <c:v>8.8566699999999994</c:v>
                </c:pt>
                <c:pt idx="27">
                  <c:v>12.1539</c:v>
                </c:pt>
                <c:pt idx="28">
                  <c:v>8.5038300000000007</c:v>
                </c:pt>
                <c:pt idx="29">
                  <c:v>10.414300000000001</c:v>
                </c:pt>
                <c:pt idx="30">
                  <c:v>13.320399999999999</c:v>
                </c:pt>
                <c:pt idx="31">
                  <c:v>10.444599999999999</c:v>
                </c:pt>
                <c:pt idx="32">
                  <c:v>13.7052</c:v>
                </c:pt>
                <c:pt idx="33">
                  <c:v>11.170500000000001</c:v>
                </c:pt>
                <c:pt idx="34">
                  <c:v>12.557</c:v>
                </c:pt>
                <c:pt idx="35">
                  <c:v>7.4259899999999996</c:v>
                </c:pt>
                <c:pt idx="36">
                  <c:v>8.9351599999999998</c:v>
                </c:pt>
                <c:pt idx="37">
                  <c:v>10.2296</c:v>
                </c:pt>
                <c:pt idx="38">
                  <c:v>11.940099999999999</c:v>
                </c:pt>
                <c:pt idx="39">
                  <c:v>11.0343</c:v>
                </c:pt>
                <c:pt idx="40">
                  <c:v>10.266999999999999</c:v>
                </c:pt>
                <c:pt idx="41">
                  <c:v>9.6144200000000009</c:v>
                </c:pt>
                <c:pt idx="42">
                  <c:v>13.0158</c:v>
                </c:pt>
                <c:pt idx="43">
                  <c:v>8.4192099999999996</c:v>
                </c:pt>
                <c:pt idx="44">
                  <c:v>10.8901</c:v>
                </c:pt>
                <c:pt idx="45">
                  <c:v>11.1196</c:v>
                </c:pt>
                <c:pt idx="46">
                  <c:v>16.226299999999998</c:v>
                </c:pt>
                <c:pt idx="47">
                  <c:v>11.453799999999999</c:v>
                </c:pt>
                <c:pt idx="48">
                  <c:v>13.625400000000001</c:v>
                </c:pt>
                <c:pt idx="49">
                  <c:v>11.2844</c:v>
                </c:pt>
                <c:pt idx="50">
                  <c:v>15.61</c:v>
                </c:pt>
                <c:pt idx="51">
                  <c:v>11.164300000000001</c:v>
                </c:pt>
                <c:pt idx="52">
                  <c:v>11.1333</c:v>
                </c:pt>
                <c:pt idx="53">
                  <c:v>8.2209199999999996</c:v>
                </c:pt>
                <c:pt idx="54">
                  <c:v>12.172800000000001</c:v>
                </c:pt>
                <c:pt idx="55">
                  <c:v>11.6005</c:v>
                </c:pt>
                <c:pt idx="56">
                  <c:v>10.277900000000001</c:v>
                </c:pt>
                <c:pt idx="57">
                  <c:v>9.0432100000000002</c:v>
                </c:pt>
                <c:pt idx="58">
                  <c:v>10.8314</c:v>
                </c:pt>
                <c:pt idx="59">
                  <c:v>10.0776</c:v>
                </c:pt>
                <c:pt idx="60">
                  <c:v>14.003</c:v>
                </c:pt>
                <c:pt idx="61">
                  <c:v>12.9657</c:v>
                </c:pt>
                <c:pt idx="62">
                  <c:v>13.963900000000001</c:v>
                </c:pt>
                <c:pt idx="63">
                  <c:v>13.0311</c:v>
                </c:pt>
                <c:pt idx="64">
                  <c:v>14.3157</c:v>
                </c:pt>
                <c:pt idx="65">
                  <c:v>9.5732599999999994</c:v>
                </c:pt>
                <c:pt idx="66">
                  <c:v>18.3157</c:v>
                </c:pt>
                <c:pt idx="67">
                  <c:v>9.8768700000000003</c:v>
                </c:pt>
                <c:pt idx="68">
                  <c:v>11.2011</c:v>
                </c:pt>
                <c:pt idx="69">
                  <c:v>6.7480599999999997</c:v>
                </c:pt>
                <c:pt idx="70">
                  <c:v>13.526300000000001</c:v>
                </c:pt>
                <c:pt idx="71">
                  <c:v>10.534800000000001</c:v>
                </c:pt>
                <c:pt idx="72">
                  <c:v>8.4607600000000005</c:v>
                </c:pt>
                <c:pt idx="73">
                  <c:v>8.9298199999999994</c:v>
                </c:pt>
                <c:pt idx="74">
                  <c:v>12.4276</c:v>
                </c:pt>
                <c:pt idx="75">
                  <c:v>10.107799999999999</c:v>
                </c:pt>
                <c:pt idx="76">
                  <c:v>12.1394</c:v>
                </c:pt>
                <c:pt idx="77">
                  <c:v>9.8572199999999999</c:v>
                </c:pt>
                <c:pt idx="78">
                  <c:v>14.209899999999999</c:v>
                </c:pt>
                <c:pt idx="79">
                  <c:v>9.7853100000000008</c:v>
                </c:pt>
                <c:pt idx="80">
                  <c:v>9.8321799999999993</c:v>
                </c:pt>
                <c:pt idx="81">
                  <c:v>10.1158</c:v>
                </c:pt>
                <c:pt idx="82">
                  <c:v>17.0946</c:v>
                </c:pt>
                <c:pt idx="83">
                  <c:v>9.9165100000000006</c:v>
                </c:pt>
                <c:pt idx="84">
                  <c:v>10.5642</c:v>
                </c:pt>
                <c:pt idx="85">
                  <c:v>10.061400000000001</c:v>
                </c:pt>
                <c:pt idx="86">
                  <c:v>11.9559</c:v>
                </c:pt>
                <c:pt idx="87">
                  <c:v>8.1550700000000003</c:v>
                </c:pt>
                <c:pt idx="88">
                  <c:v>12.486599999999999</c:v>
                </c:pt>
                <c:pt idx="89">
                  <c:v>10.308199999999999</c:v>
                </c:pt>
                <c:pt idx="90">
                  <c:v>12.761699999999999</c:v>
                </c:pt>
                <c:pt idx="91">
                  <c:v>8.1831099999999992</c:v>
                </c:pt>
                <c:pt idx="92">
                  <c:v>13.598599999999999</c:v>
                </c:pt>
                <c:pt idx="93">
                  <c:v>9.6376799999999996</c:v>
                </c:pt>
                <c:pt idx="94">
                  <c:v>10.900600000000001</c:v>
                </c:pt>
                <c:pt idx="95">
                  <c:v>8.5034700000000001</c:v>
                </c:pt>
                <c:pt idx="96">
                  <c:v>13.8001</c:v>
                </c:pt>
                <c:pt idx="97">
                  <c:v>9.4046599999999998</c:v>
                </c:pt>
                <c:pt idx="98">
                  <c:v>8.65334</c:v>
                </c:pt>
                <c:pt idx="99">
                  <c:v>9.7008899999999993</c:v>
                </c:pt>
                <c:pt idx="100">
                  <c:v>11.9246</c:v>
                </c:pt>
                <c:pt idx="101">
                  <c:v>9.1258199999999992</c:v>
                </c:pt>
                <c:pt idx="102">
                  <c:v>10.6403</c:v>
                </c:pt>
                <c:pt idx="103">
                  <c:v>12.3689</c:v>
                </c:pt>
                <c:pt idx="104">
                  <c:v>10.872400000000001</c:v>
                </c:pt>
                <c:pt idx="105">
                  <c:v>9.7485900000000001</c:v>
                </c:pt>
                <c:pt idx="106">
                  <c:v>12.8002</c:v>
                </c:pt>
                <c:pt idx="107">
                  <c:v>12.9795</c:v>
                </c:pt>
                <c:pt idx="108">
                  <c:v>10.0792</c:v>
                </c:pt>
                <c:pt idx="109">
                  <c:v>11.7971</c:v>
                </c:pt>
                <c:pt idx="110">
                  <c:v>14.3695</c:v>
                </c:pt>
                <c:pt idx="111">
                  <c:v>11.5496</c:v>
                </c:pt>
                <c:pt idx="112">
                  <c:v>13.4724</c:v>
                </c:pt>
                <c:pt idx="113">
                  <c:v>13.7003</c:v>
                </c:pt>
                <c:pt idx="114">
                  <c:v>11.781700000000001</c:v>
                </c:pt>
                <c:pt idx="115">
                  <c:v>15.8706</c:v>
                </c:pt>
                <c:pt idx="116">
                  <c:v>15.966100000000001</c:v>
                </c:pt>
                <c:pt idx="117">
                  <c:v>13.299899999999999</c:v>
                </c:pt>
                <c:pt idx="118">
                  <c:v>12.3141</c:v>
                </c:pt>
                <c:pt idx="119">
                  <c:v>11.498699999999999</c:v>
                </c:pt>
                <c:pt idx="120">
                  <c:v>14.9964</c:v>
                </c:pt>
                <c:pt idx="121">
                  <c:v>14.689</c:v>
                </c:pt>
                <c:pt idx="122">
                  <c:v>12.909800000000001</c:v>
                </c:pt>
                <c:pt idx="123">
                  <c:v>18.374400000000001</c:v>
                </c:pt>
                <c:pt idx="124">
                  <c:v>22.133600000000001</c:v>
                </c:pt>
                <c:pt idx="125">
                  <c:v>13.491400000000001</c:v>
                </c:pt>
                <c:pt idx="126">
                  <c:v>15.6182</c:v>
                </c:pt>
                <c:pt idx="127">
                  <c:v>16.4572</c:v>
                </c:pt>
              </c:numCache>
            </c:numRef>
          </c:yVal>
          <c:smooth val="0"/>
        </c:ser>
        <c:ser>
          <c:idx val="4"/>
          <c:order val="4"/>
          <c:tx>
            <c:v>run361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chip1!$A$2:$A$129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chip1!$F$2:$F$129</c:f>
              <c:numCache>
                <c:formatCode>General</c:formatCode>
                <c:ptCount val="128"/>
                <c:pt idx="0">
                  <c:v>80.021199999999993</c:v>
                </c:pt>
                <c:pt idx="1">
                  <c:v>19.733899999999998</c:v>
                </c:pt>
                <c:pt idx="2">
                  <c:v>19.645399999999999</c:v>
                </c:pt>
                <c:pt idx="3">
                  <c:v>20.333100000000002</c:v>
                </c:pt>
                <c:pt idx="4">
                  <c:v>19.696300000000001</c:v>
                </c:pt>
                <c:pt idx="5">
                  <c:v>17.620899999999999</c:v>
                </c:pt>
                <c:pt idx="6">
                  <c:v>18.5809</c:v>
                </c:pt>
                <c:pt idx="7">
                  <c:v>20.977399999999999</c:v>
                </c:pt>
                <c:pt idx="8">
                  <c:v>18.0716</c:v>
                </c:pt>
                <c:pt idx="9">
                  <c:v>14.001200000000001</c:v>
                </c:pt>
                <c:pt idx="10">
                  <c:v>17.030899999999999</c:v>
                </c:pt>
                <c:pt idx="11">
                  <c:v>15.0459</c:v>
                </c:pt>
                <c:pt idx="12">
                  <c:v>15.123699999999999</c:v>
                </c:pt>
                <c:pt idx="13">
                  <c:v>16.499700000000001</c:v>
                </c:pt>
                <c:pt idx="14">
                  <c:v>13.007999999999999</c:v>
                </c:pt>
                <c:pt idx="15">
                  <c:v>16.985399999999998</c:v>
                </c:pt>
                <c:pt idx="16">
                  <c:v>17.896899999999999</c:v>
                </c:pt>
                <c:pt idx="17">
                  <c:v>12.556900000000001</c:v>
                </c:pt>
                <c:pt idx="18">
                  <c:v>15.562900000000001</c:v>
                </c:pt>
                <c:pt idx="19">
                  <c:v>16.170100000000001</c:v>
                </c:pt>
                <c:pt idx="20">
                  <c:v>16.094200000000001</c:v>
                </c:pt>
                <c:pt idx="21">
                  <c:v>11.5326</c:v>
                </c:pt>
                <c:pt idx="22">
                  <c:v>11.9907</c:v>
                </c:pt>
                <c:pt idx="23">
                  <c:v>11.0661</c:v>
                </c:pt>
                <c:pt idx="24">
                  <c:v>13.187900000000001</c:v>
                </c:pt>
                <c:pt idx="25">
                  <c:v>12.286799999999999</c:v>
                </c:pt>
                <c:pt idx="26">
                  <c:v>12.1082</c:v>
                </c:pt>
                <c:pt idx="27">
                  <c:v>10.422499999999999</c:v>
                </c:pt>
                <c:pt idx="28">
                  <c:v>12.5649</c:v>
                </c:pt>
                <c:pt idx="29">
                  <c:v>11.732799999999999</c:v>
                </c:pt>
                <c:pt idx="30">
                  <c:v>14.1401</c:v>
                </c:pt>
                <c:pt idx="31">
                  <c:v>11.471</c:v>
                </c:pt>
                <c:pt idx="32">
                  <c:v>16.089700000000001</c:v>
                </c:pt>
                <c:pt idx="33">
                  <c:v>12.4024</c:v>
                </c:pt>
                <c:pt idx="34">
                  <c:v>14.9747</c:v>
                </c:pt>
                <c:pt idx="35">
                  <c:v>13.680099999999999</c:v>
                </c:pt>
                <c:pt idx="36">
                  <c:v>11.855600000000001</c:v>
                </c:pt>
                <c:pt idx="37">
                  <c:v>11.7074</c:v>
                </c:pt>
                <c:pt idx="38">
                  <c:v>14.7033</c:v>
                </c:pt>
                <c:pt idx="39">
                  <c:v>12.1668</c:v>
                </c:pt>
                <c:pt idx="40">
                  <c:v>14.668900000000001</c:v>
                </c:pt>
                <c:pt idx="41">
                  <c:v>11.604100000000001</c:v>
                </c:pt>
                <c:pt idx="42">
                  <c:v>15.442</c:v>
                </c:pt>
                <c:pt idx="43">
                  <c:v>14.4703</c:v>
                </c:pt>
                <c:pt idx="44">
                  <c:v>12.4658</c:v>
                </c:pt>
                <c:pt idx="45">
                  <c:v>16.2316</c:v>
                </c:pt>
                <c:pt idx="46">
                  <c:v>18.680499999999999</c:v>
                </c:pt>
                <c:pt idx="47">
                  <c:v>17.1692</c:v>
                </c:pt>
                <c:pt idx="48">
                  <c:v>13.9063</c:v>
                </c:pt>
                <c:pt idx="49">
                  <c:v>14.8649</c:v>
                </c:pt>
                <c:pt idx="50">
                  <c:v>16.044799999999999</c:v>
                </c:pt>
                <c:pt idx="51">
                  <c:v>18.264600000000002</c:v>
                </c:pt>
                <c:pt idx="52">
                  <c:v>17.6248</c:v>
                </c:pt>
                <c:pt idx="53">
                  <c:v>19.075099999999999</c:v>
                </c:pt>
                <c:pt idx="54">
                  <c:v>20.1859</c:v>
                </c:pt>
                <c:pt idx="55">
                  <c:v>19.555599999999998</c:v>
                </c:pt>
                <c:pt idx="56">
                  <c:v>15.7133</c:v>
                </c:pt>
                <c:pt idx="57">
                  <c:v>15.904999999999999</c:v>
                </c:pt>
                <c:pt idx="58">
                  <c:v>17.145399999999999</c:v>
                </c:pt>
                <c:pt idx="59">
                  <c:v>18.098600000000001</c:v>
                </c:pt>
                <c:pt idx="60">
                  <c:v>19.0319</c:v>
                </c:pt>
                <c:pt idx="61">
                  <c:v>20.630600000000001</c:v>
                </c:pt>
                <c:pt idx="62">
                  <c:v>17.6859</c:v>
                </c:pt>
                <c:pt idx="63">
                  <c:v>19.546500000000002</c:v>
                </c:pt>
                <c:pt idx="64">
                  <c:v>24.642800000000001</c:v>
                </c:pt>
                <c:pt idx="65">
                  <c:v>13.120100000000001</c:v>
                </c:pt>
                <c:pt idx="66">
                  <c:v>25.9191</c:v>
                </c:pt>
                <c:pt idx="67">
                  <c:v>16.214600000000001</c:v>
                </c:pt>
                <c:pt idx="68">
                  <c:v>16.4161</c:v>
                </c:pt>
                <c:pt idx="69">
                  <c:v>11.2445</c:v>
                </c:pt>
                <c:pt idx="70">
                  <c:v>15.803900000000001</c:v>
                </c:pt>
                <c:pt idx="71">
                  <c:v>11.3109</c:v>
                </c:pt>
                <c:pt idx="72">
                  <c:v>15.536300000000001</c:v>
                </c:pt>
                <c:pt idx="73">
                  <c:v>11.220800000000001</c:v>
                </c:pt>
                <c:pt idx="74">
                  <c:v>16.0152</c:v>
                </c:pt>
                <c:pt idx="75">
                  <c:v>14.1553</c:v>
                </c:pt>
                <c:pt idx="76">
                  <c:v>13.5496</c:v>
                </c:pt>
                <c:pt idx="77">
                  <c:v>12.1341</c:v>
                </c:pt>
                <c:pt idx="78">
                  <c:v>18.6907</c:v>
                </c:pt>
                <c:pt idx="79">
                  <c:v>11.519399999999999</c:v>
                </c:pt>
                <c:pt idx="80">
                  <c:v>10.3291</c:v>
                </c:pt>
                <c:pt idx="81">
                  <c:v>9.8147900000000003</c:v>
                </c:pt>
                <c:pt idx="82">
                  <c:v>19.659199999999998</c:v>
                </c:pt>
                <c:pt idx="83">
                  <c:v>12.703900000000001</c:v>
                </c:pt>
                <c:pt idx="84">
                  <c:v>12.235099999999999</c:v>
                </c:pt>
                <c:pt idx="85">
                  <c:v>13.250400000000001</c:v>
                </c:pt>
                <c:pt idx="86">
                  <c:v>18.250299999999999</c:v>
                </c:pt>
                <c:pt idx="87">
                  <c:v>11.845499999999999</c:v>
                </c:pt>
                <c:pt idx="88">
                  <c:v>11.1915</c:v>
                </c:pt>
                <c:pt idx="89">
                  <c:v>11.2851</c:v>
                </c:pt>
                <c:pt idx="90">
                  <c:v>19.1294</c:v>
                </c:pt>
                <c:pt idx="91">
                  <c:v>11.1158</c:v>
                </c:pt>
                <c:pt idx="92">
                  <c:v>11.4788</c:v>
                </c:pt>
                <c:pt idx="93">
                  <c:v>11.5077</c:v>
                </c:pt>
                <c:pt idx="94">
                  <c:v>15.032</c:v>
                </c:pt>
                <c:pt idx="95">
                  <c:v>10.8291</c:v>
                </c:pt>
                <c:pt idx="96">
                  <c:v>13.9772</c:v>
                </c:pt>
                <c:pt idx="97">
                  <c:v>11.5534</c:v>
                </c:pt>
                <c:pt idx="98">
                  <c:v>14.116199999999999</c:v>
                </c:pt>
                <c:pt idx="99">
                  <c:v>10.4924</c:v>
                </c:pt>
                <c:pt idx="100">
                  <c:v>13.427300000000001</c:v>
                </c:pt>
                <c:pt idx="101">
                  <c:v>12.972799999999999</c:v>
                </c:pt>
                <c:pt idx="102">
                  <c:v>10.069900000000001</c:v>
                </c:pt>
                <c:pt idx="103">
                  <c:v>13.017300000000001</c:v>
                </c:pt>
                <c:pt idx="104">
                  <c:v>15.2927</c:v>
                </c:pt>
                <c:pt idx="105">
                  <c:v>11.8424</c:v>
                </c:pt>
                <c:pt idx="106">
                  <c:v>14.919700000000001</c:v>
                </c:pt>
                <c:pt idx="107">
                  <c:v>13.954499999999999</c:v>
                </c:pt>
                <c:pt idx="108">
                  <c:v>10.9971</c:v>
                </c:pt>
                <c:pt idx="109">
                  <c:v>15.695499999999999</c:v>
                </c:pt>
                <c:pt idx="110">
                  <c:v>17.7943</c:v>
                </c:pt>
                <c:pt idx="111">
                  <c:v>12.872999999999999</c:v>
                </c:pt>
                <c:pt idx="112">
                  <c:v>18.755199999999999</c:v>
                </c:pt>
                <c:pt idx="113">
                  <c:v>13.759399999999999</c:v>
                </c:pt>
                <c:pt idx="114">
                  <c:v>16.345700000000001</c:v>
                </c:pt>
                <c:pt idx="115">
                  <c:v>18.9404</c:v>
                </c:pt>
                <c:pt idx="116">
                  <c:v>17.371200000000002</c:v>
                </c:pt>
                <c:pt idx="117">
                  <c:v>18.683299999999999</c:v>
                </c:pt>
                <c:pt idx="118">
                  <c:v>16.988800000000001</c:v>
                </c:pt>
                <c:pt idx="119">
                  <c:v>17.7822</c:v>
                </c:pt>
                <c:pt idx="120">
                  <c:v>16.002600000000001</c:v>
                </c:pt>
                <c:pt idx="121">
                  <c:v>17.202999999999999</c:v>
                </c:pt>
                <c:pt idx="122">
                  <c:v>15.3988</c:v>
                </c:pt>
                <c:pt idx="123">
                  <c:v>16.507200000000001</c:v>
                </c:pt>
                <c:pt idx="124">
                  <c:v>20.147500000000001</c:v>
                </c:pt>
                <c:pt idx="125">
                  <c:v>20.3537</c:v>
                </c:pt>
                <c:pt idx="126">
                  <c:v>22.5275</c:v>
                </c:pt>
                <c:pt idx="127">
                  <c:v>21.5989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5"/>
          <c:order val="5"/>
          <c:tx>
            <c:v>run382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chip1!$A$2:$A$129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chip1!$G$2:$G$129</c:f>
              <c:numCache>
                <c:formatCode>General</c:formatCode>
                <c:ptCount val="128"/>
                <c:pt idx="0">
                  <c:v>100.995</c:v>
                </c:pt>
                <c:pt idx="1">
                  <c:v>25.107500000000002</c:v>
                </c:pt>
                <c:pt idx="2">
                  <c:v>26.008199999999999</c:v>
                </c:pt>
                <c:pt idx="3">
                  <c:v>20.926100000000002</c:v>
                </c:pt>
                <c:pt idx="4">
                  <c:v>27.052600000000002</c:v>
                </c:pt>
                <c:pt idx="5">
                  <c:v>21.892199999999999</c:v>
                </c:pt>
                <c:pt idx="6">
                  <c:v>23.812200000000001</c:v>
                </c:pt>
                <c:pt idx="7">
                  <c:v>21.616800000000001</c:v>
                </c:pt>
                <c:pt idx="8">
                  <c:v>24.4895</c:v>
                </c:pt>
                <c:pt idx="9">
                  <c:v>20.385999999999999</c:v>
                </c:pt>
                <c:pt idx="10">
                  <c:v>18.383099999999999</c:v>
                </c:pt>
                <c:pt idx="11">
                  <c:v>18.069800000000001</c:v>
                </c:pt>
                <c:pt idx="12">
                  <c:v>21.8917</c:v>
                </c:pt>
                <c:pt idx="13">
                  <c:v>18.053699999999999</c:v>
                </c:pt>
                <c:pt idx="14">
                  <c:v>17.832999999999998</c:v>
                </c:pt>
                <c:pt idx="15">
                  <c:v>19.909800000000001</c:v>
                </c:pt>
                <c:pt idx="16">
                  <c:v>19.339099999999998</c:v>
                </c:pt>
                <c:pt idx="17">
                  <c:v>18.349900000000002</c:v>
                </c:pt>
                <c:pt idx="18">
                  <c:v>16.142099999999999</c:v>
                </c:pt>
                <c:pt idx="19">
                  <c:v>17.9391</c:v>
                </c:pt>
                <c:pt idx="20">
                  <c:v>20.621700000000001</c:v>
                </c:pt>
                <c:pt idx="21">
                  <c:v>16.368400000000001</c:v>
                </c:pt>
                <c:pt idx="22">
                  <c:v>21.5487</c:v>
                </c:pt>
                <c:pt idx="23">
                  <c:v>16.041799999999999</c:v>
                </c:pt>
                <c:pt idx="24">
                  <c:v>17.9788</c:v>
                </c:pt>
                <c:pt idx="25">
                  <c:v>16.936499999999999</c:v>
                </c:pt>
                <c:pt idx="26">
                  <c:v>16.211099999999998</c:v>
                </c:pt>
                <c:pt idx="27">
                  <c:v>15.6822</c:v>
                </c:pt>
                <c:pt idx="28">
                  <c:v>16.913900000000002</c:v>
                </c:pt>
                <c:pt idx="29">
                  <c:v>15.187200000000001</c:v>
                </c:pt>
                <c:pt idx="30">
                  <c:v>18.566099999999999</c:v>
                </c:pt>
                <c:pt idx="31">
                  <c:v>17.3398</c:v>
                </c:pt>
                <c:pt idx="32">
                  <c:v>18.525099999999998</c:v>
                </c:pt>
                <c:pt idx="33">
                  <c:v>14.2837</c:v>
                </c:pt>
                <c:pt idx="34">
                  <c:v>19.825600000000001</c:v>
                </c:pt>
                <c:pt idx="35">
                  <c:v>14.921099999999999</c:v>
                </c:pt>
                <c:pt idx="36">
                  <c:v>14.438599999999999</c:v>
                </c:pt>
                <c:pt idx="37">
                  <c:v>15.739100000000001</c:v>
                </c:pt>
                <c:pt idx="38">
                  <c:v>17.826699999999999</c:v>
                </c:pt>
                <c:pt idx="39">
                  <c:v>16.229399999999998</c:v>
                </c:pt>
                <c:pt idx="40">
                  <c:v>13.5754</c:v>
                </c:pt>
                <c:pt idx="41">
                  <c:v>16.6983</c:v>
                </c:pt>
                <c:pt idx="42">
                  <c:v>18.572700000000001</c:v>
                </c:pt>
                <c:pt idx="43">
                  <c:v>15.529199999999999</c:v>
                </c:pt>
                <c:pt idx="44">
                  <c:v>14.1393</c:v>
                </c:pt>
                <c:pt idx="45">
                  <c:v>15.9472</c:v>
                </c:pt>
                <c:pt idx="46">
                  <c:v>16.264399999999998</c:v>
                </c:pt>
                <c:pt idx="47">
                  <c:v>17.177</c:v>
                </c:pt>
                <c:pt idx="48">
                  <c:v>15.0008</c:v>
                </c:pt>
                <c:pt idx="49">
                  <c:v>16.188600000000001</c:v>
                </c:pt>
                <c:pt idx="50">
                  <c:v>18.2516</c:v>
                </c:pt>
                <c:pt idx="51">
                  <c:v>13.421200000000001</c:v>
                </c:pt>
                <c:pt idx="52">
                  <c:v>15.3177</c:v>
                </c:pt>
                <c:pt idx="53">
                  <c:v>15.4711</c:v>
                </c:pt>
                <c:pt idx="54">
                  <c:v>13.2446</c:v>
                </c:pt>
                <c:pt idx="55">
                  <c:v>17.281600000000001</c:v>
                </c:pt>
                <c:pt idx="56">
                  <c:v>15.020099999999999</c:v>
                </c:pt>
                <c:pt idx="57">
                  <c:v>15.911</c:v>
                </c:pt>
                <c:pt idx="58">
                  <c:v>19.0136</c:v>
                </c:pt>
                <c:pt idx="59">
                  <c:v>15.925700000000001</c:v>
                </c:pt>
                <c:pt idx="60">
                  <c:v>14.680199999999999</c:v>
                </c:pt>
                <c:pt idx="61">
                  <c:v>17.410499999999999</c:v>
                </c:pt>
                <c:pt idx="62">
                  <c:v>20.856999999999999</c:v>
                </c:pt>
                <c:pt idx="63">
                  <c:v>16.5778</c:v>
                </c:pt>
                <c:pt idx="64">
                  <c:v>27.416699999999999</c:v>
                </c:pt>
                <c:pt idx="65">
                  <c:v>14.068199999999999</c:v>
                </c:pt>
                <c:pt idx="66">
                  <c:v>43.072099999999999</c:v>
                </c:pt>
                <c:pt idx="67">
                  <c:v>13.736000000000001</c:v>
                </c:pt>
                <c:pt idx="68">
                  <c:v>12.5335</c:v>
                </c:pt>
                <c:pt idx="69">
                  <c:v>12.446999999999999</c:v>
                </c:pt>
                <c:pt idx="70">
                  <c:v>29.256799999999998</c:v>
                </c:pt>
                <c:pt idx="71">
                  <c:v>14.5101</c:v>
                </c:pt>
                <c:pt idx="72">
                  <c:v>11.452199999999999</c:v>
                </c:pt>
                <c:pt idx="73">
                  <c:v>11.603400000000001</c:v>
                </c:pt>
                <c:pt idx="74">
                  <c:v>24.2149</c:v>
                </c:pt>
                <c:pt idx="75">
                  <c:v>10.6142</c:v>
                </c:pt>
                <c:pt idx="76">
                  <c:v>12.9983</c:v>
                </c:pt>
                <c:pt idx="77">
                  <c:v>10.0008</c:v>
                </c:pt>
                <c:pt idx="78">
                  <c:v>32.011600000000001</c:v>
                </c:pt>
                <c:pt idx="79">
                  <c:v>12.3497</c:v>
                </c:pt>
                <c:pt idx="80">
                  <c:v>11.5093</c:v>
                </c:pt>
                <c:pt idx="81">
                  <c:v>13.935600000000001</c:v>
                </c:pt>
                <c:pt idx="82">
                  <c:v>31.863499999999998</c:v>
                </c:pt>
                <c:pt idx="83">
                  <c:v>9.6202799999999993</c:v>
                </c:pt>
                <c:pt idx="84">
                  <c:v>11.593400000000001</c:v>
                </c:pt>
                <c:pt idx="85">
                  <c:v>11.505699999999999</c:v>
                </c:pt>
                <c:pt idx="86">
                  <c:v>29.867699999999999</c:v>
                </c:pt>
                <c:pt idx="87">
                  <c:v>11.1136</c:v>
                </c:pt>
                <c:pt idx="88">
                  <c:v>13.180199999999999</c:v>
                </c:pt>
                <c:pt idx="89">
                  <c:v>13.0503</c:v>
                </c:pt>
                <c:pt idx="90">
                  <c:v>23.629799999999999</c:v>
                </c:pt>
                <c:pt idx="91">
                  <c:v>15.3879</c:v>
                </c:pt>
                <c:pt idx="92">
                  <c:v>12.8643</c:v>
                </c:pt>
                <c:pt idx="93">
                  <c:v>12.138299999999999</c:v>
                </c:pt>
                <c:pt idx="94">
                  <c:v>18.940799999999999</c:v>
                </c:pt>
                <c:pt idx="95">
                  <c:v>12.293100000000001</c:v>
                </c:pt>
                <c:pt idx="96">
                  <c:v>12.7057</c:v>
                </c:pt>
                <c:pt idx="97">
                  <c:v>13.9069</c:v>
                </c:pt>
                <c:pt idx="98">
                  <c:v>17.617599999999999</c:v>
                </c:pt>
                <c:pt idx="99">
                  <c:v>15.041</c:v>
                </c:pt>
                <c:pt idx="100">
                  <c:v>13.470599999999999</c:v>
                </c:pt>
                <c:pt idx="101">
                  <c:v>14.1877</c:v>
                </c:pt>
                <c:pt idx="102">
                  <c:v>13.026999999999999</c:v>
                </c:pt>
                <c:pt idx="103">
                  <c:v>15.837999999999999</c:v>
                </c:pt>
                <c:pt idx="104">
                  <c:v>16.587599999999998</c:v>
                </c:pt>
                <c:pt idx="105">
                  <c:v>16.295500000000001</c:v>
                </c:pt>
                <c:pt idx="106">
                  <c:v>15.308400000000001</c:v>
                </c:pt>
                <c:pt idx="107">
                  <c:v>18.097899999999999</c:v>
                </c:pt>
                <c:pt idx="108">
                  <c:v>15.866099999999999</c:v>
                </c:pt>
                <c:pt idx="109">
                  <c:v>17.5626</c:v>
                </c:pt>
                <c:pt idx="110">
                  <c:v>17.239699999999999</c:v>
                </c:pt>
                <c:pt idx="111">
                  <c:v>20.909500000000001</c:v>
                </c:pt>
                <c:pt idx="112">
                  <c:v>17.3613</c:v>
                </c:pt>
                <c:pt idx="113">
                  <c:v>18.780999999999999</c:v>
                </c:pt>
                <c:pt idx="114">
                  <c:v>15.682399999999999</c:v>
                </c:pt>
                <c:pt idx="115">
                  <c:v>18.845400000000001</c:v>
                </c:pt>
                <c:pt idx="116">
                  <c:v>20.6937</c:v>
                </c:pt>
                <c:pt idx="117">
                  <c:v>21.977799999999998</c:v>
                </c:pt>
                <c:pt idx="118">
                  <c:v>18.391400000000001</c:v>
                </c:pt>
                <c:pt idx="119">
                  <c:v>23.328900000000001</c:v>
                </c:pt>
                <c:pt idx="120">
                  <c:v>20.767900000000001</c:v>
                </c:pt>
                <c:pt idx="121">
                  <c:v>20.573699999999999</c:v>
                </c:pt>
                <c:pt idx="122">
                  <c:v>22.364100000000001</c:v>
                </c:pt>
                <c:pt idx="123">
                  <c:v>22.310600000000001</c:v>
                </c:pt>
                <c:pt idx="124">
                  <c:v>24.9236</c:v>
                </c:pt>
                <c:pt idx="125">
                  <c:v>23.623699999999999</c:v>
                </c:pt>
                <c:pt idx="126">
                  <c:v>23.537400000000002</c:v>
                </c:pt>
                <c:pt idx="127">
                  <c:v>27.470400000000001</c:v>
                </c:pt>
              </c:numCache>
              <c:extLst xmlns:c15="http://schemas.microsoft.com/office/drawing/2012/chart"/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355504"/>
        <c:axId val="214357184"/>
        <c:extLst>
          <c:ext xmlns:c15="http://schemas.microsoft.com/office/drawing/2012/chart" uri="{02D57815-91ED-43cb-92C2-25804820EDAC}">
            <c15:filteredScatterSeries>
              <c15:ser>
                <c:idx val="6"/>
                <c:order val="6"/>
                <c:tx>
                  <c:v>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chip1!$H$2:$H$129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tx>
                  <c:v>100V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tx>
                  <c:v>120V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tx>
                  <c:v>140V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tx>
                  <c:v>160V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v>180V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14355504"/>
        <c:scaling>
          <c:orientation val="minMax"/>
          <c:max val="12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channels</a:t>
                </a:r>
              </a:p>
            </c:rich>
          </c:tx>
          <c:layout>
            <c:manualLayout>
              <c:xMode val="edge"/>
              <c:yMode val="edge"/>
              <c:x val="0.90140125870248455"/>
              <c:y val="0.959279746281714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357184"/>
        <c:crosses val="autoZero"/>
        <c:crossBetween val="midCat"/>
        <c:majorUnit val="8"/>
      </c:valAx>
      <c:valAx>
        <c:axId val="21435718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std_ped [ADC]</a:t>
                </a:r>
              </a:p>
            </c:rich>
          </c:tx>
          <c:layout>
            <c:manualLayout>
              <c:xMode val="edge"/>
              <c:yMode val="edge"/>
              <c:x val="1.4478446857518921E-2"/>
              <c:y val="0.168135558759380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3555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id_chip = 2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375810614202471E-2"/>
          <c:y val="0.13775748695736559"/>
          <c:w val="0.91419152605924259"/>
          <c:h val="0.7792895926275728"/>
        </c:manualLayout>
      </c:layout>
      <c:scatterChart>
        <c:scatterStyle val="lineMarker"/>
        <c:varyColors val="0"/>
        <c:ser>
          <c:idx val="0"/>
          <c:order val="0"/>
          <c:tx>
            <c:v>run221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chip2!$A$2:$A$129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chip2!$B$2:$B$129</c:f>
              <c:numCache>
                <c:formatCode>General</c:formatCode>
                <c:ptCount val="128"/>
                <c:pt idx="0">
                  <c:v>67.835800000000006</c:v>
                </c:pt>
                <c:pt idx="1">
                  <c:v>150.17699999999999</c:v>
                </c:pt>
                <c:pt idx="2">
                  <c:v>108.20699999999999</c:v>
                </c:pt>
                <c:pt idx="3">
                  <c:v>32.351599999999998</c:v>
                </c:pt>
                <c:pt idx="4">
                  <c:v>46.527999999999999</c:v>
                </c:pt>
                <c:pt idx="5">
                  <c:v>48.892299999999999</c:v>
                </c:pt>
                <c:pt idx="6">
                  <c:v>58.4358</c:v>
                </c:pt>
                <c:pt idx="7">
                  <c:v>29.794499999999999</c:v>
                </c:pt>
                <c:pt idx="8">
                  <c:v>83.109499999999997</c:v>
                </c:pt>
                <c:pt idx="9">
                  <c:v>27.241700000000002</c:v>
                </c:pt>
                <c:pt idx="10">
                  <c:v>102.072</c:v>
                </c:pt>
                <c:pt idx="11">
                  <c:v>30.24</c:v>
                </c:pt>
                <c:pt idx="12">
                  <c:v>47.829799999999999</c:v>
                </c:pt>
                <c:pt idx="13">
                  <c:v>29.995999999999999</c:v>
                </c:pt>
                <c:pt idx="14">
                  <c:v>93.425899999999999</c:v>
                </c:pt>
                <c:pt idx="15">
                  <c:v>27.501300000000001</c:v>
                </c:pt>
                <c:pt idx="16">
                  <c:v>43.8185</c:v>
                </c:pt>
                <c:pt idx="17">
                  <c:v>30.985299999999999</c:v>
                </c:pt>
                <c:pt idx="18">
                  <c:v>96.569500000000005</c:v>
                </c:pt>
                <c:pt idx="19">
                  <c:v>35.959499999999998</c:v>
                </c:pt>
                <c:pt idx="20">
                  <c:v>98.567899999999995</c:v>
                </c:pt>
                <c:pt idx="21">
                  <c:v>29.309699999999999</c:v>
                </c:pt>
                <c:pt idx="22">
                  <c:v>101.548</c:v>
                </c:pt>
                <c:pt idx="23">
                  <c:v>36.0548</c:v>
                </c:pt>
                <c:pt idx="24">
                  <c:v>99.332099999999997</c:v>
                </c:pt>
                <c:pt idx="25">
                  <c:v>41.579900000000002</c:v>
                </c:pt>
                <c:pt idx="26">
                  <c:v>42.457999999999998</c:v>
                </c:pt>
                <c:pt idx="27">
                  <c:v>39.643599999999999</c:v>
                </c:pt>
                <c:pt idx="28">
                  <c:v>106.18300000000001</c:v>
                </c:pt>
                <c:pt idx="29">
                  <c:v>115.562</c:v>
                </c:pt>
                <c:pt idx="30">
                  <c:v>27.257200000000001</c:v>
                </c:pt>
                <c:pt idx="31">
                  <c:v>32.785600000000002</c:v>
                </c:pt>
                <c:pt idx="32">
                  <c:v>43.395200000000003</c:v>
                </c:pt>
                <c:pt idx="33">
                  <c:v>27.193000000000001</c:v>
                </c:pt>
                <c:pt idx="34">
                  <c:v>36.478700000000003</c:v>
                </c:pt>
                <c:pt idx="35">
                  <c:v>34.853900000000003</c:v>
                </c:pt>
                <c:pt idx="36">
                  <c:v>109.015</c:v>
                </c:pt>
                <c:pt idx="37">
                  <c:v>32.206000000000003</c:v>
                </c:pt>
                <c:pt idx="38">
                  <c:v>43.0944</c:v>
                </c:pt>
                <c:pt idx="39">
                  <c:v>43.470500000000001</c:v>
                </c:pt>
                <c:pt idx="40">
                  <c:v>36.302500000000002</c:v>
                </c:pt>
                <c:pt idx="41">
                  <c:v>40.237200000000001</c:v>
                </c:pt>
                <c:pt idx="42">
                  <c:v>32.544199999999996</c:v>
                </c:pt>
                <c:pt idx="43">
                  <c:v>39.587000000000003</c:v>
                </c:pt>
                <c:pt idx="44">
                  <c:v>48.315600000000003</c:v>
                </c:pt>
                <c:pt idx="45">
                  <c:v>36.869300000000003</c:v>
                </c:pt>
                <c:pt idx="46">
                  <c:v>35.0503</c:v>
                </c:pt>
                <c:pt idx="47">
                  <c:v>35.970700000000001</c:v>
                </c:pt>
                <c:pt idx="48">
                  <c:v>44.945399999999999</c:v>
                </c:pt>
                <c:pt idx="49">
                  <c:v>37.997</c:v>
                </c:pt>
                <c:pt idx="50">
                  <c:v>34.608800000000002</c:v>
                </c:pt>
                <c:pt idx="51">
                  <c:v>39.580500000000001</c:v>
                </c:pt>
                <c:pt idx="52">
                  <c:v>31.939699999999998</c:v>
                </c:pt>
                <c:pt idx="53">
                  <c:v>40.408700000000003</c:v>
                </c:pt>
                <c:pt idx="54">
                  <c:v>32.6402</c:v>
                </c:pt>
                <c:pt idx="55">
                  <c:v>33.846299999999999</c:v>
                </c:pt>
                <c:pt idx="56">
                  <c:v>19.3261</c:v>
                </c:pt>
                <c:pt idx="57">
                  <c:v>124.931</c:v>
                </c:pt>
                <c:pt idx="58">
                  <c:v>27.7011</c:v>
                </c:pt>
                <c:pt idx="59">
                  <c:v>28.971299999999999</c:v>
                </c:pt>
                <c:pt idx="60">
                  <c:v>18.237400000000001</c:v>
                </c:pt>
                <c:pt idx="61">
                  <c:v>22.816199999999998</c:v>
                </c:pt>
                <c:pt idx="62">
                  <c:v>26.7102</c:v>
                </c:pt>
                <c:pt idx="63">
                  <c:v>150.65</c:v>
                </c:pt>
                <c:pt idx="64">
                  <c:v>33.135899999999999</c:v>
                </c:pt>
                <c:pt idx="65">
                  <c:v>17.8827</c:v>
                </c:pt>
                <c:pt idx="66">
                  <c:v>70.715699999999998</c:v>
                </c:pt>
                <c:pt idx="67">
                  <c:v>28.162199999999999</c:v>
                </c:pt>
                <c:pt idx="68">
                  <c:v>23.372199999999999</c:v>
                </c:pt>
                <c:pt idx="69">
                  <c:v>32.678600000000003</c:v>
                </c:pt>
                <c:pt idx="70">
                  <c:v>37.982100000000003</c:v>
                </c:pt>
                <c:pt idx="71">
                  <c:v>37.728700000000003</c:v>
                </c:pt>
                <c:pt idx="72">
                  <c:v>39.5184</c:v>
                </c:pt>
                <c:pt idx="73">
                  <c:v>42.428899999999999</c:v>
                </c:pt>
                <c:pt idx="74">
                  <c:v>33.8765</c:v>
                </c:pt>
                <c:pt idx="75">
                  <c:v>40.0364</c:v>
                </c:pt>
                <c:pt idx="76">
                  <c:v>36.880099999999999</c:v>
                </c:pt>
                <c:pt idx="77">
                  <c:v>118.099</c:v>
                </c:pt>
                <c:pt idx="78">
                  <c:v>38.797199999999997</c:v>
                </c:pt>
                <c:pt idx="79">
                  <c:v>48.204999999999998</c:v>
                </c:pt>
                <c:pt idx="80">
                  <c:v>51.0745</c:v>
                </c:pt>
                <c:pt idx="81">
                  <c:v>55.773600000000002</c:v>
                </c:pt>
                <c:pt idx="82">
                  <c:v>41.0214</c:v>
                </c:pt>
                <c:pt idx="83">
                  <c:v>58.0687</c:v>
                </c:pt>
                <c:pt idx="84">
                  <c:v>58.902900000000002</c:v>
                </c:pt>
                <c:pt idx="85">
                  <c:v>63.772799999999997</c:v>
                </c:pt>
                <c:pt idx="86">
                  <c:v>37.199599999999997</c:v>
                </c:pt>
                <c:pt idx="87">
                  <c:v>65.8065</c:v>
                </c:pt>
                <c:pt idx="88">
                  <c:v>56.238999999999997</c:v>
                </c:pt>
                <c:pt idx="89">
                  <c:v>52.920999999999999</c:v>
                </c:pt>
                <c:pt idx="90">
                  <c:v>37.8202</c:v>
                </c:pt>
                <c:pt idx="91">
                  <c:v>69.023499999999999</c:v>
                </c:pt>
                <c:pt idx="92">
                  <c:v>63.223799999999997</c:v>
                </c:pt>
                <c:pt idx="93">
                  <c:v>50.677399999999999</c:v>
                </c:pt>
                <c:pt idx="94">
                  <c:v>164.09399999999999</c:v>
                </c:pt>
                <c:pt idx="95">
                  <c:v>46.056199999999997</c:v>
                </c:pt>
                <c:pt idx="96">
                  <c:v>55.2911</c:v>
                </c:pt>
                <c:pt idx="97">
                  <c:v>120.959</c:v>
                </c:pt>
                <c:pt idx="98">
                  <c:v>144.96299999999999</c:v>
                </c:pt>
                <c:pt idx="99">
                  <c:v>125.803</c:v>
                </c:pt>
                <c:pt idx="100">
                  <c:v>42.367699999999999</c:v>
                </c:pt>
                <c:pt idx="101">
                  <c:v>120.16</c:v>
                </c:pt>
                <c:pt idx="102">
                  <c:v>51.804400000000001</c:v>
                </c:pt>
                <c:pt idx="103">
                  <c:v>124.074</c:v>
                </c:pt>
                <c:pt idx="104">
                  <c:v>53.216099999999997</c:v>
                </c:pt>
                <c:pt idx="105">
                  <c:v>118.613</c:v>
                </c:pt>
                <c:pt idx="106">
                  <c:v>67.509699999999995</c:v>
                </c:pt>
                <c:pt idx="107">
                  <c:v>77.691000000000003</c:v>
                </c:pt>
                <c:pt idx="108">
                  <c:v>79.653000000000006</c:v>
                </c:pt>
                <c:pt idx="109">
                  <c:v>75.601399999999998</c:v>
                </c:pt>
                <c:pt idx="110">
                  <c:v>82.245500000000007</c:v>
                </c:pt>
                <c:pt idx="111">
                  <c:v>90.561300000000003</c:v>
                </c:pt>
                <c:pt idx="112">
                  <c:v>84.718699999999998</c:v>
                </c:pt>
                <c:pt idx="113">
                  <c:v>92.233099999999993</c:v>
                </c:pt>
                <c:pt idx="114">
                  <c:v>83.550600000000003</c:v>
                </c:pt>
                <c:pt idx="115">
                  <c:v>86.05</c:v>
                </c:pt>
                <c:pt idx="116">
                  <c:v>70.585099999999997</c:v>
                </c:pt>
                <c:pt idx="117">
                  <c:v>107.869</c:v>
                </c:pt>
                <c:pt idx="118">
                  <c:v>124.84099999999999</c:v>
                </c:pt>
                <c:pt idx="119">
                  <c:v>119.099</c:v>
                </c:pt>
                <c:pt idx="120">
                  <c:v>126.82</c:v>
                </c:pt>
                <c:pt idx="121">
                  <c:v>123.998</c:v>
                </c:pt>
                <c:pt idx="122">
                  <c:v>126.044</c:v>
                </c:pt>
                <c:pt idx="123">
                  <c:v>111.30800000000001</c:v>
                </c:pt>
                <c:pt idx="124">
                  <c:v>119.739</c:v>
                </c:pt>
                <c:pt idx="125">
                  <c:v>106.566</c:v>
                </c:pt>
                <c:pt idx="126">
                  <c:v>135.72999999999999</c:v>
                </c:pt>
                <c:pt idx="127">
                  <c:v>120.032</c:v>
                </c:pt>
              </c:numCache>
            </c:numRef>
          </c:yVal>
          <c:smooth val="0"/>
        </c:ser>
        <c:ser>
          <c:idx val="1"/>
          <c:order val="1"/>
          <c:tx>
            <c:v>run333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chip2!$A$2:$A$129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chip2!$C$2:$C$129</c:f>
              <c:numCache>
                <c:formatCode>General</c:formatCode>
                <c:ptCount val="128"/>
                <c:pt idx="0">
                  <c:v>50.801499999999997</c:v>
                </c:pt>
                <c:pt idx="1">
                  <c:v>20.517600000000002</c:v>
                </c:pt>
                <c:pt idx="2">
                  <c:v>44.048400000000001</c:v>
                </c:pt>
                <c:pt idx="3">
                  <c:v>17.017199999999999</c:v>
                </c:pt>
                <c:pt idx="4">
                  <c:v>18.891100000000002</c:v>
                </c:pt>
                <c:pt idx="5">
                  <c:v>15.0992</c:v>
                </c:pt>
                <c:pt idx="6">
                  <c:v>18.290700000000001</c:v>
                </c:pt>
                <c:pt idx="7">
                  <c:v>15.452500000000001</c:v>
                </c:pt>
                <c:pt idx="8">
                  <c:v>35.205100000000002</c:v>
                </c:pt>
                <c:pt idx="9">
                  <c:v>15.894399999999999</c:v>
                </c:pt>
                <c:pt idx="10">
                  <c:v>32.789299999999997</c:v>
                </c:pt>
                <c:pt idx="11">
                  <c:v>13.6637</c:v>
                </c:pt>
                <c:pt idx="12">
                  <c:v>18.539100000000001</c:v>
                </c:pt>
                <c:pt idx="13">
                  <c:v>11.099299999999999</c:v>
                </c:pt>
                <c:pt idx="14">
                  <c:v>33.688200000000002</c:v>
                </c:pt>
                <c:pt idx="15">
                  <c:v>14.6206</c:v>
                </c:pt>
                <c:pt idx="16">
                  <c:v>15.7042</c:v>
                </c:pt>
                <c:pt idx="17">
                  <c:v>13.0442</c:v>
                </c:pt>
                <c:pt idx="18">
                  <c:v>27.308800000000002</c:v>
                </c:pt>
                <c:pt idx="19">
                  <c:v>13.9733</c:v>
                </c:pt>
                <c:pt idx="20">
                  <c:v>35.641599999999997</c:v>
                </c:pt>
                <c:pt idx="21">
                  <c:v>13.5718</c:v>
                </c:pt>
                <c:pt idx="22">
                  <c:v>32.235700000000001</c:v>
                </c:pt>
                <c:pt idx="23">
                  <c:v>14.0433</c:v>
                </c:pt>
                <c:pt idx="24">
                  <c:v>33.489699999999999</c:v>
                </c:pt>
                <c:pt idx="25">
                  <c:v>16.633099999999999</c:v>
                </c:pt>
                <c:pt idx="26">
                  <c:v>11.9011</c:v>
                </c:pt>
                <c:pt idx="27">
                  <c:v>13.4466</c:v>
                </c:pt>
                <c:pt idx="28">
                  <c:v>28.6599</c:v>
                </c:pt>
                <c:pt idx="29">
                  <c:v>38.229399999999998</c:v>
                </c:pt>
                <c:pt idx="30">
                  <c:v>12.229799999999999</c:v>
                </c:pt>
                <c:pt idx="31">
                  <c:v>8.7414199999999997</c:v>
                </c:pt>
                <c:pt idx="32">
                  <c:v>11.7058</c:v>
                </c:pt>
                <c:pt idx="33">
                  <c:v>11.145099999999999</c:v>
                </c:pt>
                <c:pt idx="34">
                  <c:v>12.8772</c:v>
                </c:pt>
                <c:pt idx="35">
                  <c:v>11.5025</c:v>
                </c:pt>
                <c:pt idx="36">
                  <c:v>30.738399999999999</c:v>
                </c:pt>
                <c:pt idx="37">
                  <c:v>12.8187</c:v>
                </c:pt>
                <c:pt idx="38">
                  <c:v>19.491499999999998</c:v>
                </c:pt>
                <c:pt idx="39">
                  <c:v>13.8873</c:v>
                </c:pt>
                <c:pt idx="40">
                  <c:v>12.866400000000001</c:v>
                </c:pt>
                <c:pt idx="41">
                  <c:v>12.8687</c:v>
                </c:pt>
                <c:pt idx="42">
                  <c:v>15.625500000000001</c:v>
                </c:pt>
                <c:pt idx="43">
                  <c:v>11.715999999999999</c:v>
                </c:pt>
                <c:pt idx="44">
                  <c:v>12.7194</c:v>
                </c:pt>
                <c:pt idx="45">
                  <c:v>14.441800000000001</c:v>
                </c:pt>
                <c:pt idx="46">
                  <c:v>12.879799999999999</c:v>
                </c:pt>
                <c:pt idx="47">
                  <c:v>10.800800000000001</c:v>
                </c:pt>
                <c:pt idx="48">
                  <c:v>17.359300000000001</c:v>
                </c:pt>
                <c:pt idx="49">
                  <c:v>15.3149</c:v>
                </c:pt>
                <c:pt idx="50">
                  <c:v>19.354700000000001</c:v>
                </c:pt>
                <c:pt idx="51">
                  <c:v>14.958</c:v>
                </c:pt>
                <c:pt idx="52">
                  <c:v>13.108499999999999</c:v>
                </c:pt>
                <c:pt idx="53">
                  <c:v>14.402799999999999</c:v>
                </c:pt>
                <c:pt idx="54">
                  <c:v>15.129799999999999</c:v>
                </c:pt>
                <c:pt idx="55">
                  <c:v>15.9481</c:v>
                </c:pt>
                <c:pt idx="56">
                  <c:v>14.1007</c:v>
                </c:pt>
                <c:pt idx="57">
                  <c:v>32.0764</c:v>
                </c:pt>
                <c:pt idx="58">
                  <c:v>16.334900000000001</c:v>
                </c:pt>
                <c:pt idx="59">
                  <c:v>12.7377</c:v>
                </c:pt>
                <c:pt idx="60">
                  <c:v>13.1799</c:v>
                </c:pt>
                <c:pt idx="61">
                  <c:v>16.0123</c:v>
                </c:pt>
                <c:pt idx="62">
                  <c:v>16.418800000000001</c:v>
                </c:pt>
                <c:pt idx="63">
                  <c:v>23.039100000000001</c:v>
                </c:pt>
                <c:pt idx="64">
                  <c:v>18.273</c:v>
                </c:pt>
                <c:pt idx="65">
                  <c:v>13.3972</c:v>
                </c:pt>
                <c:pt idx="66">
                  <c:v>14.2475</c:v>
                </c:pt>
                <c:pt idx="67">
                  <c:v>15.4398</c:v>
                </c:pt>
                <c:pt idx="68">
                  <c:v>14.2402</c:v>
                </c:pt>
                <c:pt idx="69">
                  <c:v>12.969900000000001</c:v>
                </c:pt>
                <c:pt idx="70">
                  <c:v>16.273</c:v>
                </c:pt>
                <c:pt idx="71">
                  <c:v>14.326000000000001</c:v>
                </c:pt>
                <c:pt idx="72">
                  <c:v>12.5152</c:v>
                </c:pt>
                <c:pt idx="73">
                  <c:v>11.340299999999999</c:v>
                </c:pt>
                <c:pt idx="74">
                  <c:v>13.704800000000001</c:v>
                </c:pt>
                <c:pt idx="75">
                  <c:v>15.45</c:v>
                </c:pt>
                <c:pt idx="76">
                  <c:v>14.3805</c:v>
                </c:pt>
                <c:pt idx="77">
                  <c:v>38.151400000000002</c:v>
                </c:pt>
                <c:pt idx="78">
                  <c:v>15.6517</c:v>
                </c:pt>
                <c:pt idx="79">
                  <c:v>11.550700000000001</c:v>
                </c:pt>
                <c:pt idx="80">
                  <c:v>13.025499999999999</c:v>
                </c:pt>
                <c:pt idx="81">
                  <c:v>13.1637</c:v>
                </c:pt>
                <c:pt idx="82">
                  <c:v>14.189299999999999</c:v>
                </c:pt>
                <c:pt idx="83">
                  <c:v>12.9717</c:v>
                </c:pt>
                <c:pt idx="84">
                  <c:v>14.1511</c:v>
                </c:pt>
                <c:pt idx="85">
                  <c:v>13.1769</c:v>
                </c:pt>
                <c:pt idx="86">
                  <c:v>14.881</c:v>
                </c:pt>
                <c:pt idx="87">
                  <c:v>12.1479</c:v>
                </c:pt>
                <c:pt idx="88">
                  <c:v>12.195</c:v>
                </c:pt>
                <c:pt idx="89">
                  <c:v>13.6724</c:v>
                </c:pt>
                <c:pt idx="90">
                  <c:v>16.285299999999999</c:v>
                </c:pt>
                <c:pt idx="91">
                  <c:v>16.6372</c:v>
                </c:pt>
                <c:pt idx="92">
                  <c:v>11.8043</c:v>
                </c:pt>
                <c:pt idx="93">
                  <c:v>13.684699999999999</c:v>
                </c:pt>
                <c:pt idx="94">
                  <c:v>28.398399999999999</c:v>
                </c:pt>
                <c:pt idx="95">
                  <c:v>10.6645</c:v>
                </c:pt>
                <c:pt idx="96">
                  <c:v>16.1128</c:v>
                </c:pt>
                <c:pt idx="97">
                  <c:v>23.489799999999999</c:v>
                </c:pt>
                <c:pt idx="98">
                  <c:v>29.0379</c:v>
                </c:pt>
                <c:pt idx="99">
                  <c:v>22.308299999999999</c:v>
                </c:pt>
                <c:pt idx="100">
                  <c:v>17.8354</c:v>
                </c:pt>
                <c:pt idx="101">
                  <c:v>31.744599999999998</c:v>
                </c:pt>
                <c:pt idx="102">
                  <c:v>16.360299999999999</c:v>
                </c:pt>
                <c:pt idx="103">
                  <c:v>18.593800000000002</c:v>
                </c:pt>
                <c:pt idx="104">
                  <c:v>15.0738</c:v>
                </c:pt>
                <c:pt idx="105">
                  <c:v>29.445499999999999</c:v>
                </c:pt>
                <c:pt idx="106">
                  <c:v>19.061499999999999</c:v>
                </c:pt>
                <c:pt idx="107">
                  <c:v>15.1792</c:v>
                </c:pt>
                <c:pt idx="108">
                  <c:v>12.3582</c:v>
                </c:pt>
                <c:pt idx="109">
                  <c:v>13.695</c:v>
                </c:pt>
                <c:pt idx="110">
                  <c:v>17.7698</c:v>
                </c:pt>
                <c:pt idx="111">
                  <c:v>18.836099999999998</c:v>
                </c:pt>
                <c:pt idx="112">
                  <c:v>13.7521</c:v>
                </c:pt>
                <c:pt idx="113">
                  <c:v>15.065799999999999</c:v>
                </c:pt>
                <c:pt idx="114">
                  <c:v>18.698499999999999</c:v>
                </c:pt>
                <c:pt idx="115">
                  <c:v>22.478300000000001</c:v>
                </c:pt>
                <c:pt idx="116">
                  <c:v>15.3469</c:v>
                </c:pt>
                <c:pt idx="117">
                  <c:v>26.014800000000001</c:v>
                </c:pt>
                <c:pt idx="118">
                  <c:v>28.508500000000002</c:v>
                </c:pt>
                <c:pt idx="119">
                  <c:v>23.685700000000001</c:v>
                </c:pt>
                <c:pt idx="120">
                  <c:v>29.895299999999999</c:v>
                </c:pt>
                <c:pt idx="121">
                  <c:v>25.779</c:v>
                </c:pt>
                <c:pt idx="122">
                  <c:v>26.530899999999999</c:v>
                </c:pt>
                <c:pt idx="123">
                  <c:v>22.9208</c:v>
                </c:pt>
                <c:pt idx="124">
                  <c:v>35.527500000000003</c:v>
                </c:pt>
                <c:pt idx="125">
                  <c:v>22.2544</c:v>
                </c:pt>
                <c:pt idx="126">
                  <c:v>30.730899999999998</c:v>
                </c:pt>
                <c:pt idx="127">
                  <c:v>31.394600000000001</c:v>
                </c:pt>
              </c:numCache>
            </c:numRef>
          </c:yVal>
          <c:smooth val="0"/>
        </c:ser>
        <c:ser>
          <c:idx val="2"/>
          <c:order val="2"/>
          <c:tx>
            <c:v>run344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chip2!$A$2:$A$129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chip2!$D$2:$D$129</c:f>
              <c:numCache>
                <c:formatCode>General</c:formatCode>
                <c:ptCount val="128"/>
                <c:pt idx="0">
                  <c:v>57.826500000000003</c:v>
                </c:pt>
                <c:pt idx="1">
                  <c:v>63.755600000000001</c:v>
                </c:pt>
                <c:pt idx="2">
                  <c:v>52.094299999999997</c:v>
                </c:pt>
                <c:pt idx="3">
                  <c:v>31.966000000000001</c:v>
                </c:pt>
                <c:pt idx="4">
                  <c:v>39.533700000000003</c:v>
                </c:pt>
                <c:pt idx="5">
                  <c:v>33.2851</c:v>
                </c:pt>
                <c:pt idx="6">
                  <c:v>43.141199999999998</c:v>
                </c:pt>
                <c:pt idx="7">
                  <c:v>33.2318</c:v>
                </c:pt>
                <c:pt idx="8">
                  <c:v>42.3521</c:v>
                </c:pt>
                <c:pt idx="9">
                  <c:v>26.484000000000002</c:v>
                </c:pt>
                <c:pt idx="10">
                  <c:v>39.869100000000003</c:v>
                </c:pt>
                <c:pt idx="11">
                  <c:v>28.0595</c:v>
                </c:pt>
                <c:pt idx="12">
                  <c:v>35.7896</c:v>
                </c:pt>
                <c:pt idx="13">
                  <c:v>24.664100000000001</c:v>
                </c:pt>
                <c:pt idx="14">
                  <c:v>45.044699999999999</c:v>
                </c:pt>
                <c:pt idx="15">
                  <c:v>27.576499999999999</c:v>
                </c:pt>
                <c:pt idx="16">
                  <c:v>33.043599999999998</c:v>
                </c:pt>
                <c:pt idx="17">
                  <c:v>23.629000000000001</c:v>
                </c:pt>
                <c:pt idx="18">
                  <c:v>43.610599999999998</c:v>
                </c:pt>
                <c:pt idx="19">
                  <c:v>27.935700000000001</c:v>
                </c:pt>
                <c:pt idx="20">
                  <c:v>47.018900000000002</c:v>
                </c:pt>
                <c:pt idx="21">
                  <c:v>26.225300000000001</c:v>
                </c:pt>
                <c:pt idx="22">
                  <c:v>41.503900000000002</c:v>
                </c:pt>
                <c:pt idx="23">
                  <c:v>28.418299999999999</c:v>
                </c:pt>
                <c:pt idx="24">
                  <c:v>44.279299999999999</c:v>
                </c:pt>
                <c:pt idx="25">
                  <c:v>26.175699999999999</c:v>
                </c:pt>
                <c:pt idx="26">
                  <c:v>31.043900000000001</c:v>
                </c:pt>
                <c:pt idx="27">
                  <c:v>27.171099999999999</c:v>
                </c:pt>
                <c:pt idx="28">
                  <c:v>44.380499999999998</c:v>
                </c:pt>
                <c:pt idx="29">
                  <c:v>49.8185</c:v>
                </c:pt>
                <c:pt idx="30">
                  <c:v>22.232600000000001</c:v>
                </c:pt>
                <c:pt idx="31">
                  <c:v>22.287099999999999</c:v>
                </c:pt>
                <c:pt idx="32">
                  <c:v>29.046800000000001</c:v>
                </c:pt>
                <c:pt idx="33">
                  <c:v>24.174299999999999</c:v>
                </c:pt>
                <c:pt idx="34">
                  <c:v>22.5427</c:v>
                </c:pt>
                <c:pt idx="35">
                  <c:v>22.722200000000001</c:v>
                </c:pt>
                <c:pt idx="36">
                  <c:v>52.1464</c:v>
                </c:pt>
                <c:pt idx="37">
                  <c:v>25.0932</c:v>
                </c:pt>
                <c:pt idx="38">
                  <c:v>30.2057</c:v>
                </c:pt>
                <c:pt idx="39">
                  <c:v>28.010899999999999</c:v>
                </c:pt>
                <c:pt idx="40">
                  <c:v>23.224599999999999</c:v>
                </c:pt>
                <c:pt idx="41">
                  <c:v>24.326699999999999</c:v>
                </c:pt>
                <c:pt idx="42">
                  <c:v>26.498899999999999</c:v>
                </c:pt>
                <c:pt idx="43">
                  <c:v>22.195499999999999</c:v>
                </c:pt>
                <c:pt idx="44">
                  <c:v>28.748200000000001</c:v>
                </c:pt>
                <c:pt idx="45">
                  <c:v>24.324000000000002</c:v>
                </c:pt>
                <c:pt idx="46">
                  <c:v>23.4529</c:v>
                </c:pt>
                <c:pt idx="47">
                  <c:v>24.303100000000001</c:v>
                </c:pt>
                <c:pt idx="48">
                  <c:v>26.1938</c:v>
                </c:pt>
                <c:pt idx="49">
                  <c:v>23.758299999999998</c:v>
                </c:pt>
                <c:pt idx="50">
                  <c:v>26.554300000000001</c:v>
                </c:pt>
                <c:pt idx="51">
                  <c:v>26.941800000000001</c:v>
                </c:pt>
                <c:pt idx="52">
                  <c:v>22.876200000000001</c:v>
                </c:pt>
                <c:pt idx="53">
                  <c:v>20.565200000000001</c:v>
                </c:pt>
                <c:pt idx="54">
                  <c:v>22.016999999999999</c:v>
                </c:pt>
                <c:pt idx="55">
                  <c:v>19.067599999999999</c:v>
                </c:pt>
                <c:pt idx="56">
                  <c:v>16.776900000000001</c:v>
                </c:pt>
                <c:pt idx="57">
                  <c:v>47.7423</c:v>
                </c:pt>
                <c:pt idx="58">
                  <c:v>17.897600000000001</c:v>
                </c:pt>
                <c:pt idx="59">
                  <c:v>16.849399999999999</c:v>
                </c:pt>
                <c:pt idx="60">
                  <c:v>11.839</c:v>
                </c:pt>
                <c:pt idx="61">
                  <c:v>10.5932</c:v>
                </c:pt>
                <c:pt idx="62">
                  <c:v>18.520700000000001</c:v>
                </c:pt>
                <c:pt idx="63">
                  <c:v>59.997500000000002</c:v>
                </c:pt>
                <c:pt idx="64">
                  <c:v>20.499199999999998</c:v>
                </c:pt>
                <c:pt idx="65">
                  <c:v>13.7475</c:v>
                </c:pt>
                <c:pt idx="66">
                  <c:v>37.644799999999996</c:v>
                </c:pt>
                <c:pt idx="67">
                  <c:v>17.4694</c:v>
                </c:pt>
                <c:pt idx="68">
                  <c:v>17.213799999999999</c:v>
                </c:pt>
                <c:pt idx="69">
                  <c:v>21.135300000000001</c:v>
                </c:pt>
                <c:pt idx="70">
                  <c:v>21.857800000000001</c:v>
                </c:pt>
                <c:pt idx="71">
                  <c:v>22.0076</c:v>
                </c:pt>
                <c:pt idx="72">
                  <c:v>21.8432</c:v>
                </c:pt>
                <c:pt idx="73">
                  <c:v>23.075099999999999</c:v>
                </c:pt>
                <c:pt idx="74">
                  <c:v>16.622800000000002</c:v>
                </c:pt>
                <c:pt idx="75">
                  <c:v>24.277999999999999</c:v>
                </c:pt>
                <c:pt idx="76">
                  <c:v>25.4497</c:v>
                </c:pt>
                <c:pt idx="77">
                  <c:v>46.544400000000003</c:v>
                </c:pt>
                <c:pt idx="78">
                  <c:v>24.2439</c:v>
                </c:pt>
                <c:pt idx="79">
                  <c:v>25.150700000000001</c:v>
                </c:pt>
                <c:pt idx="80">
                  <c:v>30.138999999999999</c:v>
                </c:pt>
                <c:pt idx="81">
                  <c:v>30.877700000000001</c:v>
                </c:pt>
                <c:pt idx="82">
                  <c:v>22.226400000000002</c:v>
                </c:pt>
                <c:pt idx="83">
                  <c:v>30.619399999999999</c:v>
                </c:pt>
                <c:pt idx="84">
                  <c:v>30.740500000000001</c:v>
                </c:pt>
                <c:pt idx="85">
                  <c:v>32.436</c:v>
                </c:pt>
                <c:pt idx="86">
                  <c:v>23.139900000000001</c:v>
                </c:pt>
                <c:pt idx="87">
                  <c:v>33.194600000000001</c:v>
                </c:pt>
                <c:pt idx="88">
                  <c:v>34.944000000000003</c:v>
                </c:pt>
                <c:pt idx="89">
                  <c:v>29.2605</c:v>
                </c:pt>
                <c:pt idx="90">
                  <c:v>16.9907</c:v>
                </c:pt>
                <c:pt idx="91">
                  <c:v>33.311100000000003</c:v>
                </c:pt>
                <c:pt idx="92">
                  <c:v>35.649799999999999</c:v>
                </c:pt>
                <c:pt idx="93">
                  <c:v>29.4131</c:v>
                </c:pt>
                <c:pt idx="94">
                  <c:v>71.252399999999994</c:v>
                </c:pt>
                <c:pt idx="95">
                  <c:v>27.927299999999999</c:v>
                </c:pt>
                <c:pt idx="96">
                  <c:v>30.964300000000001</c:v>
                </c:pt>
                <c:pt idx="97">
                  <c:v>58.757100000000001</c:v>
                </c:pt>
                <c:pt idx="98">
                  <c:v>61.264699999999998</c:v>
                </c:pt>
                <c:pt idx="99">
                  <c:v>54.5657</c:v>
                </c:pt>
                <c:pt idx="100">
                  <c:v>22.212299999999999</c:v>
                </c:pt>
                <c:pt idx="101">
                  <c:v>57.047800000000002</c:v>
                </c:pt>
                <c:pt idx="102">
                  <c:v>28.008600000000001</c:v>
                </c:pt>
                <c:pt idx="103">
                  <c:v>57.989800000000002</c:v>
                </c:pt>
                <c:pt idx="104">
                  <c:v>26.412400000000002</c:v>
                </c:pt>
                <c:pt idx="105">
                  <c:v>51.854900000000001</c:v>
                </c:pt>
                <c:pt idx="106">
                  <c:v>35.761299999999999</c:v>
                </c:pt>
                <c:pt idx="107">
                  <c:v>39.8949</c:v>
                </c:pt>
                <c:pt idx="108">
                  <c:v>40.802100000000003</c:v>
                </c:pt>
                <c:pt idx="109">
                  <c:v>38.368600000000001</c:v>
                </c:pt>
                <c:pt idx="110">
                  <c:v>39.931399999999996</c:v>
                </c:pt>
                <c:pt idx="111">
                  <c:v>48.079799999999999</c:v>
                </c:pt>
                <c:pt idx="112">
                  <c:v>39.378900000000002</c:v>
                </c:pt>
                <c:pt idx="113">
                  <c:v>44.8232</c:v>
                </c:pt>
                <c:pt idx="114">
                  <c:v>42.979199999999999</c:v>
                </c:pt>
                <c:pt idx="115">
                  <c:v>40.5002</c:v>
                </c:pt>
                <c:pt idx="116">
                  <c:v>35.528799999999997</c:v>
                </c:pt>
                <c:pt idx="117">
                  <c:v>50.976100000000002</c:v>
                </c:pt>
                <c:pt idx="118">
                  <c:v>52.133499999999998</c:v>
                </c:pt>
                <c:pt idx="119">
                  <c:v>58.3992</c:v>
                </c:pt>
                <c:pt idx="120">
                  <c:v>62.874499999999998</c:v>
                </c:pt>
                <c:pt idx="121">
                  <c:v>60.776400000000002</c:v>
                </c:pt>
                <c:pt idx="122">
                  <c:v>64.879900000000006</c:v>
                </c:pt>
                <c:pt idx="123">
                  <c:v>56.644300000000001</c:v>
                </c:pt>
                <c:pt idx="124">
                  <c:v>63.660899999999998</c:v>
                </c:pt>
                <c:pt idx="125">
                  <c:v>51.493299999999998</c:v>
                </c:pt>
                <c:pt idx="126">
                  <c:v>65.705399999999997</c:v>
                </c:pt>
                <c:pt idx="127">
                  <c:v>61.016300000000001</c:v>
                </c:pt>
              </c:numCache>
            </c:numRef>
          </c:yVal>
          <c:smooth val="0"/>
        </c:ser>
        <c:ser>
          <c:idx val="3"/>
          <c:order val="3"/>
          <c:tx>
            <c:v>run348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chip2!$A$2:$A$129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chip2!$E$2:$E$129</c:f>
              <c:numCache>
                <c:formatCode>General</c:formatCode>
                <c:ptCount val="128"/>
                <c:pt idx="0">
                  <c:v>49.205199999999998</c:v>
                </c:pt>
                <c:pt idx="1">
                  <c:v>27.599799999999998</c:v>
                </c:pt>
                <c:pt idx="2">
                  <c:v>39.3307</c:v>
                </c:pt>
                <c:pt idx="3">
                  <c:v>15.1896</c:v>
                </c:pt>
                <c:pt idx="4">
                  <c:v>21.398499999999999</c:v>
                </c:pt>
                <c:pt idx="5">
                  <c:v>17.274799999999999</c:v>
                </c:pt>
                <c:pt idx="6">
                  <c:v>13.127599999999999</c:v>
                </c:pt>
                <c:pt idx="7">
                  <c:v>11.5616</c:v>
                </c:pt>
                <c:pt idx="8">
                  <c:v>27.442599999999999</c:v>
                </c:pt>
                <c:pt idx="9">
                  <c:v>13.9808</c:v>
                </c:pt>
                <c:pt idx="10">
                  <c:v>36.733899999999998</c:v>
                </c:pt>
                <c:pt idx="11">
                  <c:v>14.023099999999999</c:v>
                </c:pt>
                <c:pt idx="12">
                  <c:v>15.773400000000001</c:v>
                </c:pt>
                <c:pt idx="13">
                  <c:v>16.285699999999999</c:v>
                </c:pt>
                <c:pt idx="14">
                  <c:v>29.333300000000001</c:v>
                </c:pt>
                <c:pt idx="15">
                  <c:v>13.0984</c:v>
                </c:pt>
                <c:pt idx="16">
                  <c:v>19.3218</c:v>
                </c:pt>
                <c:pt idx="17">
                  <c:v>12.4541</c:v>
                </c:pt>
                <c:pt idx="18">
                  <c:v>33.0398</c:v>
                </c:pt>
                <c:pt idx="19">
                  <c:v>14.6859</c:v>
                </c:pt>
                <c:pt idx="20">
                  <c:v>29.406600000000001</c:v>
                </c:pt>
                <c:pt idx="21">
                  <c:v>12.8188</c:v>
                </c:pt>
                <c:pt idx="22">
                  <c:v>32.355899999999998</c:v>
                </c:pt>
                <c:pt idx="23">
                  <c:v>10.095599999999999</c:v>
                </c:pt>
                <c:pt idx="24">
                  <c:v>32.3352</c:v>
                </c:pt>
                <c:pt idx="25">
                  <c:v>11.1122</c:v>
                </c:pt>
                <c:pt idx="26">
                  <c:v>13.117699999999999</c:v>
                </c:pt>
                <c:pt idx="27">
                  <c:v>8.8680199999999996</c:v>
                </c:pt>
                <c:pt idx="28">
                  <c:v>24.6997</c:v>
                </c:pt>
                <c:pt idx="29">
                  <c:v>26.3965</c:v>
                </c:pt>
                <c:pt idx="30">
                  <c:v>11.412699999999999</c:v>
                </c:pt>
                <c:pt idx="31">
                  <c:v>9.8314299999999992</c:v>
                </c:pt>
                <c:pt idx="32">
                  <c:v>14.2601</c:v>
                </c:pt>
                <c:pt idx="33">
                  <c:v>10.3682</c:v>
                </c:pt>
                <c:pt idx="34">
                  <c:v>15.2707</c:v>
                </c:pt>
                <c:pt idx="35">
                  <c:v>16.4816</c:v>
                </c:pt>
                <c:pt idx="36">
                  <c:v>33.622300000000003</c:v>
                </c:pt>
                <c:pt idx="37">
                  <c:v>11.957700000000001</c:v>
                </c:pt>
                <c:pt idx="38">
                  <c:v>15.8725</c:v>
                </c:pt>
                <c:pt idx="39">
                  <c:v>11.473699999999999</c:v>
                </c:pt>
                <c:pt idx="40">
                  <c:v>12.7005</c:v>
                </c:pt>
                <c:pt idx="41">
                  <c:v>12.074400000000001</c:v>
                </c:pt>
                <c:pt idx="42">
                  <c:v>14.4168</c:v>
                </c:pt>
                <c:pt idx="43">
                  <c:v>11.1455</c:v>
                </c:pt>
                <c:pt idx="44">
                  <c:v>16.573499999999999</c:v>
                </c:pt>
                <c:pt idx="45">
                  <c:v>11.895300000000001</c:v>
                </c:pt>
                <c:pt idx="46">
                  <c:v>14.9154</c:v>
                </c:pt>
                <c:pt idx="47">
                  <c:v>11.9983</c:v>
                </c:pt>
                <c:pt idx="48">
                  <c:v>14.4267</c:v>
                </c:pt>
                <c:pt idx="49">
                  <c:v>11.9269</c:v>
                </c:pt>
                <c:pt idx="50">
                  <c:v>16.935300000000002</c:v>
                </c:pt>
                <c:pt idx="51">
                  <c:v>15.463200000000001</c:v>
                </c:pt>
                <c:pt idx="52">
                  <c:v>12.602499999999999</c:v>
                </c:pt>
                <c:pt idx="53">
                  <c:v>14.304</c:v>
                </c:pt>
                <c:pt idx="54">
                  <c:v>17.713000000000001</c:v>
                </c:pt>
                <c:pt idx="55">
                  <c:v>11.7094</c:v>
                </c:pt>
                <c:pt idx="56">
                  <c:v>11.5215</c:v>
                </c:pt>
                <c:pt idx="57">
                  <c:v>26.783999999999999</c:v>
                </c:pt>
                <c:pt idx="58">
                  <c:v>13.855499999999999</c:v>
                </c:pt>
                <c:pt idx="59">
                  <c:v>11.2042</c:v>
                </c:pt>
                <c:pt idx="60">
                  <c:v>18.227399999999999</c:v>
                </c:pt>
                <c:pt idx="61">
                  <c:v>12.9077</c:v>
                </c:pt>
                <c:pt idx="62">
                  <c:v>13.631500000000001</c:v>
                </c:pt>
                <c:pt idx="63">
                  <c:v>32.205199999999998</c:v>
                </c:pt>
                <c:pt idx="64">
                  <c:v>13.807</c:v>
                </c:pt>
                <c:pt idx="65">
                  <c:v>13.3184</c:v>
                </c:pt>
                <c:pt idx="66">
                  <c:v>16.7852</c:v>
                </c:pt>
                <c:pt idx="67">
                  <c:v>15.2006</c:v>
                </c:pt>
                <c:pt idx="68">
                  <c:v>7.7471500000000004</c:v>
                </c:pt>
                <c:pt idx="69">
                  <c:v>11.081799999999999</c:v>
                </c:pt>
                <c:pt idx="70">
                  <c:v>16.290099999999999</c:v>
                </c:pt>
                <c:pt idx="71">
                  <c:v>17.8414</c:v>
                </c:pt>
                <c:pt idx="72">
                  <c:v>15.622299999999999</c:v>
                </c:pt>
                <c:pt idx="73">
                  <c:v>13.687099999999999</c:v>
                </c:pt>
                <c:pt idx="74">
                  <c:v>12.952500000000001</c:v>
                </c:pt>
                <c:pt idx="75">
                  <c:v>12.6473</c:v>
                </c:pt>
                <c:pt idx="76">
                  <c:v>14.5854</c:v>
                </c:pt>
                <c:pt idx="77">
                  <c:v>26.748899999999999</c:v>
                </c:pt>
                <c:pt idx="78">
                  <c:v>15.1938</c:v>
                </c:pt>
                <c:pt idx="79">
                  <c:v>12.9947</c:v>
                </c:pt>
                <c:pt idx="80">
                  <c:v>14.286899999999999</c:v>
                </c:pt>
                <c:pt idx="81">
                  <c:v>12.4681</c:v>
                </c:pt>
                <c:pt idx="82">
                  <c:v>12.3527</c:v>
                </c:pt>
                <c:pt idx="83">
                  <c:v>18.519600000000001</c:v>
                </c:pt>
                <c:pt idx="84">
                  <c:v>12.6922</c:v>
                </c:pt>
                <c:pt idx="85">
                  <c:v>18.2622</c:v>
                </c:pt>
                <c:pt idx="86">
                  <c:v>15.264200000000001</c:v>
                </c:pt>
                <c:pt idx="87">
                  <c:v>15.136900000000001</c:v>
                </c:pt>
                <c:pt idx="88">
                  <c:v>16.029699999999998</c:v>
                </c:pt>
                <c:pt idx="89">
                  <c:v>15.464499999999999</c:v>
                </c:pt>
                <c:pt idx="90">
                  <c:v>13.0082</c:v>
                </c:pt>
                <c:pt idx="91">
                  <c:v>11.3163</c:v>
                </c:pt>
                <c:pt idx="92">
                  <c:v>16.2303</c:v>
                </c:pt>
                <c:pt idx="93">
                  <c:v>10.361000000000001</c:v>
                </c:pt>
                <c:pt idx="94">
                  <c:v>38.2637</c:v>
                </c:pt>
                <c:pt idx="95">
                  <c:v>13.9148</c:v>
                </c:pt>
                <c:pt idx="96">
                  <c:v>17.662299999999998</c:v>
                </c:pt>
                <c:pt idx="97">
                  <c:v>20.8414</c:v>
                </c:pt>
                <c:pt idx="98">
                  <c:v>35.1586</c:v>
                </c:pt>
                <c:pt idx="99">
                  <c:v>24.672499999999999</c:v>
                </c:pt>
                <c:pt idx="100">
                  <c:v>12.0482</c:v>
                </c:pt>
                <c:pt idx="101">
                  <c:v>23.4237</c:v>
                </c:pt>
                <c:pt idx="102">
                  <c:v>15.318899999999999</c:v>
                </c:pt>
                <c:pt idx="103">
                  <c:v>32.695599999999999</c:v>
                </c:pt>
                <c:pt idx="104">
                  <c:v>17.317599999999999</c:v>
                </c:pt>
                <c:pt idx="105">
                  <c:v>28.184200000000001</c:v>
                </c:pt>
                <c:pt idx="106">
                  <c:v>17.5776</c:v>
                </c:pt>
                <c:pt idx="107">
                  <c:v>15.480700000000001</c:v>
                </c:pt>
                <c:pt idx="108">
                  <c:v>16.302800000000001</c:v>
                </c:pt>
                <c:pt idx="109">
                  <c:v>18.2529</c:v>
                </c:pt>
                <c:pt idx="110">
                  <c:v>15.9475</c:v>
                </c:pt>
                <c:pt idx="111">
                  <c:v>18.8291</c:v>
                </c:pt>
                <c:pt idx="112">
                  <c:v>19.169799999999999</c:v>
                </c:pt>
                <c:pt idx="113">
                  <c:v>17.5412</c:v>
                </c:pt>
                <c:pt idx="114">
                  <c:v>17.121500000000001</c:v>
                </c:pt>
                <c:pt idx="115">
                  <c:v>16.953499999999998</c:v>
                </c:pt>
                <c:pt idx="116">
                  <c:v>17.322800000000001</c:v>
                </c:pt>
                <c:pt idx="117">
                  <c:v>26.450299999999999</c:v>
                </c:pt>
                <c:pt idx="118">
                  <c:v>29.069400000000002</c:v>
                </c:pt>
                <c:pt idx="119">
                  <c:v>30.643899999999999</c:v>
                </c:pt>
                <c:pt idx="120">
                  <c:v>37.017600000000002</c:v>
                </c:pt>
                <c:pt idx="121">
                  <c:v>35.999600000000001</c:v>
                </c:pt>
                <c:pt idx="122">
                  <c:v>43.507300000000001</c:v>
                </c:pt>
                <c:pt idx="123">
                  <c:v>36.6008</c:v>
                </c:pt>
                <c:pt idx="124">
                  <c:v>38.060499999999998</c:v>
                </c:pt>
                <c:pt idx="125">
                  <c:v>20.238900000000001</c:v>
                </c:pt>
                <c:pt idx="126">
                  <c:v>43.966500000000003</c:v>
                </c:pt>
                <c:pt idx="127">
                  <c:v>41.459400000000002</c:v>
                </c:pt>
              </c:numCache>
            </c:numRef>
          </c:yVal>
          <c:smooth val="0"/>
        </c:ser>
        <c:ser>
          <c:idx val="4"/>
          <c:order val="4"/>
          <c:tx>
            <c:v>run361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chip2!$A$2:$A$129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chip2!$F$2:$F$129</c:f>
              <c:numCache>
                <c:formatCode>General</c:formatCode>
                <c:ptCount val="128"/>
                <c:pt idx="0">
                  <c:v>57.408099999999997</c:v>
                </c:pt>
                <c:pt idx="1">
                  <c:v>50.563699999999997</c:v>
                </c:pt>
                <c:pt idx="2">
                  <c:v>60.514000000000003</c:v>
                </c:pt>
                <c:pt idx="3">
                  <c:v>25.987100000000002</c:v>
                </c:pt>
                <c:pt idx="4">
                  <c:v>29.277699999999999</c:v>
                </c:pt>
                <c:pt idx="5">
                  <c:v>25.2103</c:v>
                </c:pt>
                <c:pt idx="6">
                  <c:v>27.8078</c:v>
                </c:pt>
                <c:pt idx="7">
                  <c:v>20.101299999999998</c:v>
                </c:pt>
                <c:pt idx="8">
                  <c:v>45.465600000000002</c:v>
                </c:pt>
                <c:pt idx="9">
                  <c:v>19.030799999999999</c:v>
                </c:pt>
                <c:pt idx="10">
                  <c:v>40.714300000000001</c:v>
                </c:pt>
                <c:pt idx="11">
                  <c:v>21.8476</c:v>
                </c:pt>
                <c:pt idx="12">
                  <c:v>22.820499999999999</c:v>
                </c:pt>
                <c:pt idx="13">
                  <c:v>17.311699999999998</c:v>
                </c:pt>
                <c:pt idx="14">
                  <c:v>55.326300000000003</c:v>
                </c:pt>
                <c:pt idx="15">
                  <c:v>16.8566</c:v>
                </c:pt>
                <c:pt idx="16">
                  <c:v>20.100000000000001</c:v>
                </c:pt>
                <c:pt idx="17">
                  <c:v>15.4236</c:v>
                </c:pt>
                <c:pt idx="18">
                  <c:v>38.0154</c:v>
                </c:pt>
                <c:pt idx="19">
                  <c:v>19.149100000000001</c:v>
                </c:pt>
                <c:pt idx="20">
                  <c:v>40.570300000000003</c:v>
                </c:pt>
                <c:pt idx="21">
                  <c:v>17.581499999999998</c:v>
                </c:pt>
                <c:pt idx="22">
                  <c:v>42.125</c:v>
                </c:pt>
                <c:pt idx="23">
                  <c:v>18.0428</c:v>
                </c:pt>
                <c:pt idx="24">
                  <c:v>52.103999999999999</c:v>
                </c:pt>
                <c:pt idx="25">
                  <c:v>23.2788</c:v>
                </c:pt>
                <c:pt idx="26">
                  <c:v>19.067299999999999</c:v>
                </c:pt>
                <c:pt idx="27">
                  <c:v>19.250900000000001</c:v>
                </c:pt>
                <c:pt idx="28">
                  <c:v>43.754199999999997</c:v>
                </c:pt>
                <c:pt idx="29">
                  <c:v>57.526499999999999</c:v>
                </c:pt>
                <c:pt idx="30">
                  <c:v>19.029</c:v>
                </c:pt>
                <c:pt idx="31">
                  <c:v>15.097799999999999</c:v>
                </c:pt>
                <c:pt idx="32">
                  <c:v>22.4909</c:v>
                </c:pt>
                <c:pt idx="33">
                  <c:v>16.5489</c:v>
                </c:pt>
                <c:pt idx="34">
                  <c:v>17.180199999999999</c:v>
                </c:pt>
                <c:pt idx="35">
                  <c:v>18.0867</c:v>
                </c:pt>
                <c:pt idx="36">
                  <c:v>52.273499999999999</c:v>
                </c:pt>
                <c:pt idx="37">
                  <c:v>17.217600000000001</c:v>
                </c:pt>
                <c:pt idx="38">
                  <c:v>18.392399999999999</c:v>
                </c:pt>
                <c:pt idx="39">
                  <c:v>21.337800000000001</c:v>
                </c:pt>
                <c:pt idx="40">
                  <c:v>20.791</c:v>
                </c:pt>
                <c:pt idx="41">
                  <c:v>19</c:v>
                </c:pt>
                <c:pt idx="42">
                  <c:v>18.951499999999999</c:v>
                </c:pt>
                <c:pt idx="43">
                  <c:v>20.114000000000001</c:v>
                </c:pt>
                <c:pt idx="44">
                  <c:v>18.508400000000002</c:v>
                </c:pt>
                <c:pt idx="45">
                  <c:v>19.2928</c:v>
                </c:pt>
                <c:pt idx="46">
                  <c:v>18.7317</c:v>
                </c:pt>
                <c:pt idx="47">
                  <c:v>18.006499999999999</c:v>
                </c:pt>
                <c:pt idx="48">
                  <c:v>21.6172</c:v>
                </c:pt>
                <c:pt idx="49">
                  <c:v>19.135400000000001</c:v>
                </c:pt>
                <c:pt idx="50">
                  <c:v>19.359200000000001</c:v>
                </c:pt>
                <c:pt idx="51">
                  <c:v>19.660599999999999</c:v>
                </c:pt>
                <c:pt idx="52">
                  <c:v>16.957899999999999</c:v>
                </c:pt>
                <c:pt idx="53">
                  <c:v>20.5291</c:v>
                </c:pt>
                <c:pt idx="54">
                  <c:v>20.017700000000001</c:v>
                </c:pt>
                <c:pt idx="55">
                  <c:v>21.317299999999999</c:v>
                </c:pt>
                <c:pt idx="56">
                  <c:v>16.1951</c:v>
                </c:pt>
                <c:pt idx="57">
                  <c:v>56.411000000000001</c:v>
                </c:pt>
                <c:pt idx="58">
                  <c:v>16.9756</c:v>
                </c:pt>
                <c:pt idx="59">
                  <c:v>18.377099999999999</c:v>
                </c:pt>
                <c:pt idx="60">
                  <c:v>17.191099999999999</c:v>
                </c:pt>
                <c:pt idx="61">
                  <c:v>16.9145</c:v>
                </c:pt>
                <c:pt idx="62">
                  <c:v>22.197199999999999</c:v>
                </c:pt>
                <c:pt idx="63">
                  <c:v>52.705199999999998</c:v>
                </c:pt>
                <c:pt idx="64">
                  <c:v>20.1434</c:v>
                </c:pt>
                <c:pt idx="65">
                  <c:v>13.004</c:v>
                </c:pt>
                <c:pt idx="66">
                  <c:v>36.454500000000003</c:v>
                </c:pt>
                <c:pt idx="67">
                  <c:v>14.069000000000001</c:v>
                </c:pt>
                <c:pt idx="68">
                  <c:v>18.297999999999998</c:v>
                </c:pt>
                <c:pt idx="69">
                  <c:v>14.684100000000001</c:v>
                </c:pt>
                <c:pt idx="70">
                  <c:v>20.1065</c:v>
                </c:pt>
                <c:pt idx="71">
                  <c:v>23.965800000000002</c:v>
                </c:pt>
                <c:pt idx="72">
                  <c:v>18.2286</c:v>
                </c:pt>
                <c:pt idx="73">
                  <c:v>19.210899999999999</c:v>
                </c:pt>
                <c:pt idx="74">
                  <c:v>22.0425</c:v>
                </c:pt>
                <c:pt idx="75">
                  <c:v>20.389399999999998</c:v>
                </c:pt>
                <c:pt idx="76">
                  <c:v>21.1233</c:v>
                </c:pt>
                <c:pt idx="77">
                  <c:v>52.723100000000002</c:v>
                </c:pt>
                <c:pt idx="78">
                  <c:v>23.348400000000002</c:v>
                </c:pt>
                <c:pt idx="79">
                  <c:v>18.302800000000001</c:v>
                </c:pt>
                <c:pt idx="80">
                  <c:v>22.6356</c:v>
                </c:pt>
                <c:pt idx="81">
                  <c:v>25.18</c:v>
                </c:pt>
                <c:pt idx="82">
                  <c:v>25.526700000000002</c:v>
                </c:pt>
                <c:pt idx="83">
                  <c:v>26.635999999999999</c:v>
                </c:pt>
                <c:pt idx="84">
                  <c:v>20.458100000000002</c:v>
                </c:pt>
                <c:pt idx="85">
                  <c:v>24.6722</c:v>
                </c:pt>
                <c:pt idx="86">
                  <c:v>18.811699999999998</c:v>
                </c:pt>
                <c:pt idx="87">
                  <c:v>25.162299999999998</c:v>
                </c:pt>
                <c:pt idx="88">
                  <c:v>23.780899999999999</c:v>
                </c:pt>
                <c:pt idx="89">
                  <c:v>23.139900000000001</c:v>
                </c:pt>
                <c:pt idx="90">
                  <c:v>19.504200000000001</c:v>
                </c:pt>
                <c:pt idx="91">
                  <c:v>26.657800000000002</c:v>
                </c:pt>
                <c:pt idx="92">
                  <c:v>24.552700000000002</c:v>
                </c:pt>
                <c:pt idx="93">
                  <c:v>23.234100000000002</c:v>
                </c:pt>
                <c:pt idx="94">
                  <c:v>53.895000000000003</c:v>
                </c:pt>
                <c:pt idx="95">
                  <c:v>20.986599999999999</c:v>
                </c:pt>
                <c:pt idx="96">
                  <c:v>21.5823</c:v>
                </c:pt>
                <c:pt idx="97">
                  <c:v>45.375900000000001</c:v>
                </c:pt>
                <c:pt idx="98">
                  <c:v>53.084600000000002</c:v>
                </c:pt>
                <c:pt idx="99">
                  <c:v>41.392299999999999</c:v>
                </c:pt>
                <c:pt idx="100">
                  <c:v>17.1004</c:v>
                </c:pt>
                <c:pt idx="101">
                  <c:v>47.311900000000001</c:v>
                </c:pt>
                <c:pt idx="102">
                  <c:v>20.610399999999998</c:v>
                </c:pt>
                <c:pt idx="103">
                  <c:v>46.022100000000002</c:v>
                </c:pt>
                <c:pt idx="104">
                  <c:v>22.1922</c:v>
                </c:pt>
                <c:pt idx="105">
                  <c:v>46.042900000000003</c:v>
                </c:pt>
                <c:pt idx="106">
                  <c:v>26.1188</c:v>
                </c:pt>
                <c:pt idx="107">
                  <c:v>32.491599999999998</c:v>
                </c:pt>
                <c:pt idx="108">
                  <c:v>29.093699999999998</c:v>
                </c:pt>
                <c:pt idx="109">
                  <c:v>28.572600000000001</c:v>
                </c:pt>
                <c:pt idx="110">
                  <c:v>28.960999999999999</c:v>
                </c:pt>
                <c:pt idx="111">
                  <c:v>28.007999999999999</c:v>
                </c:pt>
                <c:pt idx="112">
                  <c:v>30.2056</c:v>
                </c:pt>
                <c:pt idx="113">
                  <c:v>36.771900000000002</c:v>
                </c:pt>
                <c:pt idx="114">
                  <c:v>28.757200000000001</c:v>
                </c:pt>
                <c:pt idx="115">
                  <c:v>29.727900000000002</c:v>
                </c:pt>
                <c:pt idx="116">
                  <c:v>28.323</c:v>
                </c:pt>
                <c:pt idx="117">
                  <c:v>56.889099999999999</c:v>
                </c:pt>
                <c:pt idx="118">
                  <c:v>53.5321</c:v>
                </c:pt>
                <c:pt idx="119">
                  <c:v>46.165900000000001</c:v>
                </c:pt>
                <c:pt idx="120">
                  <c:v>46.707900000000002</c:v>
                </c:pt>
                <c:pt idx="121">
                  <c:v>51.493200000000002</c:v>
                </c:pt>
                <c:pt idx="122">
                  <c:v>50.506300000000003</c:v>
                </c:pt>
                <c:pt idx="123">
                  <c:v>41.912399999999998</c:v>
                </c:pt>
                <c:pt idx="124">
                  <c:v>59.315899999999999</c:v>
                </c:pt>
                <c:pt idx="125">
                  <c:v>39.193800000000003</c:v>
                </c:pt>
                <c:pt idx="126">
                  <c:v>59.491</c:v>
                </c:pt>
                <c:pt idx="127">
                  <c:v>49.202100000000002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5"/>
          <c:order val="5"/>
          <c:tx>
            <c:v>run382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chip2!$A$2:$A$129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chip2!$G$2:$G$129</c:f>
              <c:numCache>
                <c:formatCode>General</c:formatCode>
                <c:ptCount val="128"/>
                <c:pt idx="0">
                  <c:v>69.420599999999993</c:v>
                </c:pt>
                <c:pt idx="1">
                  <c:v>81.774699999999996</c:v>
                </c:pt>
                <c:pt idx="2">
                  <c:v>71.693299999999994</c:v>
                </c:pt>
                <c:pt idx="3">
                  <c:v>36.500300000000003</c:v>
                </c:pt>
                <c:pt idx="4">
                  <c:v>46.447899999999997</c:v>
                </c:pt>
                <c:pt idx="5">
                  <c:v>45.268900000000002</c:v>
                </c:pt>
                <c:pt idx="6">
                  <c:v>52.6068</c:v>
                </c:pt>
                <c:pt idx="7">
                  <c:v>38.073099999999997</c:v>
                </c:pt>
                <c:pt idx="8">
                  <c:v>56.4437</c:v>
                </c:pt>
                <c:pt idx="9">
                  <c:v>32.777900000000002</c:v>
                </c:pt>
                <c:pt idx="10">
                  <c:v>54.193800000000003</c:v>
                </c:pt>
                <c:pt idx="11">
                  <c:v>34.962299999999999</c:v>
                </c:pt>
                <c:pt idx="12">
                  <c:v>44.048099999999998</c:v>
                </c:pt>
                <c:pt idx="13">
                  <c:v>33.51</c:v>
                </c:pt>
                <c:pt idx="14">
                  <c:v>50.200899999999997</c:v>
                </c:pt>
                <c:pt idx="15">
                  <c:v>32.0627</c:v>
                </c:pt>
                <c:pt idx="16">
                  <c:v>40.924399999999999</c:v>
                </c:pt>
                <c:pt idx="17">
                  <c:v>31.960999999999999</c:v>
                </c:pt>
                <c:pt idx="18">
                  <c:v>50.398499999999999</c:v>
                </c:pt>
                <c:pt idx="19">
                  <c:v>32.782200000000003</c:v>
                </c:pt>
                <c:pt idx="20">
                  <c:v>55.5229</c:v>
                </c:pt>
                <c:pt idx="21">
                  <c:v>35.021500000000003</c:v>
                </c:pt>
                <c:pt idx="22">
                  <c:v>60.731999999999999</c:v>
                </c:pt>
                <c:pt idx="23">
                  <c:v>35.210599999999999</c:v>
                </c:pt>
                <c:pt idx="24">
                  <c:v>56.039499999999997</c:v>
                </c:pt>
                <c:pt idx="25">
                  <c:v>35.808799999999998</c:v>
                </c:pt>
                <c:pt idx="26">
                  <c:v>39.295400000000001</c:v>
                </c:pt>
                <c:pt idx="27">
                  <c:v>34.7089</c:v>
                </c:pt>
                <c:pt idx="28">
                  <c:v>59.875500000000002</c:v>
                </c:pt>
                <c:pt idx="29">
                  <c:v>71.472700000000003</c:v>
                </c:pt>
                <c:pt idx="30">
                  <c:v>24.3231</c:v>
                </c:pt>
                <c:pt idx="31">
                  <c:v>27.701799999999999</c:v>
                </c:pt>
                <c:pt idx="32">
                  <c:v>35.549100000000003</c:v>
                </c:pt>
                <c:pt idx="33">
                  <c:v>29.207799999999999</c:v>
                </c:pt>
                <c:pt idx="34">
                  <c:v>32.649500000000003</c:v>
                </c:pt>
                <c:pt idx="35">
                  <c:v>28.05</c:v>
                </c:pt>
                <c:pt idx="36">
                  <c:v>62.281999999999996</c:v>
                </c:pt>
                <c:pt idx="37">
                  <c:v>28.691400000000002</c:v>
                </c:pt>
                <c:pt idx="38">
                  <c:v>22.3506</c:v>
                </c:pt>
                <c:pt idx="39">
                  <c:v>36.5017</c:v>
                </c:pt>
                <c:pt idx="40">
                  <c:v>31.226800000000001</c:v>
                </c:pt>
                <c:pt idx="41">
                  <c:v>32.756999999999998</c:v>
                </c:pt>
                <c:pt idx="42">
                  <c:v>30.4603</c:v>
                </c:pt>
                <c:pt idx="43">
                  <c:v>37.965600000000002</c:v>
                </c:pt>
                <c:pt idx="44">
                  <c:v>36.6631</c:v>
                </c:pt>
                <c:pt idx="45">
                  <c:v>35.5548</c:v>
                </c:pt>
                <c:pt idx="46">
                  <c:v>29.510300000000001</c:v>
                </c:pt>
                <c:pt idx="47">
                  <c:v>32.483899999999998</c:v>
                </c:pt>
                <c:pt idx="48">
                  <c:v>33.329799999999999</c:v>
                </c:pt>
                <c:pt idx="49">
                  <c:v>32.2301</c:v>
                </c:pt>
                <c:pt idx="50">
                  <c:v>30.3932</c:v>
                </c:pt>
                <c:pt idx="51">
                  <c:v>32.247199999999999</c:v>
                </c:pt>
                <c:pt idx="52">
                  <c:v>26.339600000000001</c:v>
                </c:pt>
                <c:pt idx="53">
                  <c:v>31.178899999999999</c:v>
                </c:pt>
                <c:pt idx="54">
                  <c:v>27.713799999999999</c:v>
                </c:pt>
                <c:pt idx="55">
                  <c:v>25.732700000000001</c:v>
                </c:pt>
                <c:pt idx="56">
                  <c:v>19.1099</c:v>
                </c:pt>
                <c:pt idx="57">
                  <c:v>72.909199999999998</c:v>
                </c:pt>
                <c:pt idx="58">
                  <c:v>19.787299999999998</c:v>
                </c:pt>
                <c:pt idx="59">
                  <c:v>25.396100000000001</c:v>
                </c:pt>
                <c:pt idx="60">
                  <c:v>14.3195</c:v>
                </c:pt>
                <c:pt idx="61">
                  <c:v>15.712</c:v>
                </c:pt>
                <c:pt idx="62">
                  <c:v>17.226400000000002</c:v>
                </c:pt>
                <c:pt idx="63">
                  <c:v>89.574299999999994</c:v>
                </c:pt>
                <c:pt idx="64">
                  <c:v>23.225000000000001</c:v>
                </c:pt>
                <c:pt idx="65">
                  <c:v>14.881399999999999</c:v>
                </c:pt>
                <c:pt idx="66">
                  <c:v>47.613700000000001</c:v>
                </c:pt>
                <c:pt idx="67">
                  <c:v>20.362400000000001</c:v>
                </c:pt>
                <c:pt idx="68">
                  <c:v>18.381399999999999</c:v>
                </c:pt>
                <c:pt idx="69">
                  <c:v>23.602</c:v>
                </c:pt>
                <c:pt idx="70">
                  <c:v>32.450499999999998</c:v>
                </c:pt>
                <c:pt idx="71">
                  <c:v>29.454699999999999</c:v>
                </c:pt>
                <c:pt idx="72">
                  <c:v>28.271899999999999</c:v>
                </c:pt>
                <c:pt idx="73">
                  <c:v>33.814599999999999</c:v>
                </c:pt>
                <c:pt idx="74">
                  <c:v>27.0181</c:v>
                </c:pt>
                <c:pt idx="75">
                  <c:v>33.4529</c:v>
                </c:pt>
                <c:pt idx="76">
                  <c:v>28.635200000000001</c:v>
                </c:pt>
                <c:pt idx="77">
                  <c:v>67.987300000000005</c:v>
                </c:pt>
                <c:pt idx="78">
                  <c:v>29.867799999999999</c:v>
                </c:pt>
                <c:pt idx="79">
                  <c:v>36.060899999999997</c:v>
                </c:pt>
                <c:pt idx="80">
                  <c:v>42.630699999999997</c:v>
                </c:pt>
                <c:pt idx="81">
                  <c:v>40.221899999999998</c:v>
                </c:pt>
                <c:pt idx="82">
                  <c:v>28.032800000000002</c:v>
                </c:pt>
                <c:pt idx="83">
                  <c:v>46.874299999999998</c:v>
                </c:pt>
                <c:pt idx="84">
                  <c:v>43.542200000000001</c:v>
                </c:pt>
                <c:pt idx="85">
                  <c:v>45.197600000000001</c:v>
                </c:pt>
                <c:pt idx="86">
                  <c:v>23.811299999999999</c:v>
                </c:pt>
                <c:pt idx="87">
                  <c:v>44.448099999999997</c:v>
                </c:pt>
                <c:pt idx="88">
                  <c:v>43.6389</c:v>
                </c:pt>
                <c:pt idx="89">
                  <c:v>37.798499999999997</c:v>
                </c:pt>
                <c:pt idx="90">
                  <c:v>20.6602</c:v>
                </c:pt>
                <c:pt idx="91">
                  <c:v>49.789700000000003</c:v>
                </c:pt>
                <c:pt idx="92">
                  <c:v>41.967199999999998</c:v>
                </c:pt>
                <c:pt idx="93">
                  <c:v>39.579900000000002</c:v>
                </c:pt>
                <c:pt idx="94">
                  <c:v>100.914</c:v>
                </c:pt>
                <c:pt idx="95">
                  <c:v>35.380400000000002</c:v>
                </c:pt>
                <c:pt idx="96">
                  <c:v>41.119599999999998</c:v>
                </c:pt>
                <c:pt idx="97">
                  <c:v>70.650400000000005</c:v>
                </c:pt>
                <c:pt idx="98">
                  <c:v>86.896000000000001</c:v>
                </c:pt>
                <c:pt idx="99">
                  <c:v>68.333299999999994</c:v>
                </c:pt>
                <c:pt idx="100">
                  <c:v>30.591899999999999</c:v>
                </c:pt>
                <c:pt idx="101">
                  <c:v>74.842799999999997</c:v>
                </c:pt>
                <c:pt idx="102">
                  <c:v>35.298000000000002</c:v>
                </c:pt>
                <c:pt idx="103">
                  <c:v>74.888300000000001</c:v>
                </c:pt>
                <c:pt idx="104">
                  <c:v>37.473999999999997</c:v>
                </c:pt>
                <c:pt idx="105">
                  <c:v>67.146500000000003</c:v>
                </c:pt>
                <c:pt idx="106">
                  <c:v>46.527299999999997</c:v>
                </c:pt>
                <c:pt idx="107">
                  <c:v>56.142600000000002</c:v>
                </c:pt>
                <c:pt idx="108">
                  <c:v>49.804200000000002</c:v>
                </c:pt>
                <c:pt idx="109">
                  <c:v>50.383000000000003</c:v>
                </c:pt>
                <c:pt idx="110">
                  <c:v>54.8508</c:v>
                </c:pt>
                <c:pt idx="111">
                  <c:v>59.190199999999997</c:v>
                </c:pt>
                <c:pt idx="112">
                  <c:v>59.841799999999999</c:v>
                </c:pt>
                <c:pt idx="113">
                  <c:v>62.338200000000001</c:v>
                </c:pt>
                <c:pt idx="114">
                  <c:v>55.873699999999999</c:v>
                </c:pt>
                <c:pt idx="115">
                  <c:v>64.216300000000004</c:v>
                </c:pt>
                <c:pt idx="116">
                  <c:v>51.4968</c:v>
                </c:pt>
                <c:pt idx="117">
                  <c:v>73.013499999999993</c:v>
                </c:pt>
                <c:pt idx="118">
                  <c:v>86.168400000000005</c:v>
                </c:pt>
                <c:pt idx="119">
                  <c:v>72.877300000000005</c:v>
                </c:pt>
                <c:pt idx="120">
                  <c:v>86.2727</c:v>
                </c:pt>
                <c:pt idx="121">
                  <c:v>79.0518</c:v>
                </c:pt>
                <c:pt idx="122">
                  <c:v>83.656800000000004</c:v>
                </c:pt>
                <c:pt idx="123">
                  <c:v>69.441699999999997</c:v>
                </c:pt>
                <c:pt idx="124">
                  <c:v>78.123199999999997</c:v>
                </c:pt>
                <c:pt idx="125">
                  <c:v>66.740300000000005</c:v>
                </c:pt>
                <c:pt idx="126">
                  <c:v>92.256799999999998</c:v>
                </c:pt>
                <c:pt idx="127">
                  <c:v>75.164400000000001</c:v>
                </c:pt>
              </c:numCache>
              <c:extLst xmlns:c15="http://schemas.microsoft.com/office/drawing/2012/chart"/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0651056"/>
        <c:axId val="220650496"/>
        <c:extLst>
          <c:ext xmlns:c15="http://schemas.microsoft.com/office/drawing/2012/chart" uri="{02D57815-91ED-43cb-92C2-25804820EDAC}">
            <c15:filteredScatterSeries>
              <c15:ser>
                <c:idx val="6"/>
                <c:order val="6"/>
                <c:tx>
                  <c:v>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chip2!$H$2:$H$129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tx>
                  <c:v>100V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tx>
                  <c:v>120V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tx>
                  <c:v>140V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tx>
                  <c:v>160V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v>180V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20651056"/>
        <c:scaling>
          <c:orientation val="minMax"/>
          <c:max val="12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channels</a:t>
                </a:r>
              </a:p>
            </c:rich>
          </c:tx>
          <c:layout>
            <c:manualLayout>
              <c:xMode val="edge"/>
              <c:yMode val="edge"/>
              <c:x val="0.89961714395728376"/>
              <c:y val="0.95206942904902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650496"/>
        <c:crosses val="autoZero"/>
        <c:crossBetween val="midCat"/>
        <c:majorUnit val="16"/>
      </c:valAx>
      <c:valAx>
        <c:axId val="22065049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std_ped[ADC]</a:t>
                </a:r>
              </a:p>
            </c:rich>
          </c:tx>
          <c:layout>
            <c:manualLayout>
              <c:xMode val="edge"/>
              <c:yMode val="edge"/>
              <c:x val="3.9817028442475332E-3"/>
              <c:y val="0.129262860509076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651056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1032292968949912"/>
          <c:y val="7.8044276372935067E-2"/>
          <c:w val="0.63877836997394821"/>
          <c:h val="6.05721275525132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id_chip = 3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8453514785425425E-2"/>
          <c:y val="0.17425035652423815"/>
          <c:w val="0.86684187115679101"/>
          <c:h val="0.71039301996636006"/>
        </c:manualLayout>
      </c:layout>
      <c:scatterChart>
        <c:scatterStyle val="lineMarker"/>
        <c:varyColors val="0"/>
        <c:ser>
          <c:idx val="0"/>
          <c:order val="0"/>
          <c:tx>
            <c:v>run221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chip3!$A$2:$A$129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chip3!$B$2:$B$129</c:f>
              <c:numCache>
                <c:formatCode>General</c:formatCode>
                <c:ptCount val="128"/>
                <c:pt idx="0">
                  <c:v>131.09700000000001</c:v>
                </c:pt>
                <c:pt idx="1">
                  <c:v>40.328499999999998</c:v>
                </c:pt>
                <c:pt idx="2">
                  <c:v>105.215</c:v>
                </c:pt>
                <c:pt idx="3">
                  <c:v>43.738799999999998</c:v>
                </c:pt>
                <c:pt idx="4">
                  <c:v>48.151400000000002</c:v>
                </c:pt>
                <c:pt idx="5">
                  <c:v>39.776699999999998</c:v>
                </c:pt>
                <c:pt idx="6">
                  <c:v>40.394399999999997</c:v>
                </c:pt>
                <c:pt idx="7">
                  <c:v>56.282699999999998</c:v>
                </c:pt>
                <c:pt idx="8">
                  <c:v>42.985900000000001</c:v>
                </c:pt>
                <c:pt idx="9">
                  <c:v>30.039899999999999</c:v>
                </c:pt>
                <c:pt idx="10">
                  <c:v>35.123699999999999</c:v>
                </c:pt>
                <c:pt idx="11">
                  <c:v>41.584499999999998</c:v>
                </c:pt>
                <c:pt idx="12">
                  <c:v>30.980399999999999</c:v>
                </c:pt>
                <c:pt idx="13">
                  <c:v>115.46299999999999</c:v>
                </c:pt>
                <c:pt idx="14">
                  <c:v>24.898399999999999</c:v>
                </c:pt>
                <c:pt idx="15">
                  <c:v>31.726299999999998</c:v>
                </c:pt>
                <c:pt idx="16">
                  <c:v>38.418500000000002</c:v>
                </c:pt>
                <c:pt idx="17">
                  <c:v>34.746200000000002</c:v>
                </c:pt>
                <c:pt idx="18">
                  <c:v>31.515499999999999</c:v>
                </c:pt>
                <c:pt idx="19">
                  <c:v>32.412100000000002</c:v>
                </c:pt>
                <c:pt idx="20">
                  <c:v>26.390899999999998</c:v>
                </c:pt>
                <c:pt idx="21">
                  <c:v>37.790100000000002</c:v>
                </c:pt>
                <c:pt idx="22">
                  <c:v>22.747199999999999</c:v>
                </c:pt>
                <c:pt idx="23">
                  <c:v>34.3429</c:v>
                </c:pt>
                <c:pt idx="24">
                  <c:v>21.467700000000001</c:v>
                </c:pt>
                <c:pt idx="25">
                  <c:v>30.897200000000002</c:v>
                </c:pt>
                <c:pt idx="26">
                  <c:v>28.407699999999998</c:v>
                </c:pt>
                <c:pt idx="27">
                  <c:v>25.99</c:v>
                </c:pt>
                <c:pt idx="28">
                  <c:v>29.863800000000001</c:v>
                </c:pt>
                <c:pt idx="29">
                  <c:v>24.997499999999999</c:v>
                </c:pt>
                <c:pt idx="30">
                  <c:v>111.423</c:v>
                </c:pt>
                <c:pt idx="31">
                  <c:v>31.5852</c:v>
                </c:pt>
                <c:pt idx="32">
                  <c:v>19.231000000000002</c:v>
                </c:pt>
                <c:pt idx="33">
                  <c:v>30.255600000000001</c:v>
                </c:pt>
                <c:pt idx="34">
                  <c:v>19.174099999999999</c:v>
                </c:pt>
                <c:pt idx="35">
                  <c:v>25.2013</c:v>
                </c:pt>
                <c:pt idx="36">
                  <c:v>31.685099999999998</c:v>
                </c:pt>
                <c:pt idx="37">
                  <c:v>116.119</c:v>
                </c:pt>
                <c:pt idx="38">
                  <c:v>22.377700000000001</c:v>
                </c:pt>
                <c:pt idx="39">
                  <c:v>24.2179</c:v>
                </c:pt>
                <c:pt idx="40">
                  <c:v>23.1768</c:v>
                </c:pt>
                <c:pt idx="41">
                  <c:v>23.567799999999998</c:v>
                </c:pt>
                <c:pt idx="42">
                  <c:v>27.888500000000001</c:v>
                </c:pt>
                <c:pt idx="43">
                  <c:v>32.275100000000002</c:v>
                </c:pt>
                <c:pt idx="44">
                  <c:v>22.369800000000001</c:v>
                </c:pt>
                <c:pt idx="45">
                  <c:v>18.5137</c:v>
                </c:pt>
                <c:pt idx="46">
                  <c:v>20.967700000000001</c:v>
                </c:pt>
                <c:pt idx="47">
                  <c:v>24.2043</c:v>
                </c:pt>
                <c:pt idx="48">
                  <c:v>25.369900000000001</c:v>
                </c:pt>
                <c:pt idx="49">
                  <c:v>23.615400000000001</c:v>
                </c:pt>
                <c:pt idx="50">
                  <c:v>22.808499999999999</c:v>
                </c:pt>
                <c:pt idx="51">
                  <c:v>24.398299999999999</c:v>
                </c:pt>
                <c:pt idx="52">
                  <c:v>22.127300000000002</c:v>
                </c:pt>
                <c:pt idx="53">
                  <c:v>24.309200000000001</c:v>
                </c:pt>
                <c:pt idx="54">
                  <c:v>19.241099999999999</c:v>
                </c:pt>
                <c:pt idx="55">
                  <c:v>23.083100000000002</c:v>
                </c:pt>
                <c:pt idx="56">
                  <c:v>18.042999999999999</c:v>
                </c:pt>
                <c:pt idx="57">
                  <c:v>131.56700000000001</c:v>
                </c:pt>
                <c:pt idx="58">
                  <c:v>130.845</c:v>
                </c:pt>
                <c:pt idx="59">
                  <c:v>19.2774</c:v>
                </c:pt>
                <c:pt idx="60">
                  <c:v>16.378599999999999</c:v>
                </c:pt>
                <c:pt idx="61">
                  <c:v>23.5138</c:v>
                </c:pt>
                <c:pt idx="62">
                  <c:v>21.566700000000001</c:v>
                </c:pt>
                <c:pt idx="63">
                  <c:v>22.7972</c:v>
                </c:pt>
                <c:pt idx="64">
                  <c:v>32.420699999999997</c:v>
                </c:pt>
                <c:pt idx="65">
                  <c:v>16.113499999999998</c:v>
                </c:pt>
                <c:pt idx="66">
                  <c:v>68.837000000000003</c:v>
                </c:pt>
                <c:pt idx="67">
                  <c:v>14.577400000000001</c:v>
                </c:pt>
                <c:pt idx="68">
                  <c:v>13.2804</c:v>
                </c:pt>
                <c:pt idx="69">
                  <c:v>111</c:v>
                </c:pt>
                <c:pt idx="70">
                  <c:v>42.8264</c:v>
                </c:pt>
                <c:pt idx="71">
                  <c:v>132.06100000000001</c:v>
                </c:pt>
                <c:pt idx="72">
                  <c:v>15.1486</c:v>
                </c:pt>
                <c:pt idx="73">
                  <c:v>134.57499999999999</c:v>
                </c:pt>
                <c:pt idx="74">
                  <c:v>43.964100000000002</c:v>
                </c:pt>
                <c:pt idx="75">
                  <c:v>19.215900000000001</c:v>
                </c:pt>
                <c:pt idx="76">
                  <c:v>19.469799999999999</c:v>
                </c:pt>
                <c:pt idx="77">
                  <c:v>21.3916</c:v>
                </c:pt>
                <c:pt idx="78">
                  <c:v>38.308399999999999</c:v>
                </c:pt>
                <c:pt idx="79">
                  <c:v>25.3215</c:v>
                </c:pt>
                <c:pt idx="80">
                  <c:v>27.5063</c:v>
                </c:pt>
                <c:pt idx="81">
                  <c:v>24.783899999999999</c:v>
                </c:pt>
                <c:pt idx="82">
                  <c:v>40.853400000000001</c:v>
                </c:pt>
                <c:pt idx="83">
                  <c:v>24.7117</c:v>
                </c:pt>
                <c:pt idx="84">
                  <c:v>28.9543</c:v>
                </c:pt>
                <c:pt idx="85">
                  <c:v>27.6296</c:v>
                </c:pt>
                <c:pt idx="86">
                  <c:v>43.194699999999997</c:v>
                </c:pt>
                <c:pt idx="87">
                  <c:v>27.144600000000001</c:v>
                </c:pt>
                <c:pt idx="88">
                  <c:v>26.273099999999999</c:v>
                </c:pt>
                <c:pt idx="89">
                  <c:v>37.340699999999998</c:v>
                </c:pt>
                <c:pt idx="90">
                  <c:v>44.488599999999998</c:v>
                </c:pt>
                <c:pt idx="91">
                  <c:v>33.841299999999997</c:v>
                </c:pt>
                <c:pt idx="92">
                  <c:v>124.041</c:v>
                </c:pt>
                <c:pt idx="93">
                  <c:v>26.183499999999999</c:v>
                </c:pt>
                <c:pt idx="94">
                  <c:v>31.784300000000002</c:v>
                </c:pt>
                <c:pt idx="95">
                  <c:v>28.289200000000001</c:v>
                </c:pt>
                <c:pt idx="96">
                  <c:v>27.4284</c:v>
                </c:pt>
                <c:pt idx="97">
                  <c:v>131.71100000000001</c:v>
                </c:pt>
                <c:pt idx="98">
                  <c:v>25.0489</c:v>
                </c:pt>
                <c:pt idx="99">
                  <c:v>19.290400000000002</c:v>
                </c:pt>
                <c:pt idx="100">
                  <c:v>130.58000000000001</c:v>
                </c:pt>
                <c:pt idx="101">
                  <c:v>17.250900000000001</c:v>
                </c:pt>
                <c:pt idx="102">
                  <c:v>94.042299999999997</c:v>
                </c:pt>
                <c:pt idx="103">
                  <c:v>21.845400000000001</c:v>
                </c:pt>
                <c:pt idx="104">
                  <c:v>21.2971</c:v>
                </c:pt>
                <c:pt idx="105">
                  <c:v>19.5792</c:v>
                </c:pt>
                <c:pt idx="106">
                  <c:v>22.544499999999999</c:v>
                </c:pt>
                <c:pt idx="107">
                  <c:v>25.698399999999999</c:v>
                </c:pt>
                <c:pt idx="108">
                  <c:v>134.57599999999999</c:v>
                </c:pt>
                <c:pt idx="109">
                  <c:v>27.560199999999998</c:v>
                </c:pt>
                <c:pt idx="110">
                  <c:v>138.24600000000001</c:v>
                </c:pt>
                <c:pt idx="111">
                  <c:v>32.187899999999999</c:v>
                </c:pt>
                <c:pt idx="112">
                  <c:v>129.12100000000001</c:v>
                </c:pt>
                <c:pt idx="113">
                  <c:v>34.811</c:v>
                </c:pt>
                <c:pt idx="114">
                  <c:v>26.012699999999999</c:v>
                </c:pt>
                <c:pt idx="115">
                  <c:v>38.013300000000001</c:v>
                </c:pt>
                <c:pt idx="116">
                  <c:v>34.805700000000002</c:v>
                </c:pt>
                <c:pt idx="117">
                  <c:v>38.330399999999997</c:v>
                </c:pt>
                <c:pt idx="118">
                  <c:v>30.742100000000001</c:v>
                </c:pt>
                <c:pt idx="119">
                  <c:v>38.492800000000003</c:v>
                </c:pt>
                <c:pt idx="120">
                  <c:v>35.691600000000001</c:v>
                </c:pt>
                <c:pt idx="121">
                  <c:v>37.7896</c:v>
                </c:pt>
                <c:pt idx="122">
                  <c:v>22.276399999999999</c:v>
                </c:pt>
                <c:pt idx="123">
                  <c:v>47.3553</c:v>
                </c:pt>
                <c:pt idx="124">
                  <c:v>31.383900000000001</c:v>
                </c:pt>
                <c:pt idx="125">
                  <c:v>43.266500000000001</c:v>
                </c:pt>
                <c:pt idx="126">
                  <c:v>41.757800000000003</c:v>
                </c:pt>
                <c:pt idx="127">
                  <c:v>46.3962</c:v>
                </c:pt>
              </c:numCache>
            </c:numRef>
          </c:yVal>
          <c:smooth val="0"/>
        </c:ser>
        <c:ser>
          <c:idx val="1"/>
          <c:order val="1"/>
          <c:tx>
            <c:v>run333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chip3!$A$2:$A$129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chip3!$C$2:$C$129</c:f>
              <c:numCache>
                <c:formatCode>General</c:formatCode>
                <c:ptCount val="128"/>
                <c:pt idx="0">
                  <c:v>66.073899999999995</c:v>
                </c:pt>
                <c:pt idx="1">
                  <c:v>13.573700000000001</c:v>
                </c:pt>
                <c:pt idx="2">
                  <c:v>30.7529</c:v>
                </c:pt>
                <c:pt idx="3">
                  <c:v>15.080399999999999</c:v>
                </c:pt>
                <c:pt idx="4">
                  <c:v>22.358899999999998</c:v>
                </c:pt>
                <c:pt idx="5">
                  <c:v>14.0151</c:v>
                </c:pt>
                <c:pt idx="6">
                  <c:v>13.19</c:v>
                </c:pt>
                <c:pt idx="7">
                  <c:v>27.332599999999999</c:v>
                </c:pt>
                <c:pt idx="8">
                  <c:v>16.2652</c:v>
                </c:pt>
                <c:pt idx="9">
                  <c:v>13.214700000000001</c:v>
                </c:pt>
                <c:pt idx="10">
                  <c:v>10.6355</c:v>
                </c:pt>
                <c:pt idx="11">
                  <c:v>15.9183</c:v>
                </c:pt>
                <c:pt idx="12">
                  <c:v>12.173500000000001</c:v>
                </c:pt>
                <c:pt idx="13">
                  <c:v>28.537099999999999</c:v>
                </c:pt>
                <c:pt idx="14">
                  <c:v>13.453799999999999</c:v>
                </c:pt>
                <c:pt idx="15">
                  <c:v>13.151899999999999</c:v>
                </c:pt>
                <c:pt idx="16">
                  <c:v>12.8492</c:v>
                </c:pt>
                <c:pt idx="17">
                  <c:v>13.3409</c:v>
                </c:pt>
                <c:pt idx="18">
                  <c:v>12.4183</c:v>
                </c:pt>
                <c:pt idx="19">
                  <c:v>12.296799999999999</c:v>
                </c:pt>
                <c:pt idx="20">
                  <c:v>10.5083</c:v>
                </c:pt>
                <c:pt idx="21">
                  <c:v>17.020800000000001</c:v>
                </c:pt>
                <c:pt idx="22">
                  <c:v>10.3834</c:v>
                </c:pt>
                <c:pt idx="23">
                  <c:v>9.9664400000000004</c:v>
                </c:pt>
                <c:pt idx="24">
                  <c:v>10.3003</c:v>
                </c:pt>
                <c:pt idx="25">
                  <c:v>12.938000000000001</c:v>
                </c:pt>
                <c:pt idx="26">
                  <c:v>11.1625</c:v>
                </c:pt>
                <c:pt idx="27">
                  <c:v>11.629300000000001</c:v>
                </c:pt>
                <c:pt idx="28">
                  <c:v>8.9250900000000009</c:v>
                </c:pt>
                <c:pt idx="29">
                  <c:v>12.614599999999999</c:v>
                </c:pt>
                <c:pt idx="30">
                  <c:v>23.228300000000001</c:v>
                </c:pt>
                <c:pt idx="31">
                  <c:v>9.5678999999999998</c:v>
                </c:pt>
                <c:pt idx="32">
                  <c:v>10.645300000000001</c:v>
                </c:pt>
                <c:pt idx="33">
                  <c:v>12.117100000000001</c:v>
                </c:pt>
                <c:pt idx="34">
                  <c:v>12.446099999999999</c:v>
                </c:pt>
                <c:pt idx="35">
                  <c:v>9.0136099999999999</c:v>
                </c:pt>
                <c:pt idx="36">
                  <c:v>12.859400000000001</c:v>
                </c:pt>
                <c:pt idx="37">
                  <c:v>23.7517</c:v>
                </c:pt>
                <c:pt idx="38">
                  <c:v>10.7539</c:v>
                </c:pt>
                <c:pt idx="39">
                  <c:v>10.385300000000001</c:v>
                </c:pt>
                <c:pt idx="40">
                  <c:v>10.5167</c:v>
                </c:pt>
                <c:pt idx="41">
                  <c:v>10.0907</c:v>
                </c:pt>
                <c:pt idx="42">
                  <c:v>15.1373</c:v>
                </c:pt>
                <c:pt idx="43">
                  <c:v>19.154699999999998</c:v>
                </c:pt>
                <c:pt idx="44">
                  <c:v>11.437200000000001</c:v>
                </c:pt>
                <c:pt idx="45">
                  <c:v>11.8429</c:v>
                </c:pt>
                <c:pt idx="46">
                  <c:v>13.4214</c:v>
                </c:pt>
                <c:pt idx="47">
                  <c:v>11.442399999999999</c:v>
                </c:pt>
                <c:pt idx="48">
                  <c:v>11.924899999999999</c:v>
                </c:pt>
                <c:pt idx="49">
                  <c:v>11.7294</c:v>
                </c:pt>
                <c:pt idx="50">
                  <c:v>14.3978</c:v>
                </c:pt>
                <c:pt idx="51">
                  <c:v>16.4221</c:v>
                </c:pt>
                <c:pt idx="52">
                  <c:v>12.912000000000001</c:v>
                </c:pt>
                <c:pt idx="53">
                  <c:v>15.1149</c:v>
                </c:pt>
                <c:pt idx="54">
                  <c:v>12.4534</c:v>
                </c:pt>
                <c:pt idx="55">
                  <c:v>14.772600000000001</c:v>
                </c:pt>
                <c:pt idx="56">
                  <c:v>9.9750200000000007</c:v>
                </c:pt>
                <c:pt idx="57">
                  <c:v>20.8063</c:v>
                </c:pt>
                <c:pt idx="58">
                  <c:v>15.6389</c:v>
                </c:pt>
                <c:pt idx="59">
                  <c:v>13.539300000000001</c:v>
                </c:pt>
                <c:pt idx="60">
                  <c:v>15.269600000000001</c:v>
                </c:pt>
                <c:pt idx="61">
                  <c:v>11.902699999999999</c:v>
                </c:pt>
                <c:pt idx="62">
                  <c:v>12.989100000000001</c:v>
                </c:pt>
                <c:pt idx="63">
                  <c:v>17.526599999999998</c:v>
                </c:pt>
                <c:pt idx="64">
                  <c:v>17.220500000000001</c:v>
                </c:pt>
                <c:pt idx="65">
                  <c:v>15.151</c:v>
                </c:pt>
                <c:pt idx="66">
                  <c:v>15.7377</c:v>
                </c:pt>
                <c:pt idx="67">
                  <c:v>10.6706</c:v>
                </c:pt>
                <c:pt idx="68">
                  <c:v>14.1568</c:v>
                </c:pt>
                <c:pt idx="69">
                  <c:v>32.440399999999997</c:v>
                </c:pt>
                <c:pt idx="70">
                  <c:v>12.2257</c:v>
                </c:pt>
                <c:pt idx="71">
                  <c:v>25.975000000000001</c:v>
                </c:pt>
                <c:pt idx="72">
                  <c:v>9.0178899999999995</c:v>
                </c:pt>
                <c:pt idx="73">
                  <c:v>23.390899999999998</c:v>
                </c:pt>
                <c:pt idx="74">
                  <c:v>12.617699999999999</c:v>
                </c:pt>
                <c:pt idx="75">
                  <c:v>15.861599999999999</c:v>
                </c:pt>
                <c:pt idx="76">
                  <c:v>15.655099999999999</c:v>
                </c:pt>
                <c:pt idx="77">
                  <c:v>14.036899999999999</c:v>
                </c:pt>
                <c:pt idx="78">
                  <c:v>11.9374</c:v>
                </c:pt>
                <c:pt idx="79">
                  <c:v>13.7203</c:v>
                </c:pt>
                <c:pt idx="80">
                  <c:v>11.2875</c:v>
                </c:pt>
                <c:pt idx="81">
                  <c:v>9.8841699999999992</c:v>
                </c:pt>
                <c:pt idx="82">
                  <c:v>10.9764</c:v>
                </c:pt>
                <c:pt idx="83">
                  <c:v>11.063599999999999</c:v>
                </c:pt>
                <c:pt idx="84">
                  <c:v>13.479200000000001</c:v>
                </c:pt>
                <c:pt idx="85">
                  <c:v>11.7232</c:v>
                </c:pt>
                <c:pt idx="86">
                  <c:v>11.875999999999999</c:v>
                </c:pt>
                <c:pt idx="87">
                  <c:v>10.065300000000001</c:v>
                </c:pt>
                <c:pt idx="88">
                  <c:v>14.569000000000001</c:v>
                </c:pt>
                <c:pt idx="89">
                  <c:v>24.473400000000002</c:v>
                </c:pt>
                <c:pt idx="90">
                  <c:v>13.5182</c:v>
                </c:pt>
                <c:pt idx="91">
                  <c:v>13.6137</c:v>
                </c:pt>
                <c:pt idx="92">
                  <c:v>24.9634</c:v>
                </c:pt>
                <c:pt idx="93">
                  <c:v>12.7742</c:v>
                </c:pt>
                <c:pt idx="94">
                  <c:v>15.8469</c:v>
                </c:pt>
                <c:pt idx="95">
                  <c:v>8.8330400000000004</c:v>
                </c:pt>
                <c:pt idx="96">
                  <c:v>16.523299999999999</c:v>
                </c:pt>
                <c:pt idx="97">
                  <c:v>25.413399999999999</c:v>
                </c:pt>
                <c:pt idx="98">
                  <c:v>9.8888800000000003</c:v>
                </c:pt>
                <c:pt idx="99">
                  <c:v>12.6074</c:v>
                </c:pt>
                <c:pt idx="100">
                  <c:v>29.0779</c:v>
                </c:pt>
                <c:pt idx="101">
                  <c:v>11.8483</c:v>
                </c:pt>
                <c:pt idx="102">
                  <c:v>22.944199999999999</c:v>
                </c:pt>
                <c:pt idx="103">
                  <c:v>19.454699999999999</c:v>
                </c:pt>
                <c:pt idx="104">
                  <c:v>13.912699999999999</c:v>
                </c:pt>
                <c:pt idx="105">
                  <c:v>13.156499999999999</c:v>
                </c:pt>
                <c:pt idx="106">
                  <c:v>10.251799999999999</c:v>
                </c:pt>
                <c:pt idx="107">
                  <c:v>10.829800000000001</c:v>
                </c:pt>
                <c:pt idx="108">
                  <c:v>32.326000000000001</c:v>
                </c:pt>
                <c:pt idx="109">
                  <c:v>11.3108</c:v>
                </c:pt>
                <c:pt idx="110">
                  <c:v>37.575400000000002</c:v>
                </c:pt>
                <c:pt idx="111">
                  <c:v>14.499599999999999</c:v>
                </c:pt>
                <c:pt idx="112">
                  <c:v>31.788699999999999</c:v>
                </c:pt>
                <c:pt idx="113">
                  <c:v>10.8224</c:v>
                </c:pt>
                <c:pt idx="114">
                  <c:v>13.0907</c:v>
                </c:pt>
                <c:pt idx="115">
                  <c:v>17.335799999999999</c:v>
                </c:pt>
                <c:pt idx="116">
                  <c:v>19.9559</c:v>
                </c:pt>
                <c:pt idx="117">
                  <c:v>14.515499999999999</c:v>
                </c:pt>
                <c:pt idx="118">
                  <c:v>14.7187</c:v>
                </c:pt>
                <c:pt idx="119">
                  <c:v>15.548999999999999</c:v>
                </c:pt>
                <c:pt idx="120">
                  <c:v>20.5792</c:v>
                </c:pt>
                <c:pt idx="121">
                  <c:v>12.972</c:v>
                </c:pt>
                <c:pt idx="122">
                  <c:v>14.2507</c:v>
                </c:pt>
                <c:pt idx="123">
                  <c:v>16.474900000000002</c:v>
                </c:pt>
                <c:pt idx="124">
                  <c:v>21.229299999999999</c:v>
                </c:pt>
                <c:pt idx="125">
                  <c:v>14.4185</c:v>
                </c:pt>
                <c:pt idx="126">
                  <c:v>24.4724</c:v>
                </c:pt>
                <c:pt idx="127">
                  <c:v>20.5273</c:v>
                </c:pt>
              </c:numCache>
            </c:numRef>
          </c:yVal>
          <c:smooth val="0"/>
        </c:ser>
        <c:ser>
          <c:idx val="2"/>
          <c:order val="2"/>
          <c:tx>
            <c:v>run344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chip3!$A$2:$A$129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chip3!$D$2:$D$129</c:f>
              <c:numCache>
                <c:formatCode>General</c:formatCode>
                <c:ptCount val="128"/>
                <c:pt idx="0">
                  <c:v>85.447599999999994</c:v>
                </c:pt>
                <c:pt idx="1">
                  <c:v>34.483499999999999</c:v>
                </c:pt>
                <c:pt idx="2">
                  <c:v>47.941499999999998</c:v>
                </c:pt>
                <c:pt idx="3">
                  <c:v>30.035699999999999</c:v>
                </c:pt>
                <c:pt idx="4">
                  <c:v>37.063800000000001</c:v>
                </c:pt>
                <c:pt idx="5">
                  <c:v>32.268500000000003</c:v>
                </c:pt>
                <c:pt idx="6">
                  <c:v>33.6312</c:v>
                </c:pt>
                <c:pt idx="7">
                  <c:v>36.413600000000002</c:v>
                </c:pt>
                <c:pt idx="8">
                  <c:v>33.971499999999999</c:v>
                </c:pt>
                <c:pt idx="9">
                  <c:v>25.194800000000001</c:v>
                </c:pt>
                <c:pt idx="10">
                  <c:v>28.238199999999999</c:v>
                </c:pt>
                <c:pt idx="11">
                  <c:v>30.0717</c:v>
                </c:pt>
                <c:pt idx="12">
                  <c:v>28.1492</c:v>
                </c:pt>
                <c:pt idx="13">
                  <c:v>51.776499999999999</c:v>
                </c:pt>
                <c:pt idx="14">
                  <c:v>22.5549</c:v>
                </c:pt>
                <c:pt idx="15">
                  <c:v>26.22</c:v>
                </c:pt>
                <c:pt idx="16">
                  <c:v>26.048500000000001</c:v>
                </c:pt>
                <c:pt idx="17">
                  <c:v>27.795200000000001</c:v>
                </c:pt>
                <c:pt idx="18">
                  <c:v>25.151299999999999</c:v>
                </c:pt>
                <c:pt idx="19">
                  <c:v>28.288399999999999</c:v>
                </c:pt>
                <c:pt idx="20">
                  <c:v>24.812899999999999</c:v>
                </c:pt>
                <c:pt idx="21">
                  <c:v>29.117699999999999</c:v>
                </c:pt>
                <c:pt idx="22">
                  <c:v>22.470199999999998</c:v>
                </c:pt>
                <c:pt idx="23">
                  <c:v>29.537099999999999</c:v>
                </c:pt>
                <c:pt idx="24">
                  <c:v>21.848600000000001</c:v>
                </c:pt>
                <c:pt idx="25">
                  <c:v>27.6693</c:v>
                </c:pt>
                <c:pt idx="26">
                  <c:v>24.2271</c:v>
                </c:pt>
                <c:pt idx="27">
                  <c:v>22.9589</c:v>
                </c:pt>
                <c:pt idx="28">
                  <c:v>26.773399999999999</c:v>
                </c:pt>
                <c:pt idx="29">
                  <c:v>24.557400000000001</c:v>
                </c:pt>
                <c:pt idx="30">
                  <c:v>49.671100000000003</c:v>
                </c:pt>
                <c:pt idx="31">
                  <c:v>27.1128</c:v>
                </c:pt>
                <c:pt idx="32">
                  <c:v>21.127099999999999</c:v>
                </c:pt>
                <c:pt idx="33">
                  <c:v>26.093900000000001</c:v>
                </c:pt>
                <c:pt idx="34">
                  <c:v>24.195499999999999</c:v>
                </c:pt>
                <c:pt idx="35">
                  <c:v>23.489100000000001</c:v>
                </c:pt>
                <c:pt idx="36">
                  <c:v>25.8462</c:v>
                </c:pt>
                <c:pt idx="37">
                  <c:v>47.527900000000002</c:v>
                </c:pt>
                <c:pt idx="38">
                  <c:v>25.508900000000001</c:v>
                </c:pt>
                <c:pt idx="39">
                  <c:v>21.7712</c:v>
                </c:pt>
                <c:pt idx="40">
                  <c:v>24.517800000000001</c:v>
                </c:pt>
                <c:pt idx="41">
                  <c:v>21.774799999999999</c:v>
                </c:pt>
                <c:pt idx="42">
                  <c:v>22.670100000000001</c:v>
                </c:pt>
                <c:pt idx="43">
                  <c:v>23.860399999999998</c:v>
                </c:pt>
                <c:pt idx="44">
                  <c:v>20.377600000000001</c:v>
                </c:pt>
                <c:pt idx="45">
                  <c:v>18.070900000000002</c:v>
                </c:pt>
                <c:pt idx="46">
                  <c:v>20.773</c:v>
                </c:pt>
                <c:pt idx="47">
                  <c:v>22.5472</c:v>
                </c:pt>
                <c:pt idx="48">
                  <c:v>20.572099999999999</c:v>
                </c:pt>
                <c:pt idx="49">
                  <c:v>22.158799999999999</c:v>
                </c:pt>
                <c:pt idx="50">
                  <c:v>24.547599999999999</c:v>
                </c:pt>
                <c:pt idx="51">
                  <c:v>20.756599999999999</c:v>
                </c:pt>
                <c:pt idx="52">
                  <c:v>20.175999999999998</c:v>
                </c:pt>
                <c:pt idx="53">
                  <c:v>20.6465</c:v>
                </c:pt>
                <c:pt idx="54">
                  <c:v>19.529199999999999</c:v>
                </c:pt>
                <c:pt idx="55">
                  <c:v>19.620999999999999</c:v>
                </c:pt>
                <c:pt idx="56">
                  <c:v>15.794700000000001</c:v>
                </c:pt>
                <c:pt idx="57">
                  <c:v>59.4131</c:v>
                </c:pt>
                <c:pt idx="58">
                  <c:v>15.786799999999999</c:v>
                </c:pt>
                <c:pt idx="59">
                  <c:v>13.4756</c:v>
                </c:pt>
                <c:pt idx="60">
                  <c:v>16.446999999999999</c:v>
                </c:pt>
                <c:pt idx="61">
                  <c:v>18.6691</c:v>
                </c:pt>
                <c:pt idx="62">
                  <c:v>17.7212</c:v>
                </c:pt>
                <c:pt idx="63">
                  <c:v>20.7302</c:v>
                </c:pt>
                <c:pt idx="64">
                  <c:v>28.164100000000001</c:v>
                </c:pt>
                <c:pt idx="65">
                  <c:v>17.5974</c:v>
                </c:pt>
                <c:pt idx="66">
                  <c:v>43.786200000000001</c:v>
                </c:pt>
                <c:pt idx="67">
                  <c:v>14.595800000000001</c:v>
                </c:pt>
                <c:pt idx="68">
                  <c:v>15.8704</c:v>
                </c:pt>
                <c:pt idx="69">
                  <c:v>45.211599999999997</c:v>
                </c:pt>
                <c:pt idx="70">
                  <c:v>23.878</c:v>
                </c:pt>
                <c:pt idx="71">
                  <c:v>54.795000000000002</c:v>
                </c:pt>
                <c:pt idx="72">
                  <c:v>16.078600000000002</c:v>
                </c:pt>
                <c:pt idx="73">
                  <c:v>57.456299999999999</c:v>
                </c:pt>
                <c:pt idx="74">
                  <c:v>26.418800000000001</c:v>
                </c:pt>
                <c:pt idx="75">
                  <c:v>19.585100000000001</c:v>
                </c:pt>
                <c:pt idx="76">
                  <c:v>18.538399999999999</c:v>
                </c:pt>
                <c:pt idx="77">
                  <c:v>18.898099999999999</c:v>
                </c:pt>
                <c:pt idx="78">
                  <c:v>27.285900000000002</c:v>
                </c:pt>
                <c:pt idx="79">
                  <c:v>21.324400000000001</c:v>
                </c:pt>
                <c:pt idx="80">
                  <c:v>23.911799999999999</c:v>
                </c:pt>
                <c:pt idx="81">
                  <c:v>21.1066</c:v>
                </c:pt>
                <c:pt idx="82">
                  <c:v>25.884399999999999</c:v>
                </c:pt>
                <c:pt idx="83">
                  <c:v>22.9649</c:v>
                </c:pt>
                <c:pt idx="84">
                  <c:v>22.020399999999999</c:v>
                </c:pt>
                <c:pt idx="85">
                  <c:v>23.4283</c:v>
                </c:pt>
                <c:pt idx="86">
                  <c:v>24.378699999999998</c:v>
                </c:pt>
                <c:pt idx="87">
                  <c:v>23.027100000000001</c:v>
                </c:pt>
                <c:pt idx="88">
                  <c:v>21.034199999999998</c:v>
                </c:pt>
                <c:pt idx="89">
                  <c:v>28.707699999999999</c:v>
                </c:pt>
                <c:pt idx="90">
                  <c:v>23.562100000000001</c:v>
                </c:pt>
                <c:pt idx="91">
                  <c:v>21.046500000000002</c:v>
                </c:pt>
                <c:pt idx="92">
                  <c:v>52.523800000000001</c:v>
                </c:pt>
                <c:pt idx="93">
                  <c:v>24.569500000000001</c:v>
                </c:pt>
                <c:pt idx="94">
                  <c:v>18.947700000000001</c:v>
                </c:pt>
                <c:pt idx="95">
                  <c:v>22.664899999999999</c:v>
                </c:pt>
                <c:pt idx="96">
                  <c:v>21.767499999999998</c:v>
                </c:pt>
                <c:pt idx="97">
                  <c:v>63.391100000000002</c:v>
                </c:pt>
                <c:pt idx="98">
                  <c:v>13.8002</c:v>
                </c:pt>
                <c:pt idx="99">
                  <c:v>18.340199999999999</c:v>
                </c:pt>
                <c:pt idx="100">
                  <c:v>64.543700000000001</c:v>
                </c:pt>
                <c:pt idx="101">
                  <c:v>18.1328</c:v>
                </c:pt>
                <c:pt idx="102">
                  <c:v>48.185499999999998</c:v>
                </c:pt>
                <c:pt idx="103">
                  <c:v>22.332000000000001</c:v>
                </c:pt>
                <c:pt idx="104">
                  <c:v>24.550699999999999</c:v>
                </c:pt>
                <c:pt idx="105">
                  <c:v>18.347100000000001</c:v>
                </c:pt>
                <c:pt idx="106">
                  <c:v>19.5532</c:v>
                </c:pt>
                <c:pt idx="107">
                  <c:v>20.541399999999999</c:v>
                </c:pt>
                <c:pt idx="108">
                  <c:v>60.0702</c:v>
                </c:pt>
                <c:pt idx="109">
                  <c:v>22.7455</c:v>
                </c:pt>
                <c:pt idx="110">
                  <c:v>62.98</c:v>
                </c:pt>
                <c:pt idx="111">
                  <c:v>27.358000000000001</c:v>
                </c:pt>
                <c:pt idx="112">
                  <c:v>63.337400000000002</c:v>
                </c:pt>
                <c:pt idx="113">
                  <c:v>28.4193</c:v>
                </c:pt>
                <c:pt idx="114">
                  <c:v>19.890899999999998</c:v>
                </c:pt>
                <c:pt idx="115">
                  <c:v>28</c:v>
                </c:pt>
                <c:pt idx="116">
                  <c:v>24.530999999999999</c:v>
                </c:pt>
                <c:pt idx="117">
                  <c:v>29.0139</c:v>
                </c:pt>
                <c:pt idx="118">
                  <c:v>24.923999999999999</c:v>
                </c:pt>
                <c:pt idx="119">
                  <c:v>31.326499999999999</c:v>
                </c:pt>
                <c:pt idx="120">
                  <c:v>28.3872</c:v>
                </c:pt>
                <c:pt idx="121">
                  <c:v>26.0749</c:v>
                </c:pt>
                <c:pt idx="122">
                  <c:v>26.046500000000002</c:v>
                </c:pt>
                <c:pt idx="123">
                  <c:v>31.409400000000002</c:v>
                </c:pt>
                <c:pt idx="124">
                  <c:v>26.634599999999999</c:v>
                </c:pt>
                <c:pt idx="125">
                  <c:v>33.369900000000001</c:v>
                </c:pt>
                <c:pt idx="126">
                  <c:v>32.965299999999999</c:v>
                </c:pt>
                <c:pt idx="127">
                  <c:v>34.1616</c:v>
                </c:pt>
              </c:numCache>
            </c:numRef>
          </c:yVal>
          <c:smooth val="0"/>
        </c:ser>
        <c:ser>
          <c:idx val="3"/>
          <c:order val="3"/>
          <c:tx>
            <c:v>run348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chip3!$A$2:$A$129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chip3!$E$2:$E$129</c:f>
              <c:numCache>
                <c:formatCode>General</c:formatCode>
                <c:ptCount val="128"/>
                <c:pt idx="0">
                  <c:v>70.772999999999996</c:v>
                </c:pt>
                <c:pt idx="1">
                  <c:v>14.63</c:v>
                </c:pt>
                <c:pt idx="2">
                  <c:v>34.747199999999999</c:v>
                </c:pt>
                <c:pt idx="3">
                  <c:v>14.8796</c:v>
                </c:pt>
                <c:pt idx="4">
                  <c:v>17.6981</c:v>
                </c:pt>
                <c:pt idx="5">
                  <c:v>11.231199999999999</c:v>
                </c:pt>
                <c:pt idx="6">
                  <c:v>14.7394</c:v>
                </c:pt>
                <c:pt idx="7">
                  <c:v>29.2011</c:v>
                </c:pt>
                <c:pt idx="8">
                  <c:v>16.5488</c:v>
                </c:pt>
                <c:pt idx="9">
                  <c:v>14.4383</c:v>
                </c:pt>
                <c:pt idx="10">
                  <c:v>11.600099999999999</c:v>
                </c:pt>
                <c:pt idx="11">
                  <c:v>11.554399999999999</c:v>
                </c:pt>
                <c:pt idx="12">
                  <c:v>15.022</c:v>
                </c:pt>
                <c:pt idx="13">
                  <c:v>30.0396</c:v>
                </c:pt>
                <c:pt idx="14">
                  <c:v>13.177899999999999</c:v>
                </c:pt>
                <c:pt idx="15">
                  <c:v>10.8865</c:v>
                </c:pt>
                <c:pt idx="16">
                  <c:v>16.634799999999998</c:v>
                </c:pt>
                <c:pt idx="17">
                  <c:v>10.639900000000001</c:v>
                </c:pt>
                <c:pt idx="18">
                  <c:v>12.7531</c:v>
                </c:pt>
                <c:pt idx="19">
                  <c:v>8.9245300000000007</c:v>
                </c:pt>
                <c:pt idx="20">
                  <c:v>12.8874</c:v>
                </c:pt>
                <c:pt idx="21">
                  <c:v>16.745899999999999</c:v>
                </c:pt>
                <c:pt idx="22">
                  <c:v>12.0487</c:v>
                </c:pt>
                <c:pt idx="23">
                  <c:v>10.6464</c:v>
                </c:pt>
                <c:pt idx="24">
                  <c:v>12.083</c:v>
                </c:pt>
                <c:pt idx="25">
                  <c:v>9.7926599999999997</c:v>
                </c:pt>
                <c:pt idx="26">
                  <c:v>10.8851</c:v>
                </c:pt>
                <c:pt idx="27">
                  <c:v>11.2546</c:v>
                </c:pt>
                <c:pt idx="28">
                  <c:v>13.164400000000001</c:v>
                </c:pt>
                <c:pt idx="29">
                  <c:v>9.9205900000000007</c:v>
                </c:pt>
                <c:pt idx="30">
                  <c:v>37.002899999999997</c:v>
                </c:pt>
                <c:pt idx="31">
                  <c:v>11.0817</c:v>
                </c:pt>
                <c:pt idx="32">
                  <c:v>9.3204999999999991</c:v>
                </c:pt>
                <c:pt idx="33">
                  <c:v>10.8184</c:v>
                </c:pt>
                <c:pt idx="34">
                  <c:v>11.1976</c:v>
                </c:pt>
                <c:pt idx="35">
                  <c:v>12.531700000000001</c:v>
                </c:pt>
                <c:pt idx="36">
                  <c:v>8.7856299999999994</c:v>
                </c:pt>
                <c:pt idx="37">
                  <c:v>25.0016</c:v>
                </c:pt>
                <c:pt idx="38">
                  <c:v>15.1983</c:v>
                </c:pt>
                <c:pt idx="39">
                  <c:v>8.8936899999999994</c:v>
                </c:pt>
                <c:pt idx="40">
                  <c:v>12.5725</c:v>
                </c:pt>
                <c:pt idx="41">
                  <c:v>8.0038099999999996</c:v>
                </c:pt>
                <c:pt idx="42">
                  <c:v>16.311699999999998</c:v>
                </c:pt>
                <c:pt idx="43">
                  <c:v>25.296299999999999</c:v>
                </c:pt>
                <c:pt idx="44">
                  <c:v>10.1271</c:v>
                </c:pt>
                <c:pt idx="45">
                  <c:v>7.9226099999999997</c:v>
                </c:pt>
                <c:pt idx="46">
                  <c:v>10.599299999999999</c:v>
                </c:pt>
                <c:pt idx="47">
                  <c:v>7.96469</c:v>
                </c:pt>
                <c:pt idx="48">
                  <c:v>10.196899999999999</c:v>
                </c:pt>
                <c:pt idx="49">
                  <c:v>11.4351</c:v>
                </c:pt>
                <c:pt idx="50">
                  <c:v>13.6898</c:v>
                </c:pt>
                <c:pt idx="51">
                  <c:v>10.4292</c:v>
                </c:pt>
                <c:pt idx="52">
                  <c:v>11.8584</c:v>
                </c:pt>
                <c:pt idx="53">
                  <c:v>13.728999999999999</c:v>
                </c:pt>
                <c:pt idx="54">
                  <c:v>14.1907</c:v>
                </c:pt>
                <c:pt idx="55">
                  <c:v>14.4244</c:v>
                </c:pt>
                <c:pt idx="56">
                  <c:v>10.6754</c:v>
                </c:pt>
                <c:pt idx="57">
                  <c:v>28.544899999999998</c:v>
                </c:pt>
                <c:pt idx="58">
                  <c:v>12.545999999999999</c:v>
                </c:pt>
                <c:pt idx="59">
                  <c:v>12.6106</c:v>
                </c:pt>
                <c:pt idx="60">
                  <c:v>9.6006300000000007</c:v>
                </c:pt>
                <c:pt idx="61">
                  <c:v>13.720700000000001</c:v>
                </c:pt>
                <c:pt idx="62">
                  <c:v>11.771800000000001</c:v>
                </c:pt>
                <c:pt idx="63">
                  <c:v>14.998100000000001</c:v>
                </c:pt>
                <c:pt idx="64">
                  <c:v>19.721699999999998</c:v>
                </c:pt>
                <c:pt idx="65">
                  <c:v>14.1715</c:v>
                </c:pt>
                <c:pt idx="66">
                  <c:v>17.608000000000001</c:v>
                </c:pt>
                <c:pt idx="67">
                  <c:v>12.140599999999999</c:v>
                </c:pt>
                <c:pt idx="68">
                  <c:v>16.323899999999998</c:v>
                </c:pt>
                <c:pt idx="69">
                  <c:v>25.212399999999999</c:v>
                </c:pt>
                <c:pt idx="70">
                  <c:v>15.1668</c:v>
                </c:pt>
                <c:pt idx="71">
                  <c:v>30.899799999999999</c:v>
                </c:pt>
                <c:pt idx="72">
                  <c:v>12.8658</c:v>
                </c:pt>
                <c:pt idx="73">
                  <c:v>27.491499999999998</c:v>
                </c:pt>
                <c:pt idx="74">
                  <c:v>10.616400000000001</c:v>
                </c:pt>
                <c:pt idx="75">
                  <c:v>14.021100000000001</c:v>
                </c:pt>
                <c:pt idx="76">
                  <c:v>10.073499999999999</c:v>
                </c:pt>
                <c:pt idx="77">
                  <c:v>10.0281</c:v>
                </c:pt>
                <c:pt idx="78">
                  <c:v>13.635300000000001</c:v>
                </c:pt>
                <c:pt idx="79">
                  <c:v>11.333299999999999</c:v>
                </c:pt>
                <c:pt idx="80">
                  <c:v>9.7768800000000002</c:v>
                </c:pt>
                <c:pt idx="81">
                  <c:v>10.4392</c:v>
                </c:pt>
                <c:pt idx="82">
                  <c:v>14.640700000000001</c:v>
                </c:pt>
                <c:pt idx="83">
                  <c:v>11.1259</c:v>
                </c:pt>
                <c:pt idx="84">
                  <c:v>10.553000000000001</c:v>
                </c:pt>
                <c:pt idx="85">
                  <c:v>10.876899999999999</c:v>
                </c:pt>
                <c:pt idx="86">
                  <c:v>15.4772</c:v>
                </c:pt>
                <c:pt idx="87">
                  <c:v>10.9788</c:v>
                </c:pt>
                <c:pt idx="88">
                  <c:v>12.574199999999999</c:v>
                </c:pt>
                <c:pt idx="89">
                  <c:v>19.201000000000001</c:v>
                </c:pt>
                <c:pt idx="90">
                  <c:v>9.6295900000000003</c:v>
                </c:pt>
                <c:pt idx="91">
                  <c:v>7.5179200000000002</c:v>
                </c:pt>
                <c:pt idx="92">
                  <c:v>31.933900000000001</c:v>
                </c:pt>
                <c:pt idx="93">
                  <c:v>10.1349</c:v>
                </c:pt>
                <c:pt idx="94">
                  <c:v>11.4482</c:v>
                </c:pt>
                <c:pt idx="95">
                  <c:v>10.797000000000001</c:v>
                </c:pt>
                <c:pt idx="96">
                  <c:v>11.6351</c:v>
                </c:pt>
                <c:pt idx="97">
                  <c:v>27.874500000000001</c:v>
                </c:pt>
                <c:pt idx="98">
                  <c:v>10.215</c:v>
                </c:pt>
                <c:pt idx="99">
                  <c:v>6.8598699999999999</c:v>
                </c:pt>
                <c:pt idx="100">
                  <c:v>34.096600000000002</c:v>
                </c:pt>
                <c:pt idx="101">
                  <c:v>9.9200900000000001</c:v>
                </c:pt>
                <c:pt idx="102">
                  <c:v>28.244599999999998</c:v>
                </c:pt>
                <c:pt idx="103">
                  <c:v>8.24343</c:v>
                </c:pt>
                <c:pt idx="104">
                  <c:v>12.4359</c:v>
                </c:pt>
                <c:pt idx="105">
                  <c:v>11.9375</c:v>
                </c:pt>
                <c:pt idx="106">
                  <c:v>9.0436599999999991</c:v>
                </c:pt>
                <c:pt idx="107">
                  <c:v>10.9163</c:v>
                </c:pt>
                <c:pt idx="108">
                  <c:v>40.058799999999998</c:v>
                </c:pt>
                <c:pt idx="109">
                  <c:v>12.0128</c:v>
                </c:pt>
                <c:pt idx="110">
                  <c:v>38.872</c:v>
                </c:pt>
                <c:pt idx="111">
                  <c:v>12.7478</c:v>
                </c:pt>
                <c:pt idx="112">
                  <c:v>38.078400000000002</c:v>
                </c:pt>
                <c:pt idx="113">
                  <c:v>12.3809</c:v>
                </c:pt>
                <c:pt idx="114">
                  <c:v>8.7118800000000007</c:v>
                </c:pt>
                <c:pt idx="115">
                  <c:v>9.4820100000000007</c:v>
                </c:pt>
                <c:pt idx="116">
                  <c:v>16.0487</c:v>
                </c:pt>
                <c:pt idx="117">
                  <c:v>12.1225</c:v>
                </c:pt>
                <c:pt idx="118">
                  <c:v>11.3505</c:v>
                </c:pt>
                <c:pt idx="119">
                  <c:v>18.767399999999999</c:v>
                </c:pt>
                <c:pt idx="120">
                  <c:v>11.6129</c:v>
                </c:pt>
                <c:pt idx="121">
                  <c:v>13.426</c:v>
                </c:pt>
                <c:pt idx="122">
                  <c:v>10.7933</c:v>
                </c:pt>
                <c:pt idx="123">
                  <c:v>11.9649</c:v>
                </c:pt>
                <c:pt idx="124">
                  <c:v>13.1572</c:v>
                </c:pt>
                <c:pt idx="125">
                  <c:v>15.0893</c:v>
                </c:pt>
                <c:pt idx="126">
                  <c:v>17.5566</c:v>
                </c:pt>
                <c:pt idx="127">
                  <c:v>16.978300000000001</c:v>
                </c:pt>
              </c:numCache>
            </c:numRef>
          </c:yVal>
          <c:smooth val="0"/>
        </c:ser>
        <c:ser>
          <c:idx val="4"/>
          <c:order val="4"/>
          <c:tx>
            <c:v>run361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chip3!$A$2:$A$129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chip3!$F$2:$F$129</c:f>
              <c:numCache>
                <c:formatCode>General</c:formatCode>
                <c:ptCount val="128"/>
                <c:pt idx="0">
                  <c:v>81.504900000000006</c:v>
                </c:pt>
                <c:pt idx="1">
                  <c:v>27.592500000000001</c:v>
                </c:pt>
                <c:pt idx="2">
                  <c:v>46.180100000000003</c:v>
                </c:pt>
                <c:pt idx="3">
                  <c:v>23.079499999999999</c:v>
                </c:pt>
                <c:pt idx="4">
                  <c:v>30.7195</c:v>
                </c:pt>
                <c:pt idx="5">
                  <c:v>22.833600000000001</c:v>
                </c:pt>
                <c:pt idx="6">
                  <c:v>24.8962</c:v>
                </c:pt>
                <c:pt idx="7">
                  <c:v>43.210700000000003</c:v>
                </c:pt>
                <c:pt idx="8">
                  <c:v>26.605499999999999</c:v>
                </c:pt>
                <c:pt idx="9">
                  <c:v>21.255800000000001</c:v>
                </c:pt>
                <c:pt idx="10">
                  <c:v>18.4909</c:v>
                </c:pt>
                <c:pt idx="11">
                  <c:v>20.5624</c:v>
                </c:pt>
                <c:pt idx="12">
                  <c:v>16.5792</c:v>
                </c:pt>
                <c:pt idx="13">
                  <c:v>45.7913</c:v>
                </c:pt>
                <c:pt idx="14">
                  <c:v>20.429300000000001</c:v>
                </c:pt>
                <c:pt idx="15">
                  <c:v>16.8446</c:v>
                </c:pt>
                <c:pt idx="16">
                  <c:v>18.514700000000001</c:v>
                </c:pt>
                <c:pt idx="17">
                  <c:v>21.337599999999998</c:v>
                </c:pt>
                <c:pt idx="18">
                  <c:v>17.5854</c:v>
                </c:pt>
                <c:pt idx="19">
                  <c:v>20.498999999999999</c:v>
                </c:pt>
                <c:pt idx="20">
                  <c:v>15.051</c:v>
                </c:pt>
                <c:pt idx="21">
                  <c:v>25.152200000000001</c:v>
                </c:pt>
                <c:pt idx="22">
                  <c:v>15.548500000000001</c:v>
                </c:pt>
                <c:pt idx="23">
                  <c:v>18.910399999999999</c:v>
                </c:pt>
                <c:pt idx="24">
                  <c:v>17.5703</c:v>
                </c:pt>
                <c:pt idx="25">
                  <c:v>17.104500000000002</c:v>
                </c:pt>
                <c:pt idx="26">
                  <c:v>17.189900000000002</c:v>
                </c:pt>
                <c:pt idx="27">
                  <c:v>17.950199999999999</c:v>
                </c:pt>
                <c:pt idx="28">
                  <c:v>17.717500000000001</c:v>
                </c:pt>
                <c:pt idx="29">
                  <c:v>18.5687</c:v>
                </c:pt>
                <c:pt idx="30">
                  <c:v>49.268599999999999</c:v>
                </c:pt>
                <c:pt idx="31">
                  <c:v>16.716999999999999</c:v>
                </c:pt>
                <c:pt idx="32">
                  <c:v>14.7072</c:v>
                </c:pt>
                <c:pt idx="33">
                  <c:v>16.942699999999999</c:v>
                </c:pt>
                <c:pt idx="34">
                  <c:v>17.073599999999999</c:v>
                </c:pt>
                <c:pt idx="35">
                  <c:v>15.1096</c:v>
                </c:pt>
                <c:pt idx="36">
                  <c:v>17.268799999999999</c:v>
                </c:pt>
                <c:pt idx="37">
                  <c:v>46.115400000000001</c:v>
                </c:pt>
                <c:pt idx="38">
                  <c:v>16.781600000000001</c:v>
                </c:pt>
                <c:pt idx="39">
                  <c:v>18.391100000000002</c:v>
                </c:pt>
                <c:pt idx="40">
                  <c:v>16.491599999999998</c:v>
                </c:pt>
                <c:pt idx="41">
                  <c:v>14.091900000000001</c:v>
                </c:pt>
                <c:pt idx="42">
                  <c:v>19.0777</c:v>
                </c:pt>
                <c:pt idx="43">
                  <c:v>32.876100000000001</c:v>
                </c:pt>
                <c:pt idx="44">
                  <c:v>14.980700000000001</c:v>
                </c:pt>
                <c:pt idx="45">
                  <c:v>15.7235</c:v>
                </c:pt>
                <c:pt idx="46">
                  <c:v>14.7941</c:v>
                </c:pt>
                <c:pt idx="47">
                  <c:v>16.941199999999998</c:v>
                </c:pt>
                <c:pt idx="48">
                  <c:v>19.5977</c:v>
                </c:pt>
                <c:pt idx="49">
                  <c:v>17.552399999999999</c:v>
                </c:pt>
                <c:pt idx="50">
                  <c:v>16.071000000000002</c:v>
                </c:pt>
                <c:pt idx="51">
                  <c:v>20.173300000000001</c:v>
                </c:pt>
                <c:pt idx="52">
                  <c:v>15.5486</c:v>
                </c:pt>
                <c:pt idx="53">
                  <c:v>21.468499999999999</c:v>
                </c:pt>
                <c:pt idx="54">
                  <c:v>18.828800000000001</c:v>
                </c:pt>
                <c:pt idx="55">
                  <c:v>20.6479</c:v>
                </c:pt>
                <c:pt idx="56">
                  <c:v>21.184200000000001</c:v>
                </c:pt>
                <c:pt idx="57">
                  <c:v>47.9255</c:v>
                </c:pt>
                <c:pt idx="58">
                  <c:v>18.755500000000001</c:v>
                </c:pt>
                <c:pt idx="59">
                  <c:v>17.673200000000001</c:v>
                </c:pt>
                <c:pt idx="60">
                  <c:v>19.013300000000001</c:v>
                </c:pt>
                <c:pt idx="61">
                  <c:v>22.570599999999999</c:v>
                </c:pt>
                <c:pt idx="62">
                  <c:v>22.4071</c:v>
                </c:pt>
                <c:pt idx="63">
                  <c:v>26.6828</c:v>
                </c:pt>
                <c:pt idx="64">
                  <c:v>26.777699999999999</c:v>
                </c:pt>
                <c:pt idx="65">
                  <c:v>16.8249</c:v>
                </c:pt>
                <c:pt idx="66">
                  <c:v>38.242100000000001</c:v>
                </c:pt>
                <c:pt idx="67">
                  <c:v>15.3726</c:v>
                </c:pt>
                <c:pt idx="68">
                  <c:v>17.2227</c:v>
                </c:pt>
                <c:pt idx="69">
                  <c:v>37.887900000000002</c:v>
                </c:pt>
                <c:pt idx="70">
                  <c:v>22.2758</c:v>
                </c:pt>
                <c:pt idx="71">
                  <c:v>45.417200000000001</c:v>
                </c:pt>
                <c:pt idx="72">
                  <c:v>13.506600000000001</c:v>
                </c:pt>
                <c:pt idx="73">
                  <c:v>46.576999999999998</c:v>
                </c:pt>
                <c:pt idx="74">
                  <c:v>22.538699999999999</c:v>
                </c:pt>
                <c:pt idx="75">
                  <c:v>16.926100000000002</c:v>
                </c:pt>
                <c:pt idx="76">
                  <c:v>16.942599999999999</c:v>
                </c:pt>
                <c:pt idx="77">
                  <c:v>18.484100000000002</c:v>
                </c:pt>
                <c:pt idx="78">
                  <c:v>18.8706</c:v>
                </c:pt>
                <c:pt idx="79">
                  <c:v>15.9344</c:v>
                </c:pt>
                <c:pt idx="80">
                  <c:v>16.638400000000001</c:v>
                </c:pt>
                <c:pt idx="81">
                  <c:v>17.554200000000002</c:v>
                </c:pt>
                <c:pt idx="82">
                  <c:v>21.795500000000001</c:v>
                </c:pt>
                <c:pt idx="83">
                  <c:v>18.1203</c:v>
                </c:pt>
                <c:pt idx="84">
                  <c:v>18.772099999999998</c:v>
                </c:pt>
                <c:pt idx="85">
                  <c:v>20.3764</c:v>
                </c:pt>
                <c:pt idx="86">
                  <c:v>19.837</c:v>
                </c:pt>
                <c:pt idx="87">
                  <c:v>18.1114</c:v>
                </c:pt>
                <c:pt idx="88">
                  <c:v>19.565799999999999</c:v>
                </c:pt>
                <c:pt idx="89">
                  <c:v>22.311299999999999</c:v>
                </c:pt>
                <c:pt idx="90">
                  <c:v>19.101800000000001</c:v>
                </c:pt>
                <c:pt idx="91">
                  <c:v>13.844799999999999</c:v>
                </c:pt>
                <c:pt idx="92">
                  <c:v>46.183100000000003</c:v>
                </c:pt>
                <c:pt idx="93">
                  <c:v>16.328099999999999</c:v>
                </c:pt>
                <c:pt idx="94">
                  <c:v>16.591799999999999</c:v>
                </c:pt>
                <c:pt idx="95">
                  <c:v>14.1089</c:v>
                </c:pt>
                <c:pt idx="96">
                  <c:v>15.3483</c:v>
                </c:pt>
                <c:pt idx="97">
                  <c:v>55.254800000000003</c:v>
                </c:pt>
                <c:pt idx="98">
                  <c:v>15.131600000000001</c:v>
                </c:pt>
                <c:pt idx="99">
                  <c:v>17.8078</c:v>
                </c:pt>
                <c:pt idx="100">
                  <c:v>45.384500000000003</c:v>
                </c:pt>
                <c:pt idx="101">
                  <c:v>15.047000000000001</c:v>
                </c:pt>
                <c:pt idx="102">
                  <c:v>37.489699999999999</c:v>
                </c:pt>
                <c:pt idx="103">
                  <c:v>15.0572</c:v>
                </c:pt>
                <c:pt idx="104">
                  <c:v>14.745900000000001</c:v>
                </c:pt>
                <c:pt idx="105">
                  <c:v>15.5509</c:v>
                </c:pt>
                <c:pt idx="106">
                  <c:v>13.7325</c:v>
                </c:pt>
                <c:pt idx="107">
                  <c:v>16.476900000000001</c:v>
                </c:pt>
                <c:pt idx="108">
                  <c:v>52.023600000000002</c:v>
                </c:pt>
                <c:pt idx="109">
                  <c:v>18.2133</c:v>
                </c:pt>
                <c:pt idx="110">
                  <c:v>58.255400000000002</c:v>
                </c:pt>
                <c:pt idx="111">
                  <c:v>19.3843</c:v>
                </c:pt>
                <c:pt idx="112">
                  <c:v>60.172400000000003</c:v>
                </c:pt>
                <c:pt idx="113">
                  <c:v>20.1219</c:v>
                </c:pt>
                <c:pt idx="114">
                  <c:v>17.431899999999999</c:v>
                </c:pt>
                <c:pt idx="115">
                  <c:v>19.068999999999999</c:v>
                </c:pt>
                <c:pt idx="116">
                  <c:v>18.601400000000002</c:v>
                </c:pt>
                <c:pt idx="117">
                  <c:v>19.378399999999999</c:v>
                </c:pt>
                <c:pt idx="118">
                  <c:v>18.278099999999998</c:v>
                </c:pt>
                <c:pt idx="119">
                  <c:v>23.510999999999999</c:v>
                </c:pt>
                <c:pt idx="120">
                  <c:v>21.369499999999999</c:v>
                </c:pt>
                <c:pt idx="121">
                  <c:v>24.728899999999999</c:v>
                </c:pt>
                <c:pt idx="122">
                  <c:v>19.613199999999999</c:v>
                </c:pt>
                <c:pt idx="123">
                  <c:v>27.305900000000001</c:v>
                </c:pt>
                <c:pt idx="124">
                  <c:v>22.287800000000001</c:v>
                </c:pt>
                <c:pt idx="125">
                  <c:v>25.5747</c:v>
                </c:pt>
                <c:pt idx="126">
                  <c:v>22.201000000000001</c:v>
                </c:pt>
                <c:pt idx="127">
                  <c:v>29.036300000000001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5"/>
          <c:order val="5"/>
          <c:tx>
            <c:v>run382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1587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chip3!$A$2:$A$129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chip3!$G$2:$G$129</c:f>
              <c:numCache>
                <c:formatCode>General</c:formatCode>
                <c:ptCount val="128"/>
                <c:pt idx="0">
                  <c:v>89.046099999999996</c:v>
                </c:pt>
                <c:pt idx="1">
                  <c:v>42.560400000000001</c:v>
                </c:pt>
                <c:pt idx="2">
                  <c:v>52.410800000000002</c:v>
                </c:pt>
                <c:pt idx="3">
                  <c:v>41.880299999999998</c:v>
                </c:pt>
                <c:pt idx="4">
                  <c:v>45.487000000000002</c:v>
                </c:pt>
                <c:pt idx="5">
                  <c:v>38.936700000000002</c:v>
                </c:pt>
                <c:pt idx="6">
                  <c:v>41.901400000000002</c:v>
                </c:pt>
                <c:pt idx="7">
                  <c:v>39.474499999999999</c:v>
                </c:pt>
                <c:pt idx="8">
                  <c:v>41.834899999999998</c:v>
                </c:pt>
                <c:pt idx="9">
                  <c:v>31.5839</c:v>
                </c:pt>
                <c:pt idx="10">
                  <c:v>35.664499999999997</c:v>
                </c:pt>
                <c:pt idx="11">
                  <c:v>37.890300000000003</c:v>
                </c:pt>
                <c:pt idx="12">
                  <c:v>33.411999999999999</c:v>
                </c:pt>
                <c:pt idx="13">
                  <c:v>61.929499999999997</c:v>
                </c:pt>
                <c:pt idx="14">
                  <c:v>28.495899999999999</c:v>
                </c:pt>
                <c:pt idx="15">
                  <c:v>33.592500000000001</c:v>
                </c:pt>
                <c:pt idx="16">
                  <c:v>35.4452</c:v>
                </c:pt>
                <c:pt idx="17">
                  <c:v>33.656599999999997</c:v>
                </c:pt>
                <c:pt idx="18">
                  <c:v>34.339300000000001</c:v>
                </c:pt>
                <c:pt idx="19">
                  <c:v>34.851599999999998</c:v>
                </c:pt>
                <c:pt idx="20">
                  <c:v>29.4772</c:v>
                </c:pt>
                <c:pt idx="21">
                  <c:v>35.397399999999998</c:v>
                </c:pt>
                <c:pt idx="22">
                  <c:v>25.414300000000001</c:v>
                </c:pt>
                <c:pt idx="23">
                  <c:v>35.352800000000002</c:v>
                </c:pt>
                <c:pt idx="24">
                  <c:v>26.814499999999999</c:v>
                </c:pt>
                <c:pt idx="25">
                  <c:v>34.353499999999997</c:v>
                </c:pt>
                <c:pt idx="26">
                  <c:v>28.276</c:v>
                </c:pt>
                <c:pt idx="27">
                  <c:v>28.357800000000001</c:v>
                </c:pt>
                <c:pt idx="28">
                  <c:v>30.346499999999999</c:v>
                </c:pt>
                <c:pt idx="29">
                  <c:v>32.347099999999998</c:v>
                </c:pt>
                <c:pt idx="30">
                  <c:v>59.8703</c:v>
                </c:pt>
                <c:pt idx="31">
                  <c:v>30.8324</c:v>
                </c:pt>
                <c:pt idx="32">
                  <c:v>24.684999999999999</c:v>
                </c:pt>
                <c:pt idx="33">
                  <c:v>28.8063</c:v>
                </c:pt>
                <c:pt idx="34">
                  <c:v>25.462700000000002</c:v>
                </c:pt>
                <c:pt idx="35">
                  <c:v>27.9803</c:v>
                </c:pt>
                <c:pt idx="36">
                  <c:v>31.9496</c:v>
                </c:pt>
                <c:pt idx="37">
                  <c:v>60.543799999999997</c:v>
                </c:pt>
                <c:pt idx="38">
                  <c:v>28.0977</c:v>
                </c:pt>
                <c:pt idx="39">
                  <c:v>27.423400000000001</c:v>
                </c:pt>
                <c:pt idx="40">
                  <c:v>26.7485</c:v>
                </c:pt>
                <c:pt idx="41">
                  <c:v>24.819700000000001</c:v>
                </c:pt>
                <c:pt idx="42">
                  <c:v>28.252600000000001</c:v>
                </c:pt>
                <c:pt idx="43">
                  <c:v>32.849400000000003</c:v>
                </c:pt>
                <c:pt idx="44">
                  <c:v>29.101199999999999</c:v>
                </c:pt>
                <c:pt idx="45">
                  <c:v>21.0946</c:v>
                </c:pt>
                <c:pt idx="46">
                  <c:v>24.0749</c:v>
                </c:pt>
                <c:pt idx="47">
                  <c:v>28.816099999999999</c:v>
                </c:pt>
                <c:pt idx="48">
                  <c:v>26.4434</c:v>
                </c:pt>
                <c:pt idx="49">
                  <c:v>27.5106</c:v>
                </c:pt>
                <c:pt idx="50">
                  <c:v>26.970800000000001</c:v>
                </c:pt>
                <c:pt idx="51">
                  <c:v>23.4575</c:v>
                </c:pt>
                <c:pt idx="52">
                  <c:v>21.273199999999999</c:v>
                </c:pt>
                <c:pt idx="53">
                  <c:v>24.224299999999999</c:v>
                </c:pt>
                <c:pt idx="54">
                  <c:v>23.607700000000001</c:v>
                </c:pt>
                <c:pt idx="55">
                  <c:v>21.9617</c:v>
                </c:pt>
                <c:pt idx="56">
                  <c:v>17.940999999999999</c:v>
                </c:pt>
                <c:pt idx="57">
                  <c:v>66.3279</c:v>
                </c:pt>
                <c:pt idx="58">
                  <c:v>18.164100000000001</c:v>
                </c:pt>
                <c:pt idx="59">
                  <c:v>17.0686</c:v>
                </c:pt>
                <c:pt idx="60">
                  <c:v>16.520700000000001</c:v>
                </c:pt>
                <c:pt idx="61">
                  <c:v>18.780799999999999</c:v>
                </c:pt>
                <c:pt idx="62">
                  <c:v>19.251999999999999</c:v>
                </c:pt>
                <c:pt idx="63">
                  <c:v>20.817399999999999</c:v>
                </c:pt>
                <c:pt idx="64">
                  <c:v>25.797599999999999</c:v>
                </c:pt>
                <c:pt idx="65">
                  <c:v>12.741</c:v>
                </c:pt>
                <c:pt idx="66">
                  <c:v>56.895000000000003</c:v>
                </c:pt>
                <c:pt idx="67">
                  <c:v>13.2943</c:v>
                </c:pt>
                <c:pt idx="68">
                  <c:v>18.445399999999999</c:v>
                </c:pt>
                <c:pt idx="69">
                  <c:v>55.953800000000001</c:v>
                </c:pt>
                <c:pt idx="70">
                  <c:v>33.732900000000001</c:v>
                </c:pt>
                <c:pt idx="71">
                  <c:v>66.823599999999999</c:v>
                </c:pt>
                <c:pt idx="72">
                  <c:v>14.6288</c:v>
                </c:pt>
                <c:pt idx="73">
                  <c:v>77.122200000000007</c:v>
                </c:pt>
                <c:pt idx="74">
                  <c:v>33.158700000000003</c:v>
                </c:pt>
                <c:pt idx="75">
                  <c:v>20.551500000000001</c:v>
                </c:pt>
                <c:pt idx="76">
                  <c:v>22.3095</c:v>
                </c:pt>
                <c:pt idx="77">
                  <c:v>22.450900000000001</c:v>
                </c:pt>
                <c:pt idx="78">
                  <c:v>29.884599999999999</c:v>
                </c:pt>
                <c:pt idx="79">
                  <c:v>26.744599999999998</c:v>
                </c:pt>
                <c:pt idx="80">
                  <c:v>27.164300000000001</c:v>
                </c:pt>
                <c:pt idx="81">
                  <c:v>27.4681</c:v>
                </c:pt>
                <c:pt idx="82">
                  <c:v>37.154200000000003</c:v>
                </c:pt>
                <c:pt idx="83">
                  <c:v>28.622</c:v>
                </c:pt>
                <c:pt idx="84">
                  <c:v>27.315100000000001</c:v>
                </c:pt>
                <c:pt idx="85">
                  <c:v>26.8749</c:v>
                </c:pt>
                <c:pt idx="86">
                  <c:v>33.447099999999999</c:v>
                </c:pt>
                <c:pt idx="87">
                  <c:v>27.501899999999999</c:v>
                </c:pt>
                <c:pt idx="88">
                  <c:v>25.979900000000001</c:v>
                </c:pt>
                <c:pt idx="89">
                  <c:v>25.377099999999999</c:v>
                </c:pt>
                <c:pt idx="90">
                  <c:v>26.5397</c:v>
                </c:pt>
                <c:pt idx="91">
                  <c:v>25.973500000000001</c:v>
                </c:pt>
                <c:pt idx="92">
                  <c:v>71.587900000000005</c:v>
                </c:pt>
                <c:pt idx="93">
                  <c:v>27.032299999999999</c:v>
                </c:pt>
                <c:pt idx="94">
                  <c:v>24.0669</c:v>
                </c:pt>
                <c:pt idx="95">
                  <c:v>26.1204</c:v>
                </c:pt>
                <c:pt idx="96">
                  <c:v>24.970500000000001</c:v>
                </c:pt>
                <c:pt idx="97">
                  <c:v>73.459999999999994</c:v>
                </c:pt>
                <c:pt idx="98">
                  <c:v>15.5518</c:v>
                </c:pt>
                <c:pt idx="99">
                  <c:v>22.5489</c:v>
                </c:pt>
                <c:pt idx="100">
                  <c:v>77.8</c:v>
                </c:pt>
                <c:pt idx="101">
                  <c:v>18.620999999999999</c:v>
                </c:pt>
                <c:pt idx="102">
                  <c:v>48.111699999999999</c:v>
                </c:pt>
                <c:pt idx="103">
                  <c:v>24.604299999999999</c:v>
                </c:pt>
                <c:pt idx="104">
                  <c:v>20.566299999999998</c:v>
                </c:pt>
                <c:pt idx="105">
                  <c:v>19.197700000000001</c:v>
                </c:pt>
                <c:pt idx="106">
                  <c:v>20.920400000000001</c:v>
                </c:pt>
                <c:pt idx="107">
                  <c:v>25.7409</c:v>
                </c:pt>
                <c:pt idx="108">
                  <c:v>77.938900000000004</c:v>
                </c:pt>
                <c:pt idx="109">
                  <c:v>26.781500000000001</c:v>
                </c:pt>
                <c:pt idx="110">
                  <c:v>85.779799999999994</c:v>
                </c:pt>
                <c:pt idx="111">
                  <c:v>31.161899999999999</c:v>
                </c:pt>
                <c:pt idx="112">
                  <c:v>75.5779</c:v>
                </c:pt>
                <c:pt idx="113">
                  <c:v>34.853099999999998</c:v>
                </c:pt>
                <c:pt idx="114">
                  <c:v>27.039300000000001</c:v>
                </c:pt>
                <c:pt idx="115">
                  <c:v>35.247799999999998</c:v>
                </c:pt>
                <c:pt idx="116">
                  <c:v>27.538699999999999</c:v>
                </c:pt>
                <c:pt idx="117">
                  <c:v>37.849600000000002</c:v>
                </c:pt>
                <c:pt idx="118">
                  <c:v>26.971</c:v>
                </c:pt>
                <c:pt idx="119">
                  <c:v>34.485999999999997</c:v>
                </c:pt>
                <c:pt idx="120">
                  <c:v>32.134999999999998</c:v>
                </c:pt>
                <c:pt idx="121">
                  <c:v>33.375700000000002</c:v>
                </c:pt>
                <c:pt idx="122">
                  <c:v>29.946400000000001</c:v>
                </c:pt>
                <c:pt idx="123">
                  <c:v>40.527099999999997</c:v>
                </c:pt>
                <c:pt idx="124">
                  <c:v>28.538599999999999</c:v>
                </c:pt>
                <c:pt idx="125">
                  <c:v>37.363300000000002</c:v>
                </c:pt>
                <c:pt idx="126">
                  <c:v>35.006300000000003</c:v>
                </c:pt>
                <c:pt idx="127">
                  <c:v>43.6479</c:v>
                </c:pt>
              </c:numCache>
              <c:extLst xmlns:c15="http://schemas.microsoft.com/office/drawing/2012/chart"/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1873664"/>
        <c:axId val="171873104"/>
        <c:extLst>
          <c:ext xmlns:c15="http://schemas.microsoft.com/office/drawing/2012/chart" uri="{02D57815-91ED-43cb-92C2-25804820EDAC}">
            <c15:filteredScatterSeries>
              <c15:ser>
                <c:idx val="6"/>
                <c:order val="6"/>
                <c:tx>
                  <c:v>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chip3!$H$2:$H$129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tx>
                  <c:v>100V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tx>
                  <c:v>120V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tx>
                  <c:v>140V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tx>
                  <c:v>160V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v>180V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71873664"/>
        <c:scaling>
          <c:orientation val="minMax"/>
          <c:max val="12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channels</a:t>
                </a:r>
              </a:p>
            </c:rich>
          </c:tx>
          <c:layout>
            <c:manualLayout>
              <c:xMode val="edge"/>
              <c:yMode val="edge"/>
              <c:x val="0.85612193689242921"/>
              <c:y val="0.937535509533350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873104"/>
        <c:crosses val="autoZero"/>
        <c:crossBetween val="midCat"/>
        <c:majorUnit val="16"/>
      </c:valAx>
      <c:valAx>
        <c:axId val="17187310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std_ped [ADC]</a:t>
                </a:r>
              </a:p>
            </c:rich>
          </c:tx>
          <c:layout>
            <c:manualLayout>
              <c:xMode val="edge"/>
              <c:yMode val="edge"/>
              <c:x val="1.3799051315222079E-2"/>
              <c:y val="0.163026486176124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8736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id_chip = 4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7019579985065653E-2"/>
          <c:y val="0.1880896688868163"/>
          <c:w val="0.92357786923646135"/>
          <c:h val="0.72347663688788844"/>
        </c:manualLayout>
      </c:layout>
      <c:scatterChart>
        <c:scatterStyle val="lineMarker"/>
        <c:varyColors val="0"/>
        <c:ser>
          <c:idx val="0"/>
          <c:order val="0"/>
          <c:tx>
            <c:v>run221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chip4!$A$2:$A$129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chip4!$B$2:$B$129</c:f>
              <c:numCache>
                <c:formatCode>General</c:formatCode>
                <c:ptCount val="128"/>
                <c:pt idx="0">
                  <c:v>90.206999999999994</c:v>
                </c:pt>
                <c:pt idx="1">
                  <c:v>73.224999999999994</c:v>
                </c:pt>
                <c:pt idx="2">
                  <c:v>87.103700000000003</c:v>
                </c:pt>
                <c:pt idx="3">
                  <c:v>73.722899999999996</c:v>
                </c:pt>
                <c:pt idx="4">
                  <c:v>74.936599999999999</c:v>
                </c:pt>
                <c:pt idx="5">
                  <c:v>89.631100000000004</c:v>
                </c:pt>
                <c:pt idx="6">
                  <c:v>27.894100000000002</c:v>
                </c:pt>
                <c:pt idx="7">
                  <c:v>82.782600000000002</c:v>
                </c:pt>
                <c:pt idx="8">
                  <c:v>37.550800000000002</c:v>
                </c:pt>
                <c:pt idx="9">
                  <c:v>38.9377</c:v>
                </c:pt>
                <c:pt idx="10">
                  <c:v>40.570999999999998</c:v>
                </c:pt>
                <c:pt idx="11">
                  <c:v>36.146299999999997</c:v>
                </c:pt>
                <c:pt idx="12">
                  <c:v>32.893099999999997</c:v>
                </c:pt>
                <c:pt idx="13">
                  <c:v>32.742899999999999</c:v>
                </c:pt>
                <c:pt idx="14">
                  <c:v>84.9148</c:v>
                </c:pt>
                <c:pt idx="15">
                  <c:v>32.5413</c:v>
                </c:pt>
                <c:pt idx="16">
                  <c:v>34.905000000000001</c:v>
                </c:pt>
                <c:pt idx="17">
                  <c:v>25.386399999999998</c:v>
                </c:pt>
                <c:pt idx="18">
                  <c:v>87.154399999999995</c:v>
                </c:pt>
                <c:pt idx="19">
                  <c:v>86.832800000000006</c:v>
                </c:pt>
                <c:pt idx="20">
                  <c:v>83.871099999999998</c:v>
                </c:pt>
                <c:pt idx="21">
                  <c:v>26.451599999999999</c:v>
                </c:pt>
                <c:pt idx="22">
                  <c:v>23.914400000000001</c:v>
                </c:pt>
                <c:pt idx="23">
                  <c:v>33.982300000000002</c:v>
                </c:pt>
                <c:pt idx="24">
                  <c:v>28.7195</c:v>
                </c:pt>
                <c:pt idx="25">
                  <c:v>33.987099999999998</c:v>
                </c:pt>
                <c:pt idx="26">
                  <c:v>35.134599999999999</c:v>
                </c:pt>
                <c:pt idx="27">
                  <c:v>29.629899999999999</c:v>
                </c:pt>
                <c:pt idx="28">
                  <c:v>30.602499999999999</c:v>
                </c:pt>
                <c:pt idx="29">
                  <c:v>26.412600000000001</c:v>
                </c:pt>
                <c:pt idx="30">
                  <c:v>80.325400000000002</c:v>
                </c:pt>
                <c:pt idx="31">
                  <c:v>41.943100000000001</c:v>
                </c:pt>
                <c:pt idx="32">
                  <c:v>65.777799999999999</c:v>
                </c:pt>
                <c:pt idx="33">
                  <c:v>90.978999999999999</c:v>
                </c:pt>
                <c:pt idx="34">
                  <c:v>86.808999999999997</c:v>
                </c:pt>
                <c:pt idx="35">
                  <c:v>25.5062</c:v>
                </c:pt>
                <c:pt idx="36">
                  <c:v>20.404599999999999</c:v>
                </c:pt>
                <c:pt idx="37">
                  <c:v>93.524900000000002</c:v>
                </c:pt>
                <c:pt idx="38">
                  <c:v>26.5168</c:v>
                </c:pt>
                <c:pt idx="39">
                  <c:v>36.360900000000001</c:v>
                </c:pt>
                <c:pt idx="40">
                  <c:v>97.382499999999993</c:v>
                </c:pt>
                <c:pt idx="41">
                  <c:v>43.1449</c:v>
                </c:pt>
                <c:pt idx="42">
                  <c:v>31.1389</c:v>
                </c:pt>
                <c:pt idx="43">
                  <c:v>36.643500000000003</c:v>
                </c:pt>
                <c:pt idx="44">
                  <c:v>36.054299999999998</c:v>
                </c:pt>
                <c:pt idx="45">
                  <c:v>35.418300000000002</c:v>
                </c:pt>
                <c:pt idx="46">
                  <c:v>57.5304</c:v>
                </c:pt>
                <c:pt idx="47">
                  <c:v>36.413899999999998</c:v>
                </c:pt>
                <c:pt idx="48">
                  <c:v>35.683900000000001</c:v>
                </c:pt>
                <c:pt idx="49">
                  <c:v>31.629000000000001</c:v>
                </c:pt>
                <c:pt idx="50">
                  <c:v>57.154899999999998</c:v>
                </c:pt>
                <c:pt idx="51">
                  <c:v>99.679100000000005</c:v>
                </c:pt>
                <c:pt idx="52">
                  <c:v>36.205199999999998</c:v>
                </c:pt>
                <c:pt idx="53">
                  <c:v>96.899100000000004</c:v>
                </c:pt>
                <c:pt idx="54">
                  <c:v>42.237900000000003</c:v>
                </c:pt>
                <c:pt idx="55">
                  <c:v>34.137300000000003</c:v>
                </c:pt>
                <c:pt idx="56">
                  <c:v>31.372800000000002</c:v>
                </c:pt>
                <c:pt idx="57">
                  <c:v>98.949600000000004</c:v>
                </c:pt>
                <c:pt idx="58">
                  <c:v>24.543600000000001</c:v>
                </c:pt>
                <c:pt idx="59">
                  <c:v>32.389899999999997</c:v>
                </c:pt>
                <c:pt idx="60">
                  <c:v>39.534199999999998</c:v>
                </c:pt>
                <c:pt idx="61">
                  <c:v>37.065800000000003</c:v>
                </c:pt>
                <c:pt idx="62">
                  <c:v>29.943000000000001</c:v>
                </c:pt>
                <c:pt idx="63">
                  <c:v>60.1633</c:v>
                </c:pt>
                <c:pt idx="64">
                  <c:v>36.4176</c:v>
                </c:pt>
                <c:pt idx="65">
                  <c:v>43.409700000000001</c:v>
                </c:pt>
                <c:pt idx="66">
                  <c:v>27.744599999999998</c:v>
                </c:pt>
                <c:pt idx="67">
                  <c:v>45.997700000000002</c:v>
                </c:pt>
                <c:pt idx="68">
                  <c:v>48.148899999999998</c:v>
                </c:pt>
                <c:pt idx="69">
                  <c:v>44.63</c:v>
                </c:pt>
                <c:pt idx="70">
                  <c:v>44.536099999999998</c:v>
                </c:pt>
                <c:pt idx="71">
                  <c:v>43.269599999999997</c:v>
                </c:pt>
                <c:pt idx="72">
                  <c:v>52.262</c:v>
                </c:pt>
                <c:pt idx="73">
                  <c:v>46.1601</c:v>
                </c:pt>
                <c:pt idx="74">
                  <c:v>22.611999999999998</c:v>
                </c:pt>
                <c:pt idx="75">
                  <c:v>80.823400000000007</c:v>
                </c:pt>
                <c:pt idx="76">
                  <c:v>44.847999999999999</c:v>
                </c:pt>
                <c:pt idx="77">
                  <c:v>48.5871</c:v>
                </c:pt>
                <c:pt idx="78">
                  <c:v>22.282800000000002</c:v>
                </c:pt>
                <c:pt idx="79">
                  <c:v>50.389099999999999</c:v>
                </c:pt>
                <c:pt idx="80">
                  <c:v>49.808799999999998</c:v>
                </c:pt>
                <c:pt idx="81">
                  <c:v>52.1098</c:v>
                </c:pt>
                <c:pt idx="82">
                  <c:v>26.294599999999999</c:v>
                </c:pt>
                <c:pt idx="83">
                  <c:v>44.245399999999997</c:v>
                </c:pt>
                <c:pt idx="84">
                  <c:v>54.379399999999997</c:v>
                </c:pt>
                <c:pt idx="85">
                  <c:v>46.500500000000002</c:v>
                </c:pt>
                <c:pt idx="86">
                  <c:v>29.377600000000001</c:v>
                </c:pt>
                <c:pt idx="87">
                  <c:v>52.238300000000002</c:v>
                </c:pt>
                <c:pt idx="88">
                  <c:v>51.692300000000003</c:v>
                </c:pt>
                <c:pt idx="89">
                  <c:v>49.017600000000002</c:v>
                </c:pt>
                <c:pt idx="90">
                  <c:v>31.974</c:v>
                </c:pt>
                <c:pt idx="91">
                  <c:v>50.640300000000003</c:v>
                </c:pt>
                <c:pt idx="92">
                  <c:v>53.5321</c:v>
                </c:pt>
                <c:pt idx="93">
                  <c:v>49.962600000000002</c:v>
                </c:pt>
                <c:pt idx="94">
                  <c:v>36.677700000000002</c:v>
                </c:pt>
                <c:pt idx="95">
                  <c:v>93.623800000000003</c:v>
                </c:pt>
                <c:pt idx="96">
                  <c:v>48.211599999999997</c:v>
                </c:pt>
                <c:pt idx="97">
                  <c:v>53.389099999999999</c:v>
                </c:pt>
                <c:pt idx="98">
                  <c:v>39.688299999999998</c:v>
                </c:pt>
                <c:pt idx="99">
                  <c:v>50.678199999999997</c:v>
                </c:pt>
                <c:pt idx="100">
                  <c:v>95.447999999999993</c:v>
                </c:pt>
                <c:pt idx="101">
                  <c:v>45.906100000000002</c:v>
                </c:pt>
                <c:pt idx="102">
                  <c:v>99.132199999999997</c:v>
                </c:pt>
                <c:pt idx="103">
                  <c:v>49.119599999999998</c:v>
                </c:pt>
                <c:pt idx="104">
                  <c:v>47.066400000000002</c:v>
                </c:pt>
                <c:pt idx="105">
                  <c:v>103.303</c:v>
                </c:pt>
                <c:pt idx="106">
                  <c:v>99.355800000000002</c:v>
                </c:pt>
                <c:pt idx="107">
                  <c:v>105.578</c:v>
                </c:pt>
                <c:pt idx="108">
                  <c:v>70.333200000000005</c:v>
                </c:pt>
                <c:pt idx="109">
                  <c:v>104.627</c:v>
                </c:pt>
                <c:pt idx="110">
                  <c:v>96.920299999999997</c:v>
                </c:pt>
                <c:pt idx="111">
                  <c:v>57.1965</c:v>
                </c:pt>
                <c:pt idx="112">
                  <c:v>59.331299999999999</c:v>
                </c:pt>
                <c:pt idx="113">
                  <c:v>58.028700000000001</c:v>
                </c:pt>
                <c:pt idx="114">
                  <c:v>56.982599999999998</c:v>
                </c:pt>
                <c:pt idx="115">
                  <c:v>61.684399999999997</c:v>
                </c:pt>
                <c:pt idx="116">
                  <c:v>66.348600000000005</c:v>
                </c:pt>
                <c:pt idx="117">
                  <c:v>58.926400000000001</c:v>
                </c:pt>
                <c:pt idx="118">
                  <c:v>64.253299999999996</c:v>
                </c:pt>
                <c:pt idx="119">
                  <c:v>60.522799999999997</c:v>
                </c:pt>
                <c:pt idx="120">
                  <c:v>70.007400000000004</c:v>
                </c:pt>
                <c:pt idx="121">
                  <c:v>104.867</c:v>
                </c:pt>
                <c:pt idx="122">
                  <c:v>67.081299999999999</c:v>
                </c:pt>
                <c:pt idx="123">
                  <c:v>66.932900000000004</c:v>
                </c:pt>
                <c:pt idx="124">
                  <c:v>106.837</c:v>
                </c:pt>
                <c:pt idx="125">
                  <c:v>76.462800000000001</c:v>
                </c:pt>
                <c:pt idx="126">
                  <c:v>112.136</c:v>
                </c:pt>
                <c:pt idx="127">
                  <c:v>106.389</c:v>
                </c:pt>
              </c:numCache>
            </c:numRef>
          </c:yVal>
          <c:smooth val="0"/>
        </c:ser>
        <c:ser>
          <c:idx val="1"/>
          <c:order val="1"/>
          <c:tx>
            <c:v>run333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chip4!$A$2:$A$129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chip4!$C$2:$C$129</c:f>
              <c:numCache>
                <c:formatCode>General</c:formatCode>
                <c:ptCount val="128"/>
                <c:pt idx="0">
                  <c:v>18.140499999999999</c:v>
                </c:pt>
                <c:pt idx="1">
                  <c:v>42.024700000000003</c:v>
                </c:pt>
                <c:pt idx="2">
                  <c:v>38.101100000000002</c:v>
                </c:pt>
                <c:pt idx="3">
                  <c:v>24.784700000000001</c:v>
                </c:pt>
                <c:pt idx="4">
                  <c:v>15.9549</c:v>
                </c:pt>
                <c:pt idx="5">
                  <c:v>32.357100000000003</c:v>
                </c:pt>
                <c:pt idx="6">
                  <c:v>14.886699999999999</c:v>
                </c:pt>
                <c:pt idx="7">
                  <c:v>38.7791</c:v>
                </c:pt>
                <c:pt idx="8">
                  <c:v>25.036200000000001</c:v>
                </c:pt>
                <c:pt idx="9">
                  <c:v>14.786199999999999</c:v>
                </c:pt>
                <c:pt idx="10">
                  <c:v>16.7652</c:v>
                </c:pt>
                <c:pt idx="11">
                  <c:v>18.160900000000002</c:v>
                </c:pt>
                <c:pt idx="12">
                  <c:v>16.859000000000002</c:v>
                </c:pt>
                <c:pt idx="13">
                  <c:v>13.964399999999999</c:v>
                </c:pt>
                <c:pt idx="14">
                  <c:v>33.368499999999997</c:v>
                </c:pt>
                <c:pt idx="15">
                  <c:v>11.668900000000001</c:v>
                </c:pt>
                <c:pt idx="16">
                  <c:v>14.011200000000001</c:v>
                </c:pt>
                <c:pt idx="17">
                  <c:v>14.388500000000001</c:v>
                </c:pt>
                <c:pt idx="18">
                  <c:v>29.609100000000002</c:v>
                </c:pt>
                <c:pt idx="19">
                  <c:v>32.972200000000001</c:v>
                </c:pt>
                <c:pt idx="20">
                  <c:v>25.459</c:v>
                </c:pt>
                <c:pt idx="21">
                  <c:v>10.4956</c:v>
                </c:pt>
                <c:pt idx="22">
                  <c:v>10.439299999999999</c:v>
                </c:pt>
                <c:pt idx="23">
                  <c:v>14.212300000000001</c:v>
                </c:pt>
                <c:pt idx="24">
                  <c:v>11.5975</c:v>
                </c:pt>
                <c:pt idx="25">
                  <c:v>11.0229</c:v>
                </c:pt>
                <c:pt idx="26">
                  <c:v>14.0198</c:v>
                </c:pt>
                <c:pt idx="27">
                  <c:v>10.72</c:v>
                </c:pt>
                <c:pt idx="28">
                  <c:v>13.3475</c:v>
                </c:pt>
                <c:pt idx="29">
                  <c:v>7.4615799999999997</c:v>
                </c:pt>
                <c:pt idx="30">
                  <c:v>31.259499999999999</c:v>
                </c:pt>
                <c:pt idx="31">
                  <c:v>22.142700000000001</c:v>
                </c:pt>
                <c:pt idx="32">
                  <c:v>29.3826</c:v>
                </c:pt>
                <c:pt idx="33">
                  <c:v>36.917700000000004</c:v>
                </c:pt>
                <c:pt idx="34">
                  <c:v>25.972999999999999</c:v>
                </c:pt>
                <c:pt idx="35">
                  <c:v>15.224299999999999</c:v>
                </c:pt>
                <c:pt idx="36">
                  <c:v>13.0968</c:v>
                </c:pt>
                <c:pt idx="37">
                  <c:v>37.495199999999997</c:v>
                </c:pt>
                <c:pt idx="38">
                  <c:v>12.863200000000001</c:v>
                </c:pt>
                <c:pt idx="39">
                  <c:v>10.7874</c:v>
                </c:pt>
                <c:pt idx="40">
                  <c:v>14.4078</c:v>
                </c:pt>
                <c:pt idx="41">
                  <c:v>12.6386</c:v>
                </c:pt>
                <c:pt idx="42">
                  <c:v>15.412100000000001</c:v>
                </c:pt>
                <c:pt idx="43">
                  <c:v>14.2021</c:v>
                </c:pt>
                <c:pt idx="44">
                  <c:v>13.608599999999999</c:v>
                </c:pt>
                <c:pt idx="45">
                  <c:v>12.8428</c:v>
                </c:pt>
                <c:pt idx="46">
                  <c:v>11.8843</c:v>
                </c:pt>
                <c:pt idx="47">
                  <c:v>14.198</c:v>
                </c:pt>
                <c:pt idx="48">
                  <c:v>10.873799999999999</c:v>
                </c:pt>
                <c:pt idx="49">
                  <c:v>14.4854</c:v>
                </c:pt>
                <c:pt idx="50">
                  <c:v>14.491199999999999</c:v>
                </c:pt>
                <c:pt idx="51">
                  <c:v>24.504100000000001</c:v>
                </c:pt>
                <c:pt idx="52">
                  <c:v>10.199999999999999</c:v>
                </c:pt>
                <c:pt idx="53">
                  <c:v>31.692799999999998</c:v>
                </c:pt>
                <c:pt idx="54">
                  <c:v>19.606400000000001</c:v>
                </c:pt>
                <c:pt idx="55">
                  <c:v>15.883699999999999</c:v>
                </c:pt>
                <c:pt idx="56">
                  <c:v>14.1958</c:v>
                </c:pt>
                <c:pt idx="57">
                  <c:v>28.818300000000001</c:v>
                </c:pt>
                <c:pt idx="58">
                  <c:v>14.6968</c:v>
                </c:pt>
                <c:pt idx="59">
                  <c:v>16.842400000000001</c:v>
                </c:pt>
                <c:pt idx="60">
                  <c:v>17.699000000000002</c:v>
                </c:pt>
                <c:pt idx="61">
                  <c:v>11.6122</c:v>
                </c:pt>
                <c:pt idx="62">
                  <c:v>13.5884</c:v>
                </c:pt>
                <c:pt idx="63">
                  <c:v>27.890999999999998</c:v>
                </c:pt>
                <c:pt idx="64">
                  <c:v>21.804600000000001</c:v>
                </c:pt>
                <c:pt idx="65">
                  <c:v>16.582699999999999</c:v>
                </c:pt>
                <c:pt idx="66">
                  <c:v>15.083</c:v>
                </c:pt>
                <c:pt idx="67">
                  <c:v>18.2925</c:v>
                </c:pt>
                <c:pt idx="68">
                  <c:v>14.8835</c:v>
                </c:pt>
                <c:pt idx="69">
                  <c:v>13.2926</c:v>
                </c:pt>
                <c:pt idx="70">
                  <c:v>13.800800000000001</c:v>
                </c:pt>
                <c:pt idx="71">
                  <c:v>17.2454</c:v>
                </c:pt>
                <c:pt idx="72">
                  <c:v>14.4442</c:v>
                </c:pt>
                <c:pt idx="73">
                  <c:v>13.5733</c:v>
                </c:pt>
                <c:pt idx="74">
                  <c:v>12.2867</c:v>
                </c:pt>
                <c:pt idx="75">
                  <c:v>21.6999</c:v>
                </c:pt>
                <c:pt idx="76">
                  <c:v>15.883900000000001</c:v>
                </c:pt>
                <c:pt idx="77">
                  <c:v>13.0542</c:v>
                </c:pt>
                <c:pt idx="78">
                  <c:v>15.223699999999999</c:v>
                </c:pt>
                <c:pt idx="79">
                  <c:v>13.8772</c:v>
                </c:pt>
                <c:pt idx="80">
                  <c:v>15.4183</c:v>
                </c:pt>
                <c:pt idx="81">
                  <c:v>11.2867</c:v>
                </c:pt>
                <c:pt idx="82">
                  <c:v>18.055800000000001</c:v>
                </c:pt>
                <c:pt idx="83">
                  <c:v>11.4993</c:v>
                </c:pt>
                <c:pt idx="84">
                  <c:v>13.5314</c:v>
                </c:pt>
                <c:pt idx="85">
                  <c:v>15.654400000000001</c:v>
                </c:pt>
                <c:pt idx="86">
                  <c:v>10.6235</c:v>
                </c:pt>
                <c:pt idx="87">
                  <c:v>15.3407</c:v>
                </c:pt>
                <c:pt idx="88">
                  <c:v>17.656099999999999</c:v>
                </c:pt>
                <c:pt idx="89">
                  <c:v>13.078799999999999</c:v>
                </c:pt>
                <c:pt idx="90">
                  <c:v>13.7845</c:v>
                </c:pt>
                <c:pt idx="91">
                  <c:v>13.8926</c:v>
                </c:pt>
                <c:pt idx="92">
                  <c:v>12.96</c:v>
                </c:pt>
                <c:pt idx="93">
                  <c:v>13.960699999999999</c:v>
                </c:pt>
                <c:pt idx="94">
                  <c:v>15.2639</c:v>
                </c:pt>
                <c:pt idx="95">
                  <c:v>32.130400000000002</c:v>
                </c:pt>
                <c:pt idx="96">
                  <c:v>12.5326</c:v>
                </c:pt>
                <c:pt idx="97">
                  <c:v>15.474600000000001</c:v>
                </c:pt>
                <c:pt idx="98">
                  <c:v>16.3507</c:v>
                </c:pt>
                <c:pt idx="99">
                  <c:v>11.8726</c:v>
                </c:pt>
                <c:pt idx="100">
                  <c:v>34.371000000000002</c:v>
                </c:pt>
                <c:pt idx="101">
                  <c:v>11.8703</c:v>
                </c:pt>
                <c:pt idx="102">
                  <c:v>27.632100000000001</c:v>
                </c:pt>
                <c:pt idx="103">
                  <c:v>14.7699</c:v>
                </c:pt>
                <c:pt idx="104">
                  <c:v>14.3588</c:v>
                </c:pt>
                <c:pt idx="105">
                  <c:v>12.2843</c:v>
                </c:pt>
                <c:pt idx="106">
                  <c:v>35.348199999999999</c:v>
                </c:pt>
                <c:pt idx="107">
                  <c:v>29.559100000000001</c:v>
                </c:pt>
                <c:pt idx="108">
                  <c:v>13.357900000000001</c:v>
                </c:pt>
                <c:pt idx="109">
                  <c:v>32.456200000000003</c:v>
                </c:pt>
                <c:pt idx="110">
                  <c:v>36.801499999999997</c:v>
                </c:pt>
                <c:pt idx="111">
                  <c:v>16.6736</c:v>
                </c:pt>
                <c:pt idx="112">
                  <c:v>12.792</c:v>
                </c:pt>
                <c:pt idx="113">
                  <c:v>13.0154</c:v>
                </c:pt>
                <c:pt idx="114">
                  <c:v>15.327199999999999</c:v>
                </c:pt>
                <c:pt idx="115">
                  <c:v>9.7729400000000002</c:v>
                </c:pt>
                <c:pt idx="116">
                  <c:v>12.9643</c:v>
                </c:pt>
                <c:pt idx="117">
                  <c:v>16.767499999999998</c:v>
                </c:pt>
                <c:pt idx="118">
                  <c:v>14.823399999999999</c:v>
                </c:pt>
                <c:pt idx="119">
                  <c:v>15.3506</c:v>
                </c:pt>
                <c:pt idx="120">
                  <c:v>15.7859</c:v>
                </c:pt>
                <c:pt idx="121">
                  <c:v>15.832700000000001</c:v>
                </c:pt>
                <c:pt idx="122">
                  <c:v>16.148900000000001</c:v>
                </c:pt>
                <c:pt idx="123">
                  <c:v>19.2986</c:v>
                </c:pt>
                <c:pt idx="124">
                  <c:v>50.231400000000001</c:v>
                </c:pt>
                <c:pt idx="125">
                  <c:v>16.473099999999999</c:v>
                </c:pt>
                <c:pt idx="126">
                  <c:v>15.4625</c:v>
                </c:pt>
                <c:pt idx="127">
                  <c:v>46.3187</c:v>
                </c:pt>
              </c:numCache>
            </c:numRef>
          </c:yVal>
          <c:smooth val="0"/>
        </c:ser>
        <c:ser>
          <c:idx val="2"/>
          <c:order val="2"/>
          <c:tx>
            <c:v>run344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chip4!$A$2:$A$129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chip4!$D$2:$D$129</c:f>
              <c:numCache>
                <c:formatCode>General</c:formatCode>
                <c:ptCount val="128"/>
                <c:pt idx="0">
                  <c:v>20.244900000000001</c:v>
                </c:pt>
                <c:pt idx="1">
                  <c:v>36.170499999999997</c:v>
                </c:pt>
                <c:pt idx="2">
                  <c:v>46.495899999999999</c:v>
                </c:pt>
                <c:pt idx="3">
                  <c:v>31.691800000000001</c:v>
                </c:pt>
                <c:pt idx="4">
                  <c:v>19.431699999999999</c:v>
                </c:pt>
                <c:pt idx="5">
                  <c:v>41.356999999999999</c:v>
                </c:pt>
                <c:pt idx="6">
                  <c:v>16.415199999999999</c:v>
                </c:pt>
                <c:pt idx="7">
                  <c:v>42.080199999999998</c:v>
                </c:pt>
                <c:pt idx="8">
                  <c:v>18.6691</c:v>
                </c:pt>
                <c:pt idx="9">
                  <c:v>15.8908</c:v>
                </c:pt>
                <c:pt idx="10">
                  <c:v>13.88</c:v>
                </c:pt>
                <c:pt idx="11">
                  <c:v>16.141200000000001</c:v>
                </c:pt>
                <c:pt idx="12">
                  <c:v>15.492599999999999</c:v>
                </c:pt>
                <c:pt idx="13">
                  <c:v>18.3033</c:v>
                </c:pt>
                <c:pt idx="14">
                  <c:v>30.6526</c:v>
                </c:pt>
                <c:pt idx="15">
                  <c:v>16.0046</c:v>
                </c:pt>
                <c:pt idx="16">
                  <c:v>17.217300000000002</c:v>
                </c:pt>
                <c:pt idx="17">
                  <c:v>17.163</c:v>
                </c:pt>
                <c:pt idx="18">
                  <c:v>37.299700000000001</c:v>
                </c:pt>
                <c:pt idx="19">
                  <c:v>39.362200000000001</c:v>
                </c:pt>
                <c:pt idx="20">
                  <c:v>31.7666</c:v>
                </c:pt>
                <c:pt idx="21">
                  <c:v>15.3283</c:v>
                </c:pt>
                <c:pt idx="22">
                  <c:v>14.5251</c:v>
                </c:pt>
                <c:pt idx="23">
                  <c:v>14.4422</c:v>
                </c:pt>
                <c:pt idx="24">
                  <c:v>12.7041</c:v>
                </c:pt>
                <c:pt idx="25">
                  <c:v>10.0969</c:v>
                </c:pt>
                <c:pt idx="26">
                  <c:v>13.680199999999999</c:v>
                </c:pt>
                <c:pt idx="27">
                  <c:v>17.245100000000001</c:v>
                </c:pt>
                <c:pt idx="28">
                  <c:v>12.3657</c:v>
                </c:pt>
                <c:pt idx="29">
                  <c:v>13.7432</c:v>
                </c:pt>
                <c:pt idx="30">
                  <c:v>35.158799999999999</c:v>
                </c:pt>
                <c:pt idx="31">
                  <c:v>20.753900000000002</c:v>
                </c:pt>
                <c:pt idx="32">
                  <c:v>31.001200000000001</c:v>
                </c:pt>
                <c:pt idx="33">
                  <c:v>35.476399999999998</c:v>
                </c:pt>
                <c:pt idx="34">
                  <c:v>40.0002</c:v>
                </c:pt>
                <c:pt idx="35">
                  <c:v>12.971399999999999</c:v>
                </c:pt>
                <c:pt idx="36">
                  <c:v>10.5943</c:v>
                </c:pt>
                <c:pt idx="37">
                  <c:v>46.198300000000003</c:v>
                </c:pt>
                <c:pt idx="38">
                  <c:v>14.508699999999999</c:v>
                </c:pt>
                <c:pt idx="39">
                  <c:v>13.7553</c:v>
                </c:pt>
                <c:pt idx="40">
                  <c:v>27.298400000000001</c:v>
                </c:pt>
                <c:pt idx="41">
                  <c:v>16.857199999999999</c:v>
                </c:pt>
                <c:pt idx="42">
                  <c:v>15.2677</c:v>
                </c:pt>
                <c:pt idx="43">
                  <c:v>16.598600000000001</c:v>
                </c:pt>
                <c:pt idx="44">
                  <c:v>18.248100000000001</c:v>
                </c:pt>
                <c:pt idx="45">
                  <c:v>15.4823</c:v>
                </c:pt>
                <c:pt idx="46">
                  <c:v>19.468699999999998</c:v>
                </c:pt>
                <c:pt idx="47">
                  <c:v>16.1706</c:v>
                </c:pt>
                <c:pt idx="48">
                  <c:v>19.0505</c:v>
                </c:pt>
                <c:pt idx="49">
                  <c:v>18.5823</c:v>
                </c:pt>
                <c:pt idx="50">
                  <c:v>18.4544</c:v>
                </c:pt>
                <c:pt idx="51">
                  <c:v>33.380499999999998</c:v>
                </c:pt>
                <c:pt idx="52">
                  <c:v>17.236499999999999</c:v>
                </c:pt>
                <c:pt idx="53">
                  <c:v>39.042900000000003</c:v>
                </c:pt>
                <c:pt idx="54">
                  <c:v>20.731999999999999</c:v>
                </c:pt>
                <c:pt idx="55">
                  <c:v>21.080200000000001</c:v>
                </c:pt>
                <c:pt idx="56">
                  <c:v>15.895899999999999</c:v>
                </c:pt>
                <c:pt idx="57">
                  <c:v>29.580200000000001</c:v>
                </c:pt>
                <c:pt idx="58">
                  <c:v>17.3826</c:v>
                </c:pt>
                <c:pt idx="59">
                  <c:v>22.904</c:v>
                </c:pt>
                <c:pt idx="60">
                  <c:v>23.235199999999999</c:v>
                </c:pt>
                <c:pt idx="61">
                  <c:v>24.790800000000001</c:v>
                </c:pt>
                <c:pt idx="62">
                  <c:v>23.0014</c:v>
                </c:pt>
                <c:pt idx="63">
                  <c:v>31.886900000000001</c:v>
                </c:pt>
                <c:pt idx="64">
                  <c:v>25.422599999999999</c:v>
                </c:pt>
                <c:pt idx="65">
                  <c:v>28.242000000000001</c:v>
                </c:pt>
                <c:pt idx="66">
                  <c:v>17.164000000000001</c:v>
                </c:pt>
                <c:pt idx="67">
                  <c:v>24.217199999999998</c:v>
                </c:pt>
                <c:pt idx="68">
                  <c:v>29.942599999999999</c:v>
                </c:pt>
                <c:pt idx="69">
                  <c:v>21.9009</c:v>
                </c:pt>
                <c:pt idx="70">
                  <c:v>15.869400000000001</c:v>
                </c:pt>
                <c:pt idx="71">
                  <c:v>20.805399999999999</c:v>
                </c:pt>
                <c:pt idx="72">
                  <c:v>24.543800000000001</c:v>
                </c:pt>
                <c:pt idx="73">
                  <c:v>22.720500000000001</c:v>
                </c:pt>
                <c:pt idx="74">
                  <c:v>13.492800000000001</c:v>
                </c:pt>
                <c:pt idx="75">
                  <c:v>29.8992</c:v>
                </c:pt>
                <c:pt idx="76">
                  <c:v>20.414000000000001</c:v>
                </c:pt>
                <c:pt idx="77">
                  <c:v>21.3904</c:v>
                </c:pt>
                <c:pt idx="78">
                  <c:v>13.8042</c:v>
                </c:pt>
                <c:pt idx="79">
                  <c:v>19.102499999999999</c:v>
                </c:pt>
                <c:pt idx="80">
                  <c:v>19.662700000000001</c:v>
                </c:pt>
                <c:pt idx="81">
                  <c:v>18.390999999999998</c:v>
                </c:pt>
                <c:pt idx="82">
                  <c:v>13.3344</c:v>
                </c:pt>
                <c:pt idx="83">
                  <c:v>12.627000000000001</c:v>
                </c:pt>
                <c:pt idx="84">
                  <c:v>19.465599999999998</c:v>
                </c:pt>
                <c:pt idx="85">
                  <c:v>14.276400000000001</c:v>
                </c:pt>
                <c:pt idx="86">
                  <c:v>15.027699999999999</c:v>
                </c:pt>
                <c:pt idx="87">
                  <c:v>15.1289</c:v>
                </c:pt>
                <c:pt idx="88">
                  <c:v>16.0289</c:v>
                </c:pt>
                <c:pt idx="89">
                  <c:v>13.933</c:v>
                </c:pt>
                <c:pt idx="90">
                  <c:v>17.1767</c:v>
                </c:pt>
                <c:pt idx="91">
                  <c:v>14.6043</c:v>
                </c:pt>
                <c:pt idx="92">
                  <c:v>13.655200000000001</c:v>
                </c:pt>
                <c:pt idx="93">
                  <c:v>18.1477</c:v>
                </c:pt>
                <c:pt idx="94">
                  <c:v>16.445900000000002</c:v>
                </c:pt>
                <c:pt idx="95">
                  <c:v>39.591500000000003</c:v>
                </c:pt>
                <c:pt idx="96">
                  <c:v>13.5305</c:v>
                </c:pt>
                <c:pt idx="97">
                  <c:v>14.4504</c:v>
                </c:pt>
                <c:pt idx="98">
                  <c:v>16.278600000000001</c:v>
                </c:pt>
                <c:pt idx="99">
                  <c:v>16.705200000000001</c:v>
                </c:pt>
                <c:pt idx="100">
                  <c:v>37.907400000000003</c:v>
                </c:pt>
                <c:pt idx="101">
                  <c:v>15.2605</c:v>
                </c:pt>
                <c:pt idx="102">
                  <c:v>31.4468</c:v>
                </c:pt>
                <c:pt idx="103">
                  <c:v>15.083600000000001</c:v>
                </c:pt>
                <c:pt idx="104">
                  <c:v>17.2014</c:v>
                </c:pt>
                <c:pt idx="105">
                  <c:v>24.1922</c:v>
                </c:pt>
                <c:pt idx="106">
                  <c:v>31.026</c:v>
                </c:pt>
                <c:pt idx="107">
                  <c:v>39.679600000000001</c:v>
                </c:pt>
                <c:pt idx="108">
                  <c:v>15.430400000000001</c:v>
                </c:pt>
                <c:pt idx="109">
                  <c:v>34.029200000000003</c:v>
                </c:pt>
                <c:pt idx="110">
                  <c:v>31.6965</c:v>
                </c:pt>
                <c:pt idx="111">
                  <c:v>15.216699999999999</c:v>
                </c:pt>
                <c:pt idx="112">
                  <c:v>15.527900000000001</c:v>
                </c:pt>
                <c:pt idx="113">
                  <c:v>14.2098</c:v>
                </c:pt>
                <c:pt idx="114">
                  <c:v>13.077299999999999</c:v>
                </c:pt>
                <c:pt idx="115">
                  <c:v>15.6313</c:v>
                </c:pt>
                <c:pt idx="116">
                  <c:v>16.229199999999999</c:v>
                </c:pt>
                <c:pt idx="117">
                  <c:v>19.070399999999999</c:v>
                </c:pt>
                <c:pt idx="118">
                  <c:v>17.0258</c:v>
                </c:pt>
                <c:pt idx="119">
                  <c:v>16.310700000000001</c:v>
                </c:pt>
                <c:pt idx="120">
                  <c:v>20.3643</c:v>
                </c:pt>
                <c:pt idx="121">
                  <c:v>26.167999999999999</c:v>
                </c:pt>
                <c:pt idx="122">
                  <c:v>19.243500000000001</c:v>
                </c:pt>
                <c:pt idx="123">
                  <c:v>18.390799999999999</c:v>
                </c:pt>
                <c:pt idx="124">
                  <c:v>40.872799999999998</c:v>
                </c:pt>
                <c:pt idx="125">
                  <c:v>22.793399999999998</c:v>
                </c:pt>
                <c:pt idx="126">
                  <c:v>28.107700000000001</c:v>
                </c:pt>
                <c:pt idx="127">
                  <c:v>40.079900000000002</c:v>
                </c:pt>
              </c:numCache>
            </c:numRef>
          </c:yVal>
          <c:smooth val="0"/>
        </c:ser>
        <c:ser>
          <c:idx val="3"/>
          <c:order val="3"/>
          <c:tx>
            <c:v>run348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chip4!$A$2:$A$129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chip4!$E$2:$E$129</c:f>
              <c:numCache>
                <c:formatCode>General</c:formatCode>
                <c:ptCount val="128"/>
                <c:pt idx="0">
                  <c:v>23.293800000000001</c:v>
                </c:pt>
                <c:pt idx="1">
                  <c:v>38.116999999999997</c:v>
                </c:pt>
                <c:pt idx="2">
                  <c:v>42.177</c:v>
                </c:pt>
                <c:pt idx="3">
                  <c:v>32.222200000000001</c:v>
                </c:pt>
                <c:pt idx="4">
                  <c:v>22.652699999999999</c:v>
                </c:pt>
                <c:pt idx="5">
                  <c:v>33.662700000000001</c:v>
                </c:pt>
                <c:pt idx="6">
                  <c:v>14.354799999999999</c:v>
                </c:pt>
                <c:pt idx="7">
                  <c:v>31.943100000000001</c:v>
                </c:pt>
                <c:pt idx="8">
                  <c:v>18.784199999999998</c:v>
                </c:pt>
                <c:pt idx="9">
                  <c:v>16.9055</c:v>
                </c:pt>
                <c:pt idx="10">
                  <c:v>16.8842</c:v>
                </c:pt>
                <c:pt idx="11">
                  <c:v>17.159800000000001</c:v>
                </c:pt>
                <c:pt idx="12">
                  <c:v>20.489100000000001</c:v>
                </c:pt>
                <c:pt idx="13">
                  <c:v>15.6031</c:v>
                </c:pt>
                <c:pt idx="14">
                  <c:v>28.796700000000001</c:v>
                </c:pt>
                <c:pt idx="15">
                  <c:v>13.713200000000001</c:v>
                </c:pt>
                <c:pt idx="16">
                  <c:v>17.034500000000001</c:v>
                </c:pt>
                <c:pt idx="17">
                  <c:v>11.555099999999999</c:v>
                </c:pt>
                <c:pt idx="18">
                  <c:v>33.298299999999998</c:v>
                </c:pt>
                <c:pt idx="19">
                  <c:v>27.0502</c:v>
                </c:pt>
                <c:pt idx="20">
                  <c:v>28.012</c:v>
                </c:pt>
                <c:pt idx="21">
                  <c:v>12.9925</c:v>
                </c:pt>
                <c:pt idx="22">
                  <c:v>12.2685</c:v>
                </c:pt>
                <c:pt idx="23">
                  <c:v>14.4315</c:v>
                </c:pt>
                <c:pt idx="24">
                  <c:v>10.388400000000001</c:v>
                </c:pt>
                <c:pt idx="25">
                  <c:v>12.016299999999999</c:v>
                </c:pt>
                <c:pt idx="26">
                  <c:v>16.474699999999999</c:v>
                </c:pt>
                <c:pt idx="27">
                  <c:v>11.6244</c:v>
                </c:pt>
                <c:pt idx="28">
                  <c:v>10.309900000000001</c:v>
                </c:pt>
                <c:pt idx="29">
                  <c:v>13.5243</c:v>
                </c:pt>
                <c:pt idx="30">
                  <c:v>28.815200000000001</c:v>
                </c:pt>
                <c:pt idx="31">
                  <c:v>20.189800000000002</c:v>
                </c:pt>
                <c:pt idx="32">
                  <c:v>24.423100000000002</c:v>
                </c:pt>
                <c:pt idx="33">
                  <c:v>27.5153</c:v>
                </c:pt>
                <c:pt idx="34">
                  <c:v>26.410799999999998</c:v>
                </c:pt>
                <c:pt idx="35">
                  <c:v>11.043900000000001</c:v>
                </c:pt>
                <c:pt idx="36">
                  <c:v>12.256</c:v>
                </c:pt>
                <c:pt idx="37">
                  <c:v>26.041</c:v>
                </c:pt>
                <c:pt idx="38">
                  <c:v>16.649899999999999</c:v>
                </c:pt>
                <c:pt idx="39">
                  <c:v>15.1076</c:v>
                </c:pt>
                <c:pt idx="40">
                  <c:v>25.511399999999998</c:v>
                </c:pt>
                <c:pt idx="41">
                  <c:v>10.6816</c:v>
                </c:pt>
                <c:pt idx="42">
                  <c:v>19.079799999999999</c:v>
                </c:pt>
                <c:pt idx="43">
                  <c:v>11.016400000000001</c:v>
                </c:pt>
                <c:pt idx="44">
                  <c:v>12.3491</c:v>
                </c:pt>
                <c:pt idx="45">
                  <c:v>12.107799999999999</c:v>
                </c:pt>
                <c:pt idx="46">
                  <c:v>18.314499999999999</c:v>
                </c:pt>
                <c:pt idx="47">
                  <c:v>13.1111</c:v>
                </c:pt>
                <c:pt idx="48">
                  <c:v>11.1623</c:v>
                </c:pt>
                <c:pt idx="49">
                  <c:v>10.4937</c:v>
                </c:pt>
                <c:pt idx="50">
                  <c:v>14.645899999999999</c:v>
                </c:pt>
                <c:pt idx="51">
                  <c:v>26.581299999999999</c:v>
                </c:pt>
                <c:pt idx="52">
                  <c:v>12.8935</c:v>
                </c:pt>
                <c:pt idx="53">
                  <c:v>27.433499999999999</c:v>
                </c:pt>
                <c:pt idx="54">
                  <c:v>11.979799999999999</c:v>
                </c:pt>
                <c:pt idx="55">
                  <c:v>10.978300000000001</c:v>
                </c:pt>
                <c:pt idx="56">
                  <c:v>11.9526</c:v>
                </c:pt>
                <c:pt idx="57">
                  <c:v>30.793299999999999</c:v>
                </c:pt>
                <c:pt idx="58">
                  <c:v>15.645200000000001</c:v>
                </c:pt>
                <c:pt idx="59">
                  <c:v>10.6363</c:v>
                </c:pt>
                <c:pt idx="60">
                  <c:v>11.821899999999999</c:v>
                </c:pt>
                <c:pt idx="61">
                  <c:v>9.9767899999999994</c:v>
                </c:pt>
                <c:pt idx="62">
                  <c:v>15.161</c:v>
                </c:pt>
                <c:pt idx="63">
                  <c:v>20.118099999999998</c:v>
                </c:pt>
                <c:pt idx="64">
                  <c:v>15.3552</c:v>
                </c:pt>
                <c:pt idx="65">
                  <c:v>13.780799999999999</c:v>
                </c:pt>
                <c:pt idx="66">
                  <c:v>18.269500000000001</c:v>
                </c:pt>
                <c:pt idx="67">
                  <c:v>12.9671</c:v>
                </c:pt>
                <c:pt idx="68">
                  <c:v>12.7003</c:v>
                </c:pt>
                <c:pt idx="69">
                  <c:v>13.245200000000001</c:v>
                </c:pt>
                <c:pt idx="70">
                  <c:v>18.276199999999999</c:v>
                </c:pt>
                <c:pt idx="71">
                  <c:v>14.922599999999999</c:v>
                </c:pt>
                <c:pt idx="72">
                  <c:v>14.376899999999999</c:v>
                </c:pt>
                <c:pt idx="73">
                  <c:v>16.525099999999998</c:v>
                </c:pt>
                <c:pt idx="74">
                  <c:v>16.957599999999999</c:v>
                </c:pt>
                <c:pt idx="75">
                  <c:v>28.996700000000001</c:v>
                </c:pt>
                <c:pt idx="76">
                  <c:v>11.680300000000001</c:v>
                </c:pt>
                <c:pt idx="77">
                  <c:v>12.8436</c:v>
                </c:pt>
                <c:pt idx="78">
                  <c:v>16.394100000000002</c:v>
                </c:pt>
                <c:pt idx="79">
                  <c:v>11.5336</c:v>
                </c:pt>
                <c:pt idx="80">
                  <c:v>15.963699999999999</c:v>
                </c:pt>
                <c:pt idx="81">
                  <c:v>13.221</c:v>
                </c:pt>
                <c:pt idx="82">
                  <c:v>15.6793</c:v>
                </c:pt>
                <c:pt idx="83">
                  <c:v>13.968999999999999</c:v>
                </c:pt>
                <c:pt idx="84">
                  <c:v>14.1716</c:v>
                </c:pt>
                <c:pt idx="85">
                  <c:v>11.0655</c:v>
                </c:pt>
                <c:pt idx="86">
                  <c:v>15.9452</c:v>
                </c:pt>
                <c:pt idx="87">
                  <c:v>14.5009</c:v>
                </c:pt>
                <c:pt idx="88">
                  <c:v>15.2775</c:v>
                </c:pt>
                <c:pt idx="89">
                  <c:v>18.030999999999999</c:v>
                </c:pt>
                <c:pt idx="90">
                  <c:v>11.929500000000001</c:v>
                </c:pt>
                <c:pt idx="91">
                  <c:v>12.1029</c:v>
                </c:pt>
                <c:pt idx="92">
                  <c:v>15.9148</c:v>
                </c:pt>
                <c:pt idx="93">
                  <c:v>14.4396</c:v>
                </c:pt>
                <c:pt idx="94">
                  <c:v>11.940899999999999</c:v>
                </c:pt>
                <c:pt idx="95">
                  <c:v>26.146999999999998</c:v>
                </c:pt>
                <c:pt idx="96">
                  <c:v>15.694000000000001</c:v>
                </c:pt>
                <c:pt idx="97">
                  <c:v>16.712299999999999</c:v>
                </c:pt>
                <c:pt idx="98">
                  <c:v>15.1081</c:v>
                </c:pt>
                <c:pt idx="99">
                  <c:v>14.795500000000001</c:v>
                </c:pt>
                <c:pt idx="100">
                  <c:v>34.766800000000003</c:v>
                </c:pt>
                <c:pt idx="101">
                  <c:v>13.0618</c:v>
                </c:pt>
                <c:pt idx="102">
                  <c:v>28.1999</c:v>
                </c:pt>
                <c:pt idx="103">
                  <c:v>17.354199999999999</c:v>
                </c:pt>
                <c:pt idx="104">
                  <c:v>17.373000000000001</c:v>
                </c:pt>
                <c:pt idx="105">
                  <c:v>26.732900000000001</c:v>
                </c:pt>
                <c:pt idx="106">
                  <c:v>41.070099999999996</c:v>
                </c:pt>
                <c:pt idx="107">
                  <c:v>38.779699999999998</c:v>
                </c:pt>
                <c:pt idx="108">
                  <c:v>21.250900000000001</c:v>
                </c:pt>
                <c:pt idx="109">
                  <c:v>33.194499999999998</c:v>
                </c:pt>
                <c:pt idx="110">
                  <c:v>30.448499999999999</c:v>
                </c:pt>
                <c:pt idx="111">
                  <c:v>17.104500000000002</c:v>
                </c:pt>
                <c:pt idx="112">
                  <c:v>19.000499999999999</c:v>
                </c:pt>
                <c:pt idx="113">
                  <c:v>20.2499</c:v>
                </c:pt>
                <c:pt idx="114">
                  <c:v>13.829599999999999</c:v>
                </c:pt>
                <c:pt idx="115">
                  <c:v>19.200199999999999</c:v>
                </c:pt>
                <c:pt idx="116">
                  <c:v>22.300699999999999</c:v>
                </c:pt>
                <c:pt idx="117">
                  <c:v>17.270399999999999</c:v>
                </c:pt>
                <c:pt idx="118">
                  <c:v>15.7951</c:v>
                </c:pt>
                <c:pt idx="119">
                  <c:v>18.943000000000001</c:v>
                </c:pt>
                <c:pt idx="120">
                  <c:v>18.116800000000001</c:v>
                </c:pt>
                <c:pt idx="121">
                  <c:v>25.2287</c:v>
                </c:pt>
                <c:pt idx="122">
                  <c:v>17.6113</c:v>
                </c:pt>
                <c:pt idx="123">
                  <c:v>22.557700000000001</c:v>
                </c:pt>
                <c:pt idx="124">
                  <c:v>52.031399999999998</c:v>
                </c:pt>
                <c:pt idx="125">
                  <c:v>20.676400000000001</c:v>
                </c:pt>
                <c:pt idx="126">
                  <c:v>25.927</c:v>
                </c:pt>
                <c:pt idx="127">
                  <c:v>41.679400000000001</c:v>
                </c:pt>
              </c:numCache>
            </c:numRef>
          </c:yVal>
          <c:smooth val="0"/>
        </c:ser>
        <c:ser>
          <c:idx val="4"/>
          <c:order val="4"/>
          <c:tx>
            <c:v>run361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chip4!$A$2:$A$129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chip4!$F$2:$F$129</c:f>
              <c:numCache>
                <c:formatCode>General</c:formatCode>
                <c:ptCount val="128"/>
                <c:pt idx="0">
                  <c:v>27.419799999999999</c:v>
                </c:pt>
                <c:pt idx="1">
                  <c:v>34.898299999999999</c:v>
                </c:pt>
                <c:pt idx="2">
                  <c:v>47.734200000000001</c:v>
                </c:pt>
                <c:pt idx="3">
                  <c:v>23.864799999999999</c:v>
                </c:pt>
                <c:pt idx="4">
                  <c:v>23.795200000000001</c:v>
                </c:pt>
                <c:pt idx="5">
                  <c:v>33.301200000000001</c:v>
                </c:pt>
                <c:pt idx="6">
                  <c:v>13.576700000000001</c:v>
                </c:pt>
                <c:pt idx="7">
                  <c:v>39.274900000000002</c:v>
                </c:pt>
                <c:pt idx="8">
                  <c:v>14.524699999999999</c:v>
                </c:pt>
                <c:pt idx="9">
                  <c:v>13.1198</c:v>
                </c:pt>
                <c:pt idx="10">
                  <c:v>18.154399999999999</c:v>
                </c:pt>
                <c:pt idx="11">
                  <c:v>16.6647</c:v>
                </c:pt>
                <c:pt idx="12">
                  <c:v>18.826000000000001</c:v>
                </c:pt>
                <c:pt idx="13">
                  <c:v>16.28</c:v>
                </c:pt>
                <c:pt idx="14">
                  <c:v>44.180799999999998</c:v>
                </c:pt>
                <c:pt idx="15">
                  <c:v>12.004799999999999</c:v>
                </c:pt>
                <c:pt idx="16">
                  <c:v>15.3512</c:v>
                </c:pt>
                <c:pt idx="17">
                  <c:v>10.9824</c:v>
                </c:pt>
                <c:pt idx="18">
                  <c:v>28.909199999999998</c:v>
                </c:pt>
                <c:pt idx="19">
                  <c:v>34.8123</c:v>
                </c:pt>
                <c:pt idx="20">
                  <c:v>39.448399999999999</c:v>
                </c:pt>
                <c:pt idx="21">
                  <c:v>10.9381</c:v>
                </c:pt>
                <c:pt idx="22">
                  <c:v>9.0651200000000003</c:v>
                </c:pt>
                <c:pt idx="23">
                  <c:v>13.3996</c:v>
                </c:pt>
                <c:pt idx="24">
                  <c:v>13.8781</c:v>
                </c:pt>
                <c:pt idx="25">
                  <c:v>13.072900000000001</c:v>
                </c:pt>
                <c:pt idx="26">
                  <c:v>11.917</c:v>
                </c:pt>
                <c:pt idx="27">
                  <c:v>12.507</c:v>
                </c:pt>
                <c:pt idx="28">
                  <c:v>14.3706</c:v>
                </c:pt>
                <c:pt idx="29">
                  <c:v>13.635</c:v>
                </c:pt>
                <c:pt idx="30">
                  <c:v>33.638300000000001</c:v>
                </c:pt>
                <c:pt idx="31">
                  <c:v>21.884899999999998</c:v>
                </c:pt>
                <c:pt idx="32">
                  <c:v>25.6448</c:v>
                </c:pt>
                <c:pt idx="33">
                  <c:v>45.257800000000003</c:v>
                </c:pt>
                <c:pt idx="34">
                  <c:v>38.648299999999999</c:v>
                </c:pt>
                <c:pt idx="35">
                  <c:v>13.2555</c:v>
                </c:pt>
                <c:pt idx="36">
                  <c:v>13.2476</c:v>
                </c:pt>
                <c:pt idx="37">
                  <c:v>35.794499999999999</c:v>
                </c:pt>
                <c:pt idx="38">
                  <c:v>12.2</c:v>
                </c:pt>
                <c:pt idx="39">
                  <c:v>16.338999999999999</c:v>
                </c:pt>
                <c:pt idx="40">
                  <c:v>32.616599999999998</c:v>
                </c:pt>
                <c:pt idx="41">
                  <c:v>19.420100000000001</c:v>
                </c:pt>
                <c:pt idx="42">
                  <c:v>13.4305</c:v>
                </c:pt>
                <c:pt idx="43">
                  <c:v>17.0745</c:v>
                </c:pt>
                <c:pt idx="44">
                  <c:v>16.265000000000001</c:v>
                </c:pt>
                <c:pt idx="45">
                  <c:v>19.928999999999998</c:v>
                </c:pt>
                <c:pt idx="46">
                  <c:v>18.377400000000002</c:v>
                </c:pt>
                <c:pt idx="47">
                  <c:v>21.575900000000001</c:v>
                </c:pt>
                <c:pt idx="48">
                  <c:v>18.5489</c:v>
                </c:pt>
                <c:pt idx="49">
                  <c:v>15.588200000000001</c:v>
                </c:pt>
                <c:pt idx="50">
                  <c:v>23.142099999999999</c:v>
                </c:pt>
                <c:pt idx="51">
                  <c:v>42.671500000000002</c:v>
                </c:pt>
                <c:pt idx="52">
                  <c:v>20.169899999999998</c:v>
                </c:pt>
                <c:pt idx="53">
                  <c:v>45.615400000000001</c:v>
                </c:pt>
                <c:pt idx="54">
                  <c:v>24.276800000000001</c:v>
                </c:pt>
                <c:pt idx="55">
                  <c:v>17.595099999999999</c:v>
                </c:pt>
                <c:pt idx="56">
                  <c:v>19.524899999999999</c:v>
                </c:pt>
                <c:pt idx="57">
                  <c:v>44.017899999999997</c:v>
                </c:pt>
                <c:pt idx="58">
                  <c:v>21.959</c:v>
                </c:pt>
                <c:pt idx="59">
                  <c:v>23.960799999999999</c:v>
                </c:pt>
                <c:pt idx="60">
                  <c:v>26.8095</c:v>
                </c:pt>
                <c:pt idx="61">
                  <c:v>26.3306</c:v>
                </c:pt>
                <c:pt idx="62">
                  <c:v>27.271100000000001</c:v>
                </c:pt>
                <c:pt idx="63">
                  <c:v>33.927900000000001</c:v>
                </c:pt>
                <c:pt idx="64">
                  <c:v>25.880600000000001</c:v>
                </c:pt>
                <c:pt idx="65">
                  <c:v>36.121699999999997</c:v>
                </c:pt>
                <c:pt idx="66">
                  <c:v>19.6372</c:v>
                </c:pt>
                <c:pt idx="67">
                  <c:v>29.929500000000001</c:v>
                </c:pt>
                <c:pt idx="68">
                  <c:v>25.992599999999999</c:v>
                </c:pt>
                <c:pt idx="69">
                  <c:v>23.262899999999998</c:v>
                </c:pt>
                <c:pt idx="70">
                  <c:v>16.5092</c:v>
                </c:pt>
                <c:pt idx="71">
                  <c:v>28.3032</c:v>
                </c:pt>
                <c:pt idx="72">
                  <c:v>19.958200000000001</c:v>
                </c:pt>
                <c:pt idx="73">
                  <c:v>22.619599999999998</c:v>
                </c:pt>
                <c:pt idx="74">
                  <c:v>17.3994</c:v>
                </c:pt>
                <c:pt idx="75">
                  <c:v>39.683</c:v>
                </c:pt>
                <c:pt idx="76">
                  <c:v>22.219100000000001</c:v>
                </c:pt>
                <c:pt idx="77">
                  <c:v>20.527200000000001</c:v>
                </c:pt>
                <c:pt idx="78">
                  <c:v>18.073699999999999</c:v>
                </c:pt>
                <c:pt idx="79">
                  <c:v>22.4055</c:v>
                </c:pt>
                <c:pt idx="80">
                  <c:v>21.145199999999999</c:v>
                </c:pt>
                <c:pt idx="81">
                  <c:v>20.7148</c:v>
                </c:pt>
                <c:pt idx="82">
                  <c:v>16.272300000000001</c:v>
                </c:pt>
                <c:pt idx="83">
                  <c:v>16.7041</c:v>
                </c:pt>
                <c:pt idx="84">
                  <c:v>16.419</c:v>
                </c:pt>
                <c:pt idx="85">
                  <c:v>16.005600000000001</c:v>
                </c:pt>
                <c:pt idx="86">
                  <c:v>17.3874</c:v>
                </c:pt>
                <c:pt idx="87">
                  <c:v>17.318999999999999</c:v>
                </c:pt>
                <c:pt idx="88">
                  <c:v>17.237100000000002</c:v>
                </c:pt>
                <c:pt idx="89">
                  <c:v>15.9305</c:v>
                </c:pt>
                <c:pt idx="90">
                  <c:v>14.1525</c:v>
                </c:pt>
                <c:pt idx="91">
                  <c:v>17.593399999999999</c:v>
                </c:pt>
                <c:pt idx="92">
                  <c:v>17.158999999999999</c:v>
                </c:pt>
                <c:pt idx="93">
                  <c:v>17.081499999999998</c:v>
                </c:pt>
                <c:pt idx="94">
                  <c:v>17.488</c:v>
                </c:pt>
                <c:pt idx="95">
                  <c:v>34.203200000000002</c:v>
                </c:pt>
                <c:pt idx="96">
                  <c:v>16.167200000000001</c:v>
                </c:pt>
                <c:pt idx="97">
                  <c:v>18.2409</c:v>
                </c:pt>
                <c:pt idx="98">
                  <c:v>14.9498</c:v>
                </c:pt>
                <c:pt idx="99">
                  <c:v>14.7111</c:v>
                </c:pt>
                <c:pt idx="100">
                  <c:v>34.087400000000002</c:v>
                </c:pt>
                <c:pt idx="101">
                  <c:v>13.881500000000001</c:v>
                </c:pt>
                <c:pt idx="102">
                  <c:v>43.6265</c:v>
                </c:pt>
                <c:pt idx="103">
                  <c:v>13.3065</c:v>
                </c:pt>
                <c:pt idx="104">
                  <c:v>13.5395</c:v>
                </c:pt>
                <c:pt idx="105">
                  <c:v>31.064299999999999</c:v>
                </c:pt>
                <c:pt idx="106">
                  <c:v>41.155999999999999</c:v>
                </c:pt>
                <c:pt idx="107">
                  <c:v>44.452599999999997</c:v>
                </c:pt>
                <c:pt idx="108">
                  <c:v>21.234999999999999</c:v>
                </c:pt>
                <c:pt idx="109">
                  <c:v>43.949800000000003</c:v>
                </c:pt>
                <c:pt idx="110">
                  <c:v>34.529600000000002</c:v>
                </c:pt>
                <c:pt idx="111">
                  <c:v>15.808999999999999</c:v>
                </c:pt>
                <c:pt idx="112">
                  <c:v>18.6281</c:v>
                </c:pt>
                <c:pt idx="113">
                  <c:v>21.401299999999999</c:v>
                </c:pt>
                <c:pt idx="114">
                  <c:v>11.608499999999999</c:v>
                </c:pt>
                <c:pt idx="115">
                  <c:v>19.375499999999999</c:v>
                </c:pt>
                <c:pt idx="116">
                  <c:v>18.316400000000002</c:v>
                </c:pt>
                <c:pt idx="117">
                  <c:v>15.8276</c:v>
                </c:pt>
                <c:pt idx="118">
                  <c:v>16.1768</c:v>
                </c:pt>
                <c:pt idx="119">
                  <c:v>17.825199999999999</c:v>
                </c:pt>
                <c:pt idx="120">
                  <c:v>18.862400000000001</c:v>
                </c:pt>
                <c:pt idx="121">
                  <c:v>31.854099999999999</c:v>
                </c:pt>
                <c:pt idx="122">
                  <c:v>19.004799999999999</c:v>
                </c:pt>
                <c:pt idx="123">
                  <c:v>19.222200000000001</c:v>
                </c:pt>
                <c:pt idx="124">
                  <c:v>50.407800000000002</c:v>
                </c:pt>
                <c:pt idx="125">
                  <c:v>17.564499999999999</c:v>
                </c:pt>
                <c:pt idx="126">
                  <c:v>33.042700000000004</c:v>
                </c:pt>
                <c:pt idx="127">
                  <c:v>51.418799999999997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5"/>
          <c:order val="5"/>
          <c:tx>
            <c:v>run382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chip4!$A$2:$A$129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chip4!$G$2:$G$129</c:f>
              <c:numCache>
                <c:formatCode>General</c:formatCode>
                <c:ptCount val="128"/>
                <c:pt idx="0">
                  <c:v>32.935200000000002</c:v>
                </c:pt>
                <c:pt idx="1">
                  <c:v>41.712200000000003</c:v>
                </c:pt>
                <c:pt idx="2">
                  <c:v>44.533000000000001</c:v>
                </c:pt>
                <c:pt idx="3">
                  <c:v>25.414200000000001</c:v>
                </c:pt>
                <c:pt idx="4">
                  <c:v>30.845099999999999</c:v>
                </c:pt>
                <c:pt idx="5">
                  <c:v>39.066200000000002</c:v>
                </c:pt>
                <c:pt idx="6">
                  <c:v>12.6525</c:v>
                </c:pt>
                <c:pt idx="7">
                  <c:v>38.570700000000002</c:v>
                </c:pt>
                <c:pt idx="8">
                  <c:v>18.957899999999999</c:v>
                </c:pt>
                <c:pt idx="9">
                  <c:v>13.541399999999999</c:v>
                </c:pt>
                <c:pt idx="10">
                  <c:v>14.3218</c:v>
                </c:pt>
                <c:pt idx="11">
                  <c:v>13.6028</c:v>
                </c:pt>
                <c:pt idx="12">
                  <c:v>14.22</c:v>
                </c:pt>
                <c:pt idx="13">
                  <c:v>14.9465</c:v>
                </c:pt>
                <c:pt idx="14">
                  <c:v>33.514499999999998</c:v>
                </c:pt>
                <c:pt idx="15">
                  <c:v>13.354100000000001</c:v>
                </c:pt>
                <c:pt idx="16">
                  <c:v>16.1248</c:v>
                </c:pt>
                <c:pt idx="17">
                  <c:v>13.435</c:v>
                </c:pt>
                <c:pt idx="18">
                  <c:v>42.201999999999998</c:v>
                </c:pt>
                <c:pt idx="19">
                  <c:v>33.889800000000001</c:v>
                </c:pt>
                <c:pt idx="20">
                  <c:v>37.328400000000002</c:v>
                </c:pt>
                <c:pt idx="21">
                  <c:v>11.5307</c:v>
                </c:pt>
                <c:pt idx="22">
                  <c:v>15.032500000000001</c:v>
                </c:pt>
                <c:pt idx="23">
                  <c:v>13.834199999999999</c:v>
                </c:pt>
                <c:pt idx="24">
                  <c:v>19.467600000000001</c:v>
                </c:pt>
                <c:pt idx="25">
                  <c:v>14.5701</c:v>
                </c:pt>
                <c:pt idx="26">
                  <c:v>15.2273</c:v>
                </c:pt>
                <c:pt idx="27">
                  <c:v>17.094899999999999</c:v>
                </c:pt>
                <c:pt idx="28">
                  <c:v>17.800999999999998</c:v>
                </c:pt>
                <c:pt idx="29">
                  <c:v>14.385199999999999</c:v>
                </c:pt>
                <c:pt idx="30">
                  <c:v>36.019300000000001</c:v>
                </c:pt>
                <c:pt idx="31">
                  <c:v>20.7148</c:v>
                </c:pt>
                <c:pt idx="32">
                  <c:v>39.090899999999998</c:v>
                </c:pt>
                <c:pt idx="33">
                  <c:v>43.637099999999997</c:v>
                </c:pt>
                <c:pt idx="34">
                  <c:v>34.838200000000001</c:v>
                </c:pt>
                <c:pt idx="35">
                  <c:v>14.666</c:v>
                </c:pt>
                <c:pt idx="36">
                  <c:v>18.0822</c:v>
                </c:pt>
                <c:pt idx="37">
                  <c:v>37.181100000000001</c:v>
                </c:pt>
                <c:pt idx="38">
                  <c:v>16.794</c:v>
                </c:pt>
                <c:pt idx="39">
                  <c:v>21.6205</c:v>
                </c:pt>
                <c:pt idx="40">
                  <c:v>45.574800000000003</c:v>
                </c:pt>
                <c:pt idx="41">
                  <c:v>27.225999999999999</c:v>
                </c:pt>
                <c:pt idx="42">
                  <c:v>17.192799999999998</c:v>
                </c:pt>
                <c:pt idx="43">
                  <c:v>26.215299999999999</c:v>
                </c:pt>
                <c:pt idx="44">
                  <c:v>25.069199999999999</c:v>
                </c:pt>
                <c:pt idx="45">
                  <c:v>25.619599999999998</c:v>
                </c:pt>
                <c:pt idx="46">
                  <c:v>26.03</c:v>
                </c:pt>
                <c:pt idx="47">
                  <c:v>27.792100000000001</c:v>
                </c:pt>
                <c:pt idx="48">
                  <c:v>27.0471</c:v>
                </c:pt>
                <c:pt idx="49">
                  <c:v>26.5703</c:v>
                </c:pt>
                <c:pt idx="50">
                  <c:v>24.440200000000001</c:v>
                </c:pt>
                <c:pt idx="51">
                  <c:v>45.328699999999998</c:v>
                </c:pt>
                <c:pt idx="52">
                  <c:v>29.651</c:v>
                </c:pt>
                <c:pt idx="53">
                  <c:v>41.117899999999999</c:v>
                </c:pt>
                <c:pt idx="54">
                  <c:v>30.0092</c:v>
                </c:pt>
                <c:pt idx="55">
                  <c:v>29.731200000000001</c:v>
                </c:pt>
                <c:pt idx="56">
                  <c:v>28.750599999999999</c:v>
                </c:pt>
                <c:pt idx="57">
                  <c:v>41.448300000000003</c:v>
                </c:pt>
                <c:pt idx="58">
                  <c:v>24.196100000000001</c:v>
                </c:pt>
                <c:pt idx="59">
                  <c:v>34.615200000000002</c:v>
                </c:pt>
                <c:pt idx="60">
                  <c:v>35.095700000000001</c:v>
                </c:pt>
                <c:pt idx="61">
                  <c:v>35.499000000000002</c:v>
                </c:pt>
                <c:pt idx="62">
                  <c:v>31.622699999999998</c:v>
                </c:pt>
                <c:pt idx="63">
                  <c:v>52.521099999999997</c:v>
                </c:pt>
                <c:pt idx="64">
                  <c:v>33.449100000000001</c:v>
                </c:pt>
                <c:pt idx="65">
                  <c:v>42.545999999999999</c:v>
                </c:pt>
                <c:pt idx="66">
                  <c:v>10.4908</c:v>
                </c:pt>
                <c:pt idx="67">
                  <c:v>34.642400000000002</c:v>
                </c:pt>
                <c:pt idx="68">
                  <c:v>37.225900000000003</c:v>
                </c:pt>
                <c:pt idx="69">
                  <c:v>32.830800000000004</c:v>
                </c:pt>
                <c:pt idx="70">
                  <c:v>20.760999999999999</c:v>
                </c:pt>
                <c:pt idx="71">
                  <c:v>32.432699999999997</c:v>
                </c:pt>
                <c:pt idx="72">
                  <c:v>30.6602</c:v>
                </c:pt>
                <c:pt idx="73">
                  <c:v>31.418099999999999</c:v>
                </c:pt>
                <c:pt idx="74">
                  <c:v>15.0861</c:v>
                </c:pt>
                <c:pt idx="75">
                  <c:v>37.813699999999997</c:v>
                </c:pt>
                <c:pt idx="76">
                  <c:v>30.496200000000002</c:v>
                </c:pt>
                <c:pt idx="77">
                  <c:v>30.156500000000001</c:v>
                </c:pt>
                <c:pt idx="78">
                  <c:v>12.023300000000001</c:v>
                </c:pt>
                <c:pt idx="79">
                  <c:v>30.395900000000001</c:v>
                </c:pt>
                <c:pt idx="80">
                  <c:v>29.881</c:v>
                </c:pt>
                <c:pt idx="81">
                  <c:v>31.624199999999998</c:v>
                </c:pt>
                <c:pt idx="82">
                  <c:v>15.0716</c:v>
                </c:pt>
                <c:pt idx="83">
                  <c:v>23.732900000000001</c:v>
                </c:pt>
                <c:pt idx="84">
                  <c:v>26.603999999999999</c:v>
                </c:pt>
                <c:pt idx="85">
                  <c:v>21.631599999999999</c:v>
                </c:pt>
                <c:pt idx="86">
                  <c:v>20.446899999999999</c:v>
                </c:pt>
                <c:pt idx="87">
                  <c:v>25.908200000000001</c:v>
                </c:pt>
                <c:pt idx="88">
                  <c:v>25.088100000000001</c:v>
                </c:pt>
                <c:pt idx="89">
                  <c:v>25.182400000000001</c:v>
                </c:pt>
                <c:pt idx="90">
                  <c:v>15.161300000000001</c:v>
                </c:pt>
                <c:pt idx="91">
                  <c:v>23.891200000000001</c:v>
                </c:pt>
                <c:pt idx="92">
                  <c:v>22.363800000000001</c:v>
                </c:pt>
                <c:pt idx="93">
                  <c:v>20.61</c:v>
                </c:pt>
                <c:pt idx="94">
                  <c:v>15.9612</c:v>
                </c:pt>
                <c:pt idx="95">
                  <c:v>45.866300000000003</c:v>
                </c:pt>
                <c:pt idx="96">
                  <c:v>18.861999999999998</c:v>
                </c:pt>
                <c:pt idx="97">
                  <c:v>19.433499999999999</c:v>
                </c:pt>
                <c:pt idx="98">
                  <c:v>15.8367</c:v>
                </c:pt>
                <c:pt idx="99">
                  <c:v>19.3825</c:v>
                </c:pt>
                <c:pt idx="100">
                  <c:v>43.821899999999999</c:v>
                </c:pt>
                <c:pt idx="101">
                  <c:v>20.197199999999999</c:v>
                </c:pt>
                <c:pt idx="102">
                  <c:v>49.487000000000002</c:v>
                </c:pt>
                <c:pt idx="103">
                  <c:v>19.717099999999999</c:v>
                </c:pt>
                <c:pt idx="104">
                  <c:v>20.410799999999998</c:v>
                </c:pt>
                <c:pt idx="105">
                  <c:v>43.802100000000003</c:v>
                </c:pt>
                <c:pt idx="106">
                  <c:v>46.802599999999998</c:v>
                </c:pt>
                <c:pt idx="107">
                  <c:v>51.425199999999997</c:v>
                </c:pt>
                <c:pt idx="108">
                  <c:v>20.938300000000002</c:v>
                </c:pt>
                <c:pt idx="109">
                  <c:v>43.697099999999999</c:v>
                </c:pt>
                <c:pt idx="110">
                  <c:v>48.1873</c:v>
                </c:pt>
                <c:pt idx="111">
                  <c:v>20.945900000000002</c:v>
                </c:pt>
                <c:pt idx="112">
                  <c:v>21.888000000000002</c:v>
                </c:pt>
                <c:pt idx="113">
                  <c:v>23.306899999999999</c:v>
                </c:pt>
                <c:pt idx="114">
                  <c:v>19.309000000000001</c:v>
                </c:pt>
                <c:pt idx="115">
                  <c:v>21.235399999999998</c:v>
                </c:pt>
                <c:pt idx="116">
                  <c:v>23.368500000000001</c:v>
                </c:pt>
                <c:pt idx="117">
                  <c:v>16.4222</c:v>
                </c:pt>
                <c:pt idx="118">
                  <c:v>20.447600000000001</c:v>
                </c:pt>
                <c:pt idx="119">
                  <c:v>20.046800000000001</c:v>
                </c:pt>
                <c:pt idx="120">
                  <c:v>22.357600000000001</c:v>
                </c:pt>
                <c:pt idx="121">
                  <c:v>47.258499999999998</c:v>
                </c:pt>
                <c:pt idx="122">
                  <c:v>22.444700000000001</c:v>
                </c:pt>
                <c:pt idx="123">
                  <c:v>19.965299999999999</c:v>
                </c:pt>
                <c:pt idx="124">
                  <c:v>63.828800000000001</c:v>
                </c:pt>
                <c:pt idx="125">
                  <c:v>27.977799999999998</c:v>
                </c:pt>
                <c:pt idx="126">
                  <c:v>48.469000000000001</c:v>
                </c:pt>
                <c:pt idx="127">
                  <c:v>54.067500000000003</c:v>
                </c:pt>
              </c:numCache>
              <c:extLst xmlns:c15="http://schemas.microsoft.com/office/drawing/2012/chart"/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1289616"/>
        <c:axId val="107392752"/>
        <c:extLst>
          <c:ext xmlns:c15="http://schemas.microsoft.com/office/drawing/2012/chart" uri="{02D57815-91ED-43cb-92C2-25804820EDAC}">
            <c15:filteredScatterSeries>
              <c15:ser>
                <c:idx val="6"/>
                <c:order val="6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chip4!$H$2:$H$129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71289616"/>
        <c:scaling>
          <c:orientation val="minMax"/>
          <c:max val="12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392752"/>
        <c:crosses val="autoZero"/>
        <c:crossBetween val="midCat"/>
        <c:majorUnit val="16"/>
      </c:valAx>
      <c:valAx>
        <c:axId val="10739275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2896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153088916639419"/>
          <c:y val="9.6688845100867893E-2"/>
          <c:w val="0.5862508470343889"/>
          <c:h val="6.41763497503134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id_chip = 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run221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chip5!$A$2:$A$129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chip5!$B$2:$B$129</c:f>
              <c:numCache>
                <c:formatCode>General</c:formatCode>
                <c:ptCount val="128"/>
                <c:pt idx="0">
                  <c:v>81.773200000000003</c:v>
                </c:pt>
                <c:pt idx="1">
                  <c:v>62.684800000000003</c:v>
                </c:pt>
                <c:pt idx="2">
                  <c:v>53.680599999999998</c:v>
                </c:pt>
                <c:pt idx="3">
                  <c:v>65.170900000000003</c:v>
                </c:pt>
                <c:pt idx="4">
                  <c:v>62.542000000000002</c:v>
                </c:pt>
                <c:pt idx="5">
                  <c:v>57.761499999999998</c:v>
                </c:pt>
                <c:pt idx="6">
                  <c:v>69.054199999999994</c:v>
                </c:pt>
                <c:pt idx="7">
                  <c:v>58.093200000000003</c:v>
                </c:pt>
                <c:pt idx="8">
                  <c:v>52.026499999999999</c:v>
                </c:pt>
                <c:pt idx="9">
                  <c:v>75.506299999999996</c:v>
                </c:pt>
                <c:pt idx="10">
                  <c:v>49.9983</c:v>
                </c:pt>
                <c:pt idx="11">
                  <c:v>42.156999999999996</c:v>
                </c:pt>
                <c:pt idx="12">
                  <c:v>47.304000000000002</c:v>
                </c:pt>
                <c:pt idx="13">
                  <c:v>81.611999999999995</c:v>
                </c:pt>
                <c:pt idx="14">
                  <c:v>66.312100000000001</c:v>
                </c:pt>
                <c:pt idx="15">
                  <c:v>80.363200000000006</c:v>
                </c:pt>
                <c:pt idx="16">
                  <c:v>63.648400000000002</c:v>
                </c:pt>
                <c:pt idx="17">
                  <c:v>45.991500000000002</c:v>
                </c:pt>
                <c:pt idx="18">
                  <c:v>44.498100000000001</c:v>
                </c:pt>
                <c:pt idx="19">
                  <c:v>41.953400000000002</c:v>
                </c:pt>
                <c:pt idx="20">
                  <c:v>38.738700000000001</c:v>
                </c:pt>
                <c:pt idx="21">
                  <c:v>41.261600000000001</c:v>
                </c:pt>
                <c:pt idx="22">
                  <c:v>40.993699999999997</c:v>
                </c:pt>
                <c:pt idx="23">
                  <c:v>39.8797</c:v>
                </c:pt>
                <c:pt idx="24">
                  <c:v>37.706400000000002</c:v>
                </c:pt>
                <c:pt idx="25">
                  <c:v>31.953099999999999</c:v>
                </c:pt>
                <c:pt idx="26">
                  <c:v>37.176699999999997</c:v>
                </c:pt>
                <c:pt idx="27">
                  <c:v>80.843299999999999</c:v>
                </c:pt>
                <c:pt idx="28">
                  <c:v>29.444800000000001</c:v>
                </c:pt>
                <c:pt idx="29">
                  <c:v>74.784899999999993</c:v>
                </c:pt>
                <c:pt idx="30">
                  <c:v>63.125700000000002</c:v>
                </c:pt>
                <c:pt idx="31">
                  <c:v>70.716300000000004</c:v>
                </c:pt>
                <c:pt idx="32">
                  <c:v>28.3629</c:v>
                </c:pt>
                <c:pt idx="33">
                  <c:v>32.345599999999997</c:v>
                </c:pt>
                <c:pt idx="34">
                  <c:v>32.595199999999998</c:v>
                </c:pt>
                <c:pt idx="35">
                  <c:v>27.592199999999998</c:v>
                </c:pt>
                <c:pt idx="36">
                  <c:v>36.9039</c:v>
                </c:pt>
                <c:pt idx="37">
                  <c:v>31.454499999999999</c:v>
                </c:pt>
                <c:pt idx="38">
                  <c:v>30.294699999999999</c:v>
                </c:pt>
                <c:pt idx="39">
                  <c:v>31.673100000000002</c:v>
                </c:pt>
                <c:pt idx="40">
                  <c:v>32.515700000000002</c:v>
                </c:pt>
                <c:pt idx="41">
                  <c:v>26.075199999999999</c:v>
                </c:pt>
                <c:pt idx="42">
                  <c:v>33.225999999999999</c:v>
                </c:pt>
                <c:pt idx="43">
                  <c:v>29.011600000000001</c:v>
                </c:pt>
                <c:pt idx="44">
                  <c:v>27.849</c:v>
                </c:pt>
                <c:pt idx="45">
                  <c:v>80.992999999999995</c:v>
                </c:pt>
                <c:pt idx="46">
                  <c:v>25.823599999999999</c:v>
                </c:pt>
                <c:pt idx="47">
                  <c:v>20.390799999999999</c:v>
                </c:pt>
                <c:pt idx="48">
                  <c:v>25.735199999999999</c:v>
                </c:pt>
                <c:pt idx="49">
                  <c:v>26.6708</c:v>
                </c:pt>
                <c:pt idx="50">
                  <c:v>26.309200000000001</c:v>
                </c:pt>
                <c:pt idx="51">
                  <c:v>47.7333</c:v>
                </c:pt>
                <c:pt idx="52">
                  <c:v>21.1906</c:v>
                </c:pt>
                <c:pt idx="53">
                  <c:v>21.374600000000001</c:v>
                </c:pt>
                <c:pt idx="54">
                  <c:v>30.3996</c:v>
                </c:pt>
                <c:pt idx="55">
                  <c:v>74.070499999999996</c:v>
                </c:pt>
                <c:pt idx="56">
                  <c:v>18.844200000000001</c:v>
                </c:pt>
                <c:pt idx="57">
                  <c:v>80.477400000000003</c:v>
                </c:pt>
                <c:pt idx="58">
                  <c:v>21.202400000000001</c:v>
                </c:pt>
                <c:pt idx="59">
                  <c:v>79.284199999999998</c:v>
                </c:pt>
                <c:pt idx="60">
                  <c:v>19.1235</c:v>
                </c:pt>
                <c:pt idx="61">
                  <c:v>22.751000000000001</c:v>
                </c:pt>
                <c:pt idx="62">
                  <c:v>18.708300000000001</c:v>
                </c:pt>
                <c:pt idx="63">
                  <c:v>46.2699</c:v>
                </c:pt>
                <c:pt idx="64">
                  <c:v>24.851900000000001</c:v>
                </c:pt>
                <c:pt idx="65">
                  <c:v>78.475800000000007</c:v>
                </c:pt>
                <c:pt idx="66">
                  <c:v>41.334200000000003</c:v>
                </c:pt>
                <c:pt idx="67">
                  <c:v>73.039699999999996</c:v>
                </c:pt>
                <c:pt idx="68">
                  <c:v>31.008700000000001</c:v>
                </c:pt>
                <c:pt idx="69">
                  <c:v>72.228399999999993</c:v>
                </c:pt>
                <c:pt idx="70">
                  <c:v>25.9116</c:v>
                </c:pt>
                <c:pt idx="71">
                  <c:v>80.847999999999999</c:v>
                </c:pt>
                <c:pt idx="72">
                  <c:v>25.394500000000001</c:v>
                </c:pt>
                <c:pt idx="73">
                  <c:v>33.047199999999997</c:v>
                </c:pt>
                <c:pt idx="74">
                  <c:v>27.6511</c:v>
                </c:pt>
                <c:pt idx="75">
                  <c:v>35.644799999999996</c:v>
                </c:pt>
                <c:pt idx="76">
                  <c:v>35.164200000000001</c:v>
                </c:pt>
                <c:pt idx="77">
                  <c:v>29.122800000000002</c:v>
                </c:pt>
                <c:pt idx="78">
                  <c:v>24.9421</c:v>
                </c:pt>
                <c:pt idx="79">
                  <c:v>29.6203</c:v>
                </c:pt>
                <c:pt idx="80">
                  <c:v>31.556100000000001</c:v>
                </c:pt>
                <c:pt idx="81">
                  <c:v>29.813700000000001</c:v>
                </c:pt>
                <c:pt idx="82">
                  <c:v>25.864999999999998</c:v>
                </c:pt>
                <c:pt idx="83">
                  <c:v>75.133600000000001</c:v>
                </c:pt>
                <c:pt idx="84">
                  <c:v>30.608899999999998</c:v>
                </c:pt>
                <c:pt idx="85">
                  <c:v>68.208500000000001</c:v>
                </c:pt>
                <c:pt idx="86">
                  <c:v>22.8581</c:v>
                </c:pt>
                <c:pt idx="87">
                  <c:v>76.237200000000001</c:v>
                </c:pt>
                <c:pt idx="88">
                  <c:v>26.0273</c:v>
                </c:pt>
                <c:pt idx="89">
                  <c:v>27.642800000000001</c:v>
                </c:pt>
                <c:pt idx="90">
                  <c:v>24.740200000000002</c:v>
                </c:pt>
                <c:pt idx="91">
                  <c:v>26.712299999999999</c:v>
                </c:pt>
                <c:pt idx="92">
                  <c:v>30.1435</c:v>
                </c:pt>
                <c:pt idx="93">
                  <c:v>31.095300000000002</c:v>
                </c:pt>
                <c:pt idx="94">
                  <c:v>28.043399999999998</c:v>
                </c:pt>
                <c:pt idx="95">
                  <c:v>29.389399999999998</c:v>
                </c:pt>
                <c:pt idx="96">
                  <c:v>65.293400000000005</c:v>
                </c:pt>
                <c:pt idx="97">
                  <c:v>32.2941</c:v>
                </c:pt>
                <c:pt idx="98">
                  <c:v>36.454300000000003</c:v>
                </c:pt>
                <c:pt idx="99">
                  <c:v>30.525099999999998</c:v>
                </c:pt>
                <c:pt idx="100">
                  <c:v>37.434699999999999</c:v>
                </c:pt>
                <c:pt idx="101">
                  <c:v>76.492199999999997</c:v>
                </c:pt>
                <c:pt idx="102">
                  <c:v>36.278199999999998</c:v>
                </c:pt>
                <c:pt idx="103">
                  <c:v>75.046999999999997</c:v>
                </c:pt>
                <c:pt idx="104">
                  <c:v>32.497399999999999</c:v>
                </c:pt>
                <c:pt idx="105">
                  <c:v>40.1158</c:v>
                </c:pt>
                <c:pt idx="106">
                  <c:v>38.094700000000003</c:v>
                </c:pt>
                <c:pt idx="107">
                  <c:v>40.945099999999996</c:v>
                </c:pt>
                <c:pt idx="108">
                  <c:v>69.154200000000003</c:v>
                </c:pt>
                <c:pt idx="109">
                  <c:v>41.5867</c:v>
                </c:pt>
                <c:pt idx="110">
                  <c:v>68.417000000000002</c:v>
                </c:pt>
                <c:pt idx="111">
                  <c:v>37.56</c:v>
                </c:pt>
                <c:pt idx="112">
                  <c:v>75.584900000000005</c:v>
                </c:pt>
                <c:pt idx="113">
                  <c:v>69.467100000000002</c:v>
                </c:pt>
                <c:pt idx="114">
                  <c:v>75.129900000000006</c:v>
                </c:pt>
                <c:pt idx="115">
                  <c:v>72.344700000000003</c:v>
                </c:pt>
                <c:pt idx="116">
                  <c:v>70.260999999999996</c:v>
                </c:pt>
                <c:pt idx="117">
                  <c:v>71.752499999999998</c:v>
                </c:pt>
                <c:pt idx="118">
                  <c:v>77.850700000000003</c:v>
                </c:pt>
                <c:pt idx="119">
                  <c:v>40.328299999999999</c:v>
                </c:pt>
                <c:pt idx="120">
                  <c:v>44.770099999999999</c:v>
                </c:pt>
                <c:pt idx="121">
                  <c:v>46.456600000000002</c:v>
                </c:pt>
                <c:pt idx="122">
                  <c:v>71.293300000000002</c:v>
                </c:pt>
                <c:pt idx="123">
                  <c:v>54.143700000000003</c:v>
                </c:pt>
                <c:pt idx="124">
                  <c:v>50.600299999999997</c:v>
                </c:pt>
                <c:pt idx="125">
                  <c:v>47.617400000000004</c:v>
                </c:pt>
                <c:pt idx="126">
                  <c:v>53.881599999999999</c:v>
                </c:pt>
                <c:pt idx="127">
                  <c:v>59.549599999999998</c:v>
                </c:pt>
              </c:numCache>
            </c:numRef>
          </c:yVal>
          <c:smooth val="0"/>
        </c:ser>
        <c:ser>
          <c:idx val="1"/>
          <c:order val="1"/>
          <c:tx>
            <c:v>run333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chip5!$A$2:$A$129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chip5!$C$2:$C$129</c:f>
              <c:numCache>
                <c:formatCode>General</c:formatCode>
                <c:ptCount val="128"/>
                <c:pt idx="0">
                  <c:v>50.161200000000001</c:v>
                </c:pt>
                <c:pt idx="1">
                  <c:v>18.0015</c:v>
                </c:pt>
                <c:pt idx="2">
                  <c:v>16.990500000000001</c:v>
                </c:pt>
                <c:pt idx="3">
                  <c:v>17.076699999999999</c:v>
                </c:pt>
                <c:pt idx="4">
                  <c:v>20.88</c:v>
                </c:pt>
                <c:pt idx="5">
                  <c:v>15.206</c:v>
                </c:pt>
                <c:pt idx="6">
                  <c:v>33.749499999999998</c:v>
                </c:pt>
                <c:pt idx="7">
                  <c:v>14.421799999999999</c:v>
                </c:pt>
                <c:pt idx="8">
                  <c:v>13.445</c:v>
                </c:pt>
                <c:pt idx="9">
                  <c:v>29.434000000000001</c:v>
                </c:pt>
                <c:pt idx="10">
                  <c:v>12.5845</c:v>
                </c:pt>
                <c:pt idx="11">
                  <c:v>13.5459</c:v>
                </c:pt>
                <c:pt idx="12">
                  <c:v>15.368</c:v>
                </c:pt>
                <c:pt idx="13">
                  <c:v>30.2193</c:v>
                </c:pt>
                <c:pt idx="14">
                  <c:v>28.797699999999999</c:v>
                </c:pt>
                <c:pt idx="15">
                  <c:v>28.564900000000002</c:v>
                </c:pt>
                <c:pt idx="16">
                  <c:v>32.075600000000001</c:v>
                </c:pt>
                <c:pt idx="17">
                  <c:v>12.4611</c:v>
                </c:pt>
                <c:pt idx="18">
                  <c:v>16.278600000000001</c:v>
                </c:pt>
                <c:pt idx="19">
                  <c:v>13.1784</c:v>
                </c:pt>
                <c:pt idx="20">
                  <c:v>15.345499999999999</c:v>
                </c:pt>
                <c:pt idx="21">
                  <c:v>12.7849</c:v>
                </c:pt>
                <c:pt idx="22">
                  <c:v>12.0002</c:v>
                </c:pt>
                <c:pt idx="23">
                  <c:v>12.686400000000001</c:v>
                </c:pt>
                <c:pt idx="24">
                  <c:v>10.3988</c:v>
                </c:pt>
                <c:pt idx="25">
                  <c:v>11.574</c:v>
                </c:pt>
                <c:pt idx="26">
                  <c:v>13.401999999999999</c:v>
                </c:pt>
                <c:pt idx="27">
                  <c:v>24.3949</c:v>
                </c:pt>
                <c:pt idx="28">
                  <c:v>10.788500000000001</c:v>
                </c:pt>
                <c:pt idx="29">
                  <c:v>29.9376</c:v>
                </c:pt>
                <c:pt idx="30">
                  <c:v>27.891300000000001</c:v>
                </c:pt>
                <c:pt idx="31">
                  <c:v>28.3931</c:v>
                </c:pt>
                <c:pt idx="32">
                  <c:v>11.924899999999999</c:v>
                </c:pt>
                <c:pt idx="33">
                  <c:v>13.148099999999999</c:v>
                </c:pt>
                <c:pt idx="34">
                  <c:v>13.8744</c:v>
                </c:pt>
                <c:pt idx="35">
                  <c:v>15.1012</c:v>
                </c:pt>
                <c:pt idx="36">
                  <c:v>11.1845</c:v>
                </c:pt>
                <c:pt idx="37">
                  <c:v>11.298500000000001</c:v>
                </c:pt>
                <c:pt idx="38">
                  <c:v>10.754300000000001</c:v>
                </c:pt>
                <c:pt idx="39">
                  <c:v>13.568</c:v>
                </c:pt>
                <c:pt idx="40">
                  <c:v>10.691700000000001</c:v>
                </c:pt>
                <c:pt idx="41">
                  <c:v>12.0359</c:v>
                </c:pt>
                <c:pt idx="42">
                  <c:v>13.1698</c:v>
                </c:pt>
                <c:pt idx="43">
                  <c:v>14.492900000000001</c:v>
                </c:pt>
                <c:pt idx="44">
                  <c:v>12.068199999999999</c:v>
                </c:pt>
                <c:pt idx="45">
                  <c:v>33.434199999999997</c:v>
                </c:pt>
                <c:pt idx="46">
                  <c:v>15.9758</c:v>
                </c:pt>
                <c:pt idx="47">
                  <c:v>12.5534</c:v>
                </c:pt>
                <c:pt idx="48">
                  <c:v>14.094900000000001</c:v>
                </c:pt>
                <c:pt idx="49">
                  <c:v>11.544600000000001</c:v>
                </c:pt>
                <c:pt idx="50">
                  <c:v>18.0928</c:v>
                </c:pt>
                <c:pt idx="51">
                  <c:v>33.0139</c:v>
                </c:pt>
                <c:pt idx="52">
                  <c:v>13.871700000000001</c:v>
                </c:pt>
                <c:pt idx="53">
                  <c:v>15.6722</c:v>
                </c:pt>
                <c:pt idx="54">
                  <c:v>15.838100000000001</c:v>
                </c:pt>
                <c:pt idx="55">
                  <c:v>22.569199999999999</c:v>
                </c:pt>
                <c:pt idx="56">
                  <c:v>16.446400000000001</c:v>
                </c:pt>
                <c:pt idx="57">
                  <c:v>25.117599999999999</c:v>
                </c:pt>
                <c:pt idx="58">
                  <c:v>11.465199999999999</c:v>
                </c:pt>
                <c:pt idx="59">
                  <c:v>21.119900000000001</c:v>
                </c:pt>
                <c:pt idx="60">
                  <c:v>13.9453</c:v>
                </c:pt>
                <c:pt idx="61">
                  <c:v>15.2973</c:v>
                </c:pt>
                <c:pt idx="62">
                  <c:v>14.4352</c:v>
                </c:pt>
                <c:pt idx="63">
                  <c:v>25.810199999999998</c:v>
                </c:pt>
                <c:pt idx="64">
                  <c:v>15.3581</c:v>
                </c:pt>
                <c:pt idx="65">
                  <c:v>31.2181</c:v>
                </c:pt>
                <c:pt idx="66">
                  <c:v>18.154</c:v>
                </c:pt>
                <c:pt idx="67">
                  <c:v>33.838900000000002</c:v>
                </c:pt>
                <c:pt idx="68">
                  <c:v>13.618</c:v>
                </c:pt>
                <c:pt idx="69">
                  <c:v>21.026599999999998</c:v>
                </c:pt>
                <c:pt idx="70">
                  <c:v>17.4558</c:v>
                </c:pt>
                <c:pt idx="71">
                  <c:v>32.590000000000003</c:v>
                </c:pt>
                <c:pt idx="72">
                  <c:v>16.724699999999999</c:v>
                </c:pt>
                <c:pt idx="73">
                  <c:v>14.5593</c:v>
                </c:pt>
                <c:pt idx="74">
                  <c:v>16.0487</c:v>
                </c:pt>
                <c:pt idx="75">
                  <c:v>17.246099999999998</c:v>
                </c:pt>
                <c:pt idx="76">
                  <c:v>15.335900000000001</c:v>
                </c:pt>
                <c:pt idx="77">
                  <c:v>11.541700000000001</c:v>
                </c:pt>
                <c:pt idx="78">
                  <c:v>15.5464</c:v>
                </c:pt>
                <c:pt idx="79">
                  <c:v>15.2927</c:v>
                </c:pt>
                <c:pt idx="80">
                  <c:v>16.439299999999999</c:v>
                </c:pt>
                <c:pt idx="81">
                  <c:v>17.066400000000002</c:v>
                </c:pt>
                <c:pt idx="82">
                  <c:v>18.204599999999999</c:v>
                </c:pt>
                <c:pt idx="83">
                  <c:v>22.236699999999999</c:v>
                </c:pt>
                <c:pt idx="84">
                  <c:v>12.2563</c:v>
                </c:pt>
                <c:pt idx="85">
                  <c:v>19.810400000000001</c:v>
                </c:pt>
                <c:pt idx="86">
                  <c:v>16.017600000000002</c:v>
                </c:pt>
                <c:pt idx="87">
                  <c:v>29.261800000000001</c:v>
                </c:pt>
                <c:pt idx="88">
                  <c:v>12.9048</c:v>
                </c:pt>
                <c:pt idx="89">
                  <c:v>12.143000000000001</c:v>
                </c:pt>
                <c:pt idx="90">
                  <c:v>12.8103</c:v>
                </c:pt>
                <c:pt idx="91">
                  <c:v>9.9462399999999995</c:v>
                </c:pt>
                <c:pt idx="92">
                  <c:v>14.870200000000001</c:v>
                </c:pt>
                <c:pt idx="93">
                  <c:v>11.7126</c:v>
                </c:pt>
                <c:pt idx="94">
                  <c:v>13.634499999999999</c:v>
                </c:pt>
                <c:pt idx="95">
                  <c:v>10.8386</c:v>
                </c:pt>
                <c:pt idx="96">
                  <c:v>33.693199999999997</c:v>
                </c:pt>
                <c:pt idx="97">
                  <c:v>11.9733</c:v>
                </c:pt>
                <c:pt idx="98">
                  <c:v>11.8805</c:v>
                </c:pt>
                <c:pt idx="99">
                  <c:v>13.696999999999999</c:v>
                </c:pt>
                <c:pt idx="100">
                  <c:v>14.331200000000001</c:v>
                </c:pt>
                <c:pt idx="101">
                  <c:v>28.5275</c:v>
                </c:pt>
                <c:pt idx="102">
                  <c:v>11.606</c:v>
                </c:pt>
                <c:pt idx="103">
                  <c:v>24.113900000000001</c:v>
                </c:pt>
                <c:pt idx="104">
                  <c:v>13.1357</c:v>
                </c:pt>
                <c:pt idx="105">
                  <c:v>12.1976</c:v>
                </c:pt>
                <c:pt idx="106">
                  <c:v>16.643999999999998</c:v>
                </c:pt>
                <c:pt idx="107">
                  <c:v>12.1944</c:v>
                </c:pt>
                <c:pt idx="108">
                  <c:v>41.103000000000002</c:v>
                </c:pt>
                <c:pt idx="109">
                  <c:v>10.2759</c:v>
                </c:pt>
                <c:pt idx="110">
                  <c:v>28.703199999999999</c:v>
                </c:pt>
                <c:pt idx="111">
                  <c:v>15.987399999999999</c:v>
                </c:pt>
                <c:pt idx="112">
                  <c:v>36.3001</c:v>
                </c:pt>
                <c:pt idx="113">
                  <c:v>32.345999999999997</c:v>
                </c:pt>
                <c:pt idx="114">
                  <c:v>35.460799999999999</c:v>
                </c:pt>
                <c:pt idx="115">
                  <c:v>29.5746</c:v>
                </c:pt>
                <c:pt idx="116">
                  <c:v>41.4069</c:v>
                </c:pt>
                <c:pt idx="117">
                  <c:v>34.285899999999998</c:v>
                </c:pt>
                <c:pt idx="118">
                  <c:v>39.768099999999997</c:v>
                </c:pt>
                <c:pt idx="119">
                  <c:v>18.1798</c:v>
                </c:pt>
                <c:pt idx="120">
                  <c:v>13.375299999999999</c:v>
                </c:pt>
                <c:pt idx="121">
                  <c:v>17.055700000000002</c:v>
                </c:pt>
                <c:pt idx="122">
                  <c:v>35.227499999999999</c:v>
                </c:pt>
                <c:pt idx="123">
                  <c:v>16.949300000000001</c:v>
                </c:pt>
                <c:pt idx="124">
                  <c:v>20.8337</c:v>
                </c:pt>
                <c:pt idx="125">
                  <c:v>14.089499999999999</c:v>
                </c:pt>
                <c:pt idx="126">
                  <c:v>15.945399999999999</c:v>
                </c:pt>
                <c:pt idx="127">
                  <c:v>11.746</c:v>
                </c:pt>
              </c:numCache>
            </c:numRef>
          </c:yVal>
          <c:smooth val="0"/>
        </c:ser>
        <c:ser>
          <c:idx val="2"/>
          <c:order val="2"/>
          <c:tx>
            <c:v>run344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chip5!$A$2:$A$129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chip5!$D$2:$D$129</c:f>
              <c:numCache>
                <c:formatCode>General</c:formatCode>
                <c:ptCount val="128"/>
                <c:pt idx="0">
                  <c:v>56.984699999999997</c:v>
                </c:pt>
                <c:pt idx="1">
                  <c:v>26.438800000000001</c:v>
                </c:pt>
                <c:pt idx="2">
                  <c:v>27.7103</c:v>
                </c:pt>
                <c:pt idx="3">
                  <c:v>23.466200000000001</c:v>
                </c:pt>
                <c:pt idx="4">
                  <c:v>28.040400000000002</c:v>
                </c:pt>
                <c:pt idx="5">
                  <c:v>24.441800000000001</c:v>
                </c:pt>
                <c:pt idx="6">
                  <c:v>29.900700000000001</c:v>
                </c:pt>
                <c:pt idx="7">
                  <c:v>23.113399999999999</c:v>
                </c:pt>
                <c:pt idx="8">
                  <c:v>24.840699999999998</c:v>
                </c:pt>
                <c:pt idx="9">
                  <c:v>30.399100000000001</c:v>
                </c:pt>
                <c:pt idx="10">
                  <c:v>25.283200000000001</c:v>
                </c:pt>
                <c:pt idx="11">
                  <c:v>19.311</c:v>
                </c:pt>
                <c:pt idx="12">
                  <c:v>23.0275</c:v>
                </c:pt>
                <c:pt idx="13">
                  <c:v>29.235399999999998</c:v>
                </c:pt>
                <c:pt idx="14">
                  <c:v>36.154600000000002</c:v>
                </c:pt>
                <c:pt idx="15">
                  <c:v>31.065999999999999</c:v>
                </c:pt>
                <c:pt idx="16">
                  <c:v>25.228999999999999</c:v>
                </c:pt>
                <c:pt idx="17">
                  <c:v>19.239100000000001</c:v>
                </c:pt>
                <c:pt idx="18">
                  <c:v>20.3476</c:v>
                </c:pt>
                <c:pt idx="19">
                  <c:v>19.035900000000002</c:v>
                </c:pt>
                <c:pt idx="20">
                  <c:v>20.055399999999999</c:v>
                </c:pt>
                <c:pt idx="21">
                  <c:v>20.759399999999999</c:v>
                </c:pt>
                <c:pt idx="22">
                  <c:v>21.903600000000001</c:v>
                </c:pt>
                <c:pt idx="23">
                  <c:v>18.125299999999999</c:v>
                </c:pt>
                <c:pt idx="24">
                  <c:v>21.395900000000001</c:v>
                </c:pt>
                <c:pt idx="25">
                  <c:v>18.386800000000001</c:v>
                </c:pt>
                <c:pt idx="26">
                  <c:v>18.248200000000001</c:v>
                </c:pt>
                <c:pt idx="27">
                  <c:v>32.863100000000003</c:v>
                </c:pt>
                <c:pt idx="28">
                  <c:v>17.057400000000001</c:v>
                </c:pt>
                <c:pt idx="29">
                  <c:v>23.601600000000001</c:v>
                </c:pt>
                <c:pt idx="30">
                  <c:v>24.851600000000001</c:v>
                </c:pt>
                <c:pt idx="31">
                  <c:v>28.8447</c:v>
                </c:pt>
                <c:pt idx="32">
                  <c:v>14.6378</c:v>
                </c:pt>
                <c:pt idx="33">
                  <c:v>14.9847</c:v>
                </c:pt>
                <c:pt idx="34">
                  <c:v>19.634399999999999</c:v>
                </c:pt>
                <c:pt idx="35">
                  <c:v>15.9034</c:v>
                </c:pt>
                <c:pt idx="36">
                  <c:v>17.916399999999999</c:v>
                </c:pt>
                <c:pt idx="37">
                  <c:v>14.357799999999999</c:v>
                </c:pt>
                <c:pt idx="38">
                  <c:v>21.417100000000001</c:v>
                </c:pt>
                <c:pt idx="39">
                  <c:v>17.6981</c:v>
                </c:pt>
                <c:pt idx="40">
                  <c:v>14.545</c:v>
                </c:pt>
                <c:pt idx="41">
                  <c:v>13.0244</c:v>
                </c:pt>
                <c:pt idx="42">
                  <c:v>16.347000000000001</c:v>
                </c:pt>
                <c:pt idx="43">
                  <c:v>13.1691</c:v>
                </c:pt>
                <c:pt idx="44">
                  <c:v>17.182200000000002</c:v>
                </c:pt>
                <c:pt idx="45">
                  <c:v>32.487099999999998</c:v>
                </c:pt>
                <c:pt idx="46">
                  <c:v>13.498200000000001</c:v>
                </c:pt>
                <c:pt idx="47">
                  <c:v>13.5726</c:v>
                </c:pt>
                <c:pt idx="48">
                  <c:v>17.737100000000002</c:v>
                </c:pt>
                <c:pt idx="49">
                  <c:v>12.0029</c:v>
                </c:pt>
                <c:pt idx="50">
                  <c:v>22.769500000000001</c:v>
                </c:pt>
                <c:pt idx="51">
                  <c:v>32.924599999999998</c:v>
                </c:pt>
                <c:pt idx="52">
                  <c:v>11.3477</c:v>
                </c:pt>
                <c:pt idx="53">
                  <c:v>9.8445900000000002</c:v>
                </c:pt>
                <c:pt idx="54">
                  <c:v>12.9832</c:v>
                </c:pt>
                <c:pt idx="55">
                  <c:v>20.075700000000001</c:v>
                </c:pt>
                <c:pt idx="56">
                  <c:v>10.776</c:v>
                </c:pt>
                <c:pt idx="57">
                  <c:v>25.126799999999999</c:v>
                </c:pt>
                <c:pt idx="58">
                  <c:v>13.2187</c:v>
                </c:pt>
                <c:pt idx="59">
                  <c:v>31.4315</c:v>
                </c:pt>
                <c:pt idx="60">
                  <c:v>15.726000000000001</c:v>
                </c:pt>
                <c:pt idx="61">
                  <c:v>17.6629</c:v>
                </c:pt>
                <c:pt idx="62">
                  <c:v>15.5802</c:v>
                </c:pt>
                <c:pt idx="63">
                  <c:v>28.438199999999998</c:v>
                </c:pt>
                <c:pt idx="64">
                  <c:v>20.470500000000001</c:v>
                </c:pt>
                <c:pt idx="65">
                  <c:v>24.632999999999999</c:v>
                </c:pt>
                <c:pt idx="66">
                  <c:v>30.05</c:v>
                </c:pt>
                <c:pt idx="67">
                  <c:v>35.880099999999999</c:v>
                </c:pt>
                <c:pt idx="68">
                  <c:v>20.390999999999998</c:v>
                </c:pt>
                <c:pt idx="69">
                  <c:v>25.347100000000001</c:v>
                </c:pt>
                <c:pt idx="70">
                  <c:v>20.619199999999999</c:v>
                </c:pt>
                <c:pt idx="71">
                  <c:v>19.6235</c:v>
                </c:pt>
                <c:pt idx="72">
                  <c:v>16.584399999999999</c:v>
                </c:pt>
                <c:pt idx="73">
                  <c:v>16.2364</c:v>
                </c:pt>
                <c:pt idx="74">
                  <c:v>18.4529</c:v>
                </c:pt>
                <c:pt idx="75">
                  <c:v>18.265699999999999</c:v>
                </c:pt>
                <c:pt idx="76">
                  <c:v>15.8635</c:v>
                </c:pt>
                <c:pt idx="77">
                  <c:v>15.585000000000001</c:v>
                </c:pt>
                <c:pt idx="78">
                  <c:v>21.344200000000001</c:v>
                </c:pt>
                <c:pt idx="79">
                  <c:v>19.909600000000001</c:v>
                </c:pt>
                <c:pt idx="80">
                  <c:v>12.8475</c:v>
                </c:pt>
                <c:pt idx="81">
                  <c:v>11.506600000000001</c:v>
                </c:pt>
                <c:pt idx="82">
                  <c:v>17.567299999999999</c:v>
                </c:pt>
                <c:pt idx="83">
                  <c:v>21.1648</c:v>
                </c:pt>
                <c:pt idx="84">
                  <c:v>15.689</c:v>
                </c:pt>
                <c:pt idx="85">
                  <c:v>26.9</c:v>
                </c:pt>
                <c:pt idx="86">
                  <c:v>18.296800000000001</c:v>
                </c:pt>
                <c:pt idx="87">
                  <c:v>25.926300000000001</c:v>
                </c:pt>
                <c:pt idx="88">
                  <c:v>11.8461</c:v>
                </c:pt>
                <c:pt idx="89">
                  <c:v>12.824199999999999</c:v>
                </c:pt>
                <c:pt idx="90">
                  <c:v>17.492599999999999</c:v>
                </c:pt>
                <c:pt idx="91">
                  <c:v>14.055</c:v>
                </c:pt>
                <c:pt idx="92">
                  <c:v>13.481999999999999</c:v>
                </c:pt>
                <c:pt idx="93">
                  <c:v>13.491199999999999</c:v>
                </c:pt>
                <c:pt idx="94">
                  <c:v>12.0601</c:v>
                </c:pt>
                <c:pt idx="95">
                  <c:v>14.593500000000001</c:v>
                </c:pt>
                <c:pt idx="96">
                  <c:v>24.0227</c:v>
                </c:pt>
                <c:pt idx="97">
                  <c:v>16.403099999999998</c:v>
                </c:pt>
                <c:pt idx="98">
                  <c:v>14.389200000000001</c:v>
                </c:pt>
                <c:pt idx="99">
                  <c:v>16.297999999999998</c:v>
                </c:pt>
                <c:pt idx="100">
                  <c:v>18.056999999999999</c:v>
                </c:pt>
                <c:pt idx="101">
                  <c:v>29.6418</c:v>
                </c:pt>
                <c:pt idx="102">
                  <c:v>18.3093</c:v>
                </c:pt>
                <c:pt idx="103">
                  <c:v>23.001000000000001</c:v>
                </c:pt>
                <c:pt idx="104">
                  <c:v>13.741300000000001</c:v>
                </c:pt>
                <c:pt idx="105">
                  <c:v>17.9344</c:v>
                </c:pt>
                <c:pt idx="106">
                  <c:v>16.295100000000001</c:v>
                </c:pt>
                <c:pt idx="107">
                  <c:v>20.566199999999998</c:v>
                </c:pt>
                <c:pt idx="108">
                  <c:v>35.190600000000003</c:v>
                </c:pt>
                <c:pt idx="109">
                  <c:v>16.3447</c:v>
                </c:pt>
                <c:pt idx="110">
                  <c:v>34.599800000000002</c:v>
                </c:pt>
                <c:pt idx="111">
                  <c:v>18.005800000000001</c:v>
                </c:pt>
                <c:pt idx="112">
                  <c:v>29.448</c:v>
                </c:pt>
                <c:pt idx="113">
                  <c:v>29.796600000000002</c:v>
                </c:pt>
                <c:pt idx="114">
                  <c:v>34.056199999999997</c:v>
                </c:pt>
                <c:pt idx="115">
                  <c:v>33.720700000000001</c:v>
                </c:pt>
                <c:pt idx="116">
                  <c:v>30.618300000000001</c:v>
                </c:pt>
                <c:pt idx="117">
                  <c:v>38.230499999999999</c:v>
                </c:pt>
                <c:pt idx="118">
                  <c:v>27.8535</c:v>
                </c:pt>
                <c:pt idx="119">
                  <c:v>20.6998</c:v>
                </c:pt>
                <c:pt idx="120">
                  <c:v>18.544</c:v>
                </c:pt>
                <c:pt idx="121">
                  <c:v>19.963200000000001</c:v>
                </c:pt>
                <c:pt idx="122">
                  <c:v>35.633800000000001</c:v>
                </c:pt>
                <c:pt idx="123">
                  <c:v>20.439299999999999</c:v>
                </c:pt>
                <c:pt idx="124">
                  <c:v>21.838999999999999</c:v>
                </c:pt>
                <c:pt idx="125">
                  <c:v>21.898599999999998</c:v>
                </c:pt>
                <c:pt idx="126">
                  <c:v>27.236999999999998</c:v>
                </c:pt>
                <c:pt idx="127">
                  <c:v>20.516200000000001</c:v>
                </c:pt>
              </c:numCache>
            </c:numRef>
          </c:yVal>
          <c:smooth val="0"/>
        </c:ser>
        <c:ser>
          <c:idx val="3"/>
          <c:order val="3"/>
          <c:tx>
            <c:v>run348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chip5!$A$2:$A$129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chip5!$E$2:$E$129</c:f>
              <c:numCache>
                <c:formatCode>General</c:formatCode>
                <c:ptCount val="128"/>
                <c:pt idx="0">
                  <c:v>47.735500000000002</c:v>
                </c:pt>
                <c:pt idx="1">
                  <c:v>20.581600000000002</c:v>
                </c:pt>
                <c:pt idx="2">
                  <c:v>20.7194</c:v>
                </c:pt>
                <c:pt idx="3">
                  <c:v>24.953800000000001</c:v>
                </c:pt>
                <c:pt idx="4">
                  <c:v>27.288</c:v>
                </c:pt>
                <c:pt idx="5">
                  <c:v>16.384399999999999</c:v>
                </c:pt>
                <c:pt idx="6">
                  <c:v>24.959299999999999</c:v>
                </c:pt>
                <c:pt idx="7">
                  <c:v>20.9999</c:v>
                </c:pt>
                <c:pt idx="8">
                  <c:v>17.767900000000001</c:v>
                </c:pt>
                <c:pt idx="9">
                  <c:v>26.201799999999999</c:v>
                </c:pt>
                <c:pt idx="10">
                  <c:v>19.677700000000002</c:v>
                </c:pt>
                <c:pt idx="11">
                  <c:v>23.1479</c:v>
                </c:pt>
                <c:pt idx="12">
                  <c:v>17.5151</c:v>
                </c:pt>
                <c:pt idx="13">
                  <c:v>30.321400000000001</c:v>
                </c:pt>
                <c:pt idx="14">
                  <c:v>29.206099999999999</c:v>
                </c:pt>
                <c:pt idx="15">
                  <c:v>24.270700000000001</c:v>
                </c:pt>
                <c:pt idx="16">
                  <c:v>29.3307</c:v>
                </c:pt>
                <c:pt idx="17">
                  <c:v>14.9801</c:v>
                </c:pt>
                <c:pt idx="18">
                  <c:v>15.769500000000001</c:v>
                </c:pt>
                <c:pt idx="19">
                  <c:v>17.997800000000002</c:v>
                </c:pt>
                <c:pt idx="20">
                  <c:v>18.149899999999999</c:v>
                </c:pt>
                <c:pt idx="21">
                  <c:v>13.004099999999999</c:v>
                </c:pt>
                <c:pt idx="22">
                  <c:v>14.154</c:v>
                </c:pt>
                <c:pt idx="23">
                  <c:v>16.294499999999999</c:v>
                </c:pt>
                <c:pt idx="24">
                  <c:v>18.104600000000001</c:v>
                </c:pt>
                <c:pt idx="25">
                  <c:v>14.030099999999999</c:v>
                </c:pt>
                <c:pt idx="26">
                  <c:v>14.7186</c:v>
                </c:pt>
                <c:pt idx="27">
                  <c:v>26.220300000000002</c:v>
                </c:pt>
                <c:pt idx="28">
                  <c:v>14.625999999999999</c:v>
                </c:pt>
                <c:pt idx="29">
                  <c:v>27.534099999999999</c:v>
                </c:pt>
                <c:pt idx="30">
                  <c:v>29.596</c:v>
                </c:pt>
                <c:pt idx="31">
                  <c:v>26.904199999999999</c:v>
                </c:pt>
                <c:pt idx="32">
                  <c:v>13.224299999999999</c:v>
                </c:pt>
                <c:pt idx="33">
                  <c:v>13.242000000000001</c:v>
                </c:pt>
                <c:pt idx="34">
                  <c:v>16.750399999999999</c:v>
                </c:pt>
                <c:pt idx="35">
                  <c:v>16.025600000000001</c:v>
                </c:pt>
                <c:pt idx="36">
                  <c:v>14.0715</c:v>
                </c:pt>
                <c:pt idx="37">
                  <c:v>15.6877</c:v>
                </c:pt>
                <c:pt idx="38">
                  <c:v>14.267300000000001</c:v>
                </c:pt>
                <c:pt idx="39">
                  <c:v>12.9901</c:v>
                </c:pt>
                <c:pt idx="40">
                  <c:v>11.7722</c:v>
                </c:pt>
                <c:pt idx="41">
                  <c:v>11.029199999999999</c:v>
                </c:pt>
                <c:pt idx="42">
                  <c:v>15.5321</c:v>
                </c:pt>
                <c:pt idx="43">
                  <c:v>15.422599999999999</c:v>
                </c:pt>
                <c:pt idx="44">
                  <c:v>13.94</c:v>
                </c:pt>
                <c:pt idx="45">
                  <c:v>24.045300000000001</c:v>
                </c:pt>
                <c:pt idx="46">
                  <c:v>14.167899999999999</c:v>
                </c:pt>
                <c:pt idx="47">
                  <c:v>10.581799999999999</c:v>
                </c:pt>
                <c:pt idx="48">
                  <c:v>17.1173</c:v>
                </c:pt>
                <c:pt idx="49">
                  <c:v>9.7964199999999995</c:v>
                </c:pt>
                <c:pt idx="50">
                  <c:v>18.997699999999998</c:v>
                </c:pt>
                <c:pt idx="51">
                  <c:v>24.782800000000002</c:v>
                </c:pt>
                <c:pt idx="52">
                  <c:v>13.698499999999999</c:v>
                </c:pt>
                <c:pt idx="53">
                  <c:v>12.659000000000001</c:v>
                </c:pt>
                <c:pt idx="54">
                  <c:v>18.259799999999998</c:v>
                </c:pt>
                <c:pt idx="55">
                  <c:v>25.782900000000001</c:v>
                </c:pt>
                <c:pt idx="56">
                  <c:v>14.683299999999999</c:v>
                </c:pt>
                <c:pt idx="57">
                  <c:v>25.409600000000001</c:v>
                </c:pt>
                <c:pt idx="58">
                  <c:v>11.3574</c:v>
                </c:pt>
                <c:pt idx="59">
                  <c:v>22.873100000000001</c:v>
                </c:pt>
                <c:pt idx="60">
                  <c:v>10.5136</c:v>
                </c:pt>
                <c:pt idx="61">
                  <c:v>9.71035</c:v>
                </c:pt>
                <c:pt idx="62">
                  <c:v>14.1615</c:v>
                </c:pt>
                <c:pt idx="63">
                  <c:v>33.059899999999999</c:v>
                </c:pt>
                <c:pt idx="64">
                  <c:v>14.109400000000001</c:v>
                </c:pt>
                <c:pt idx="65">
                  <c:v>18.436800000000002</c:v>
                </c:pt>
                <c:pt idx="66">
                  <c:v>15.789899999999999</c:v>
                </c:pt>
                <c:pt idx="67">
                  <c:v>23.795400000000001</c:v>
                </c:pt>
                <c:pt idx="68">
                  <c:v>10.0443</c:v>
                </c:pt>
                <c:pt idx="69">
                  <c:v>29.1599</c:v>
                </c:pt>
                <c:pt idx="70">
                  <c:v>13.0273</c:v>
                </c:pt>
                <c:pt idx="71">
                  <c:v>23.594799999999999</c:v>
                </c:pt>
                <c:pt idx="72">
                  <c:v>11.457800000000001</c:v>
                </c:pt>
                <c:pt idx="73">
                  <c:v>10.5299</c:v>
                </c:pt>
                <c:pt idx="74">
                  <c:v>17.893699999999999</c:v>
                </c:pt>
                <c:pt idx="75">
                  <c:v>12.390599999999999</c:v>
                </c:pt>
                <c:pt idx="76">
                  <c:v>15.1312</c:v>
                </c:pt>
                <c:pt idx="77">
                  <c:v>13.5738</c:v>
                </c:pt>
                <c:pt idx="78">
                  <c:v>14.368499999999999</c:v>
                </c:pt>
                <c:pt idx="79">
                  <c:v>12.053599999999999</c:v>
                </c:pt>
                <c:pt idx="80">
                  <c:v>13.968299999999999</c:v>
                </c:pt>
                <c:pt idx="81">
                  <c:v>11.0654</c:v>
                </c:pt>
                <c:pt idx="82">
                  <c:v>11.6951</c:v>
                </c:pt>
                <c:pt idx="83">
                  <c:v>24.171600000000002</c:v>
                </c:pt>
                <c:pt idx="84">
                  <c:v>15.962199999999999</c:v>
                </c:pt>
                <c:pt idx="85">
                  <c:v>26.004100000000001</c:v>
                </c:pt>
                <c:pt idx="86">
                  <c:v>16.629799999999999</c:v>
                </c:pt>
                <c:pt idx="87">
                  <c:v>24.8767</c:v>
                </c:pt>
                <c:pt idx="88">
                  <c:v>13.466100000000001</c:v>
                </c:pt>
                <c:pt idx="89">
                  <c:v>14.625400000000001</c:v>
                </c:pt>
                <c:pt idx="90">
                  <c:v>16.785900000000002</c:v>
                </c:pt>
                <c:pt idx="91">
                  <c:v>11.2089</c:v>
                </c:pt>
                <c:pt idx="92">
                  <c:v>11.3933</c:v>
                </c:pt>
                <c:pt idx="93">
                  <c:v>13.4566</c:v>
                </c:pt>
                <c:pt idx="94">
                  <c:v>14.279500000000001</c:v>
                </c:pt>
                <c:pt idx="95">
                  <c:v>12.399100000000001</c:v>
                </c:pt>
                <c:pt idx="96">
                  <c:v>28.215</c:v>
                </c:pt>
                <c:pt idx="97">
                  <c:v>15.0878</c:v>
                </c:pt>
                <c:pt idx="98">
                  <c:v>13.2712</c:v>
                </c:pt>
                <c:pt idx="99">
                  <c:v>13.688499999999999</c:v>
                </c:pt>
                <c:pt idx="100">
                  <c:v>13.2342</c:v>
                </c:pt>
                <c:pt idx="101">
                  <c:v>33.899000000000001</c:v>
                </c:pt>
                <c:pt idx="102">
                  <c:v>12.4094</c:v>
                </c:pt>
                <c:pt idx="103">
                  <c:v>27.310700000000001</c:v>
                </c:pt>
                <c:pt idx="104">
                  <c:v>13.492100000000001</c:v>
                </c:pt>
                <c:pt idx="105">
                  <c:v>14.8484</c:v>
                </c:pt>
                <c:pt idx="106">
                  <c:v>15.353999999999999</c:v>
                </c:pt>
                <c:pt idx="107">
                  <c:v>14.102600000000001</c:v>
                </c:pt>
                <c:pt idx="108">
                  <c:v>26.1007</c:v>
                </c:pt>
                <c:pt idx="109">
                  <c:v>15.0281</c:v>
                </c:pt>
                <c:pt idx="110">
                  <c:v>26.264600000000002</c:v>
                </c:pt>
                <c:pt idx="111">
                  <c:v>14.253399999999999</c:v>
                </c:pt>
                <c:pt idx="112">
                  <c:v>29.4436</c:v>
                </c:pt>
                <c:pt idx="113">
                  <c:v>31.549600000000002</c:v>
                </c:pt>
                <c:pt idx="114">
                  <c:v>31.499700000000001</c:v>
                </c:pt>
                <c:pt idx="115">
                  <c:v>28.2898</c:v>
                </c:pt>
                <c:pt idx="116">
                  <c:v>33.8279</c:v>
                </c:pt>
                <c:pt idx="117">
                  <c:v>33.537799999999997</c:v>
                </c:pt>
                <c:pt idx="118">
                  <c:v>34.043300000000002</c:v>
                </c:pt>
                <c:pt idx="119">
                  <c:v>16.298300000000001</c:v>
                </c:pt>
                <c:pt idx="120">
                  <c:v>15.3918</c:v>
                </c:pt>
                <c:pt idx="121">
                  <c:v>17.626999999999999</c:v>
                </c:pt>
                <c:pt idx="122">
                  <c:v>36.598199999999999</c:v>
                </c:pt>
                <c:pt idx="123">
                  <c:v>18.9085</c:v>
                </c:pt>
                <c:pt idx="124">
                  <c:v>17.5001</c:v>
                </c:pt>
                <c:pt idx="125">
                  <c:v>16.182400000000001</c:v>
                </c:pt>
                <c:pt idx="126">
                  <c:v>18.039300000000001</c:v>
                </c:pt>
                <c:pt idx="127">
                  <c:v>21.473500000000001</c:v>
                </c:pt>
              </c:numCache>
            </c:numRef>
          </c:yVal>
          <c:smooth val="0"/>
        </c:ser>
        <c:ser>
          <c:idx val="4"/>
          <c:order val="4"/>
          <c:tx>
            <c:v>run361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chip5!$A$2:$A$129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chip5!$F$2:$F$129</c:f>
              <c:numCache>
                <c:formatCode>General</c:formatCode>
                <c:ptCount val="128"/>
                <c:pt idx="0">
                  <c:v>65.515000000000001</c:v>
                </c:pt>
                <c:pt idx="1">
                  <c:v>19.6996</c:v>
                </c:pt>
                <c:pt idx="2">
                  <c:v>22.3857</c:v>
                </c:pt>
                <c:pt idx="3">
                  <c:v>19.300799999999999</c:v>
                </c:pt>
                <c:pt idx="4">
                  <c:v>23.5246</c:v>
                </c:pt>
                <c:pt idx="5">
                  <c:v>20.331199999999999</c:v>
                </c:pt>
                <c:pt idx="6">
                  <c:v>48.115900000000003</c:v>
                </c:pt>
                <c:pt idx="7">
                  <c:v>16.657900000000001</c:v>
                </c:pt>
                <c:pt idx="8">
                  <c:v>20.422000000000001</c:v>
                </c:pt>
                <c:pt idx="9">
                  <c:v>37.383200000000002</c:v>
                </c:pt>
                <c:pt idx="10">
                  <c:v>16.5581</c:v>
                </c:pt>
                <c:pt idx="11">
                  <c:v>19.018599999999999</c:v>
                </c:pt>
                <c:pt idx="12">
                  <c:v>20.427600000000002</c:v>
                </c:pt>
                <c:pt idx="13">
                  <c:v>37.871899999999997</c:v>
                </c:pt>
                <c:pt idx="14">
                  <c:v>36.485399999999998</c:v>
                </c:pt>
                <c:pt idx="15">
                  <c:v>38.450299999999999</c:v>
                </c:pt>
                <c:pt idx="16">
                  <c:v>38.592300000000002</c:v>
                </c:pt>
                <c:pt idx="17">
                  <c:v>18.8339</c:v>
                </c:pt>
                <c:pt idx="18">
                  <c:v>17.133900000000001</c:v>
                </c:pt>
                <c:pt idx="19">
                  <c:v>21.085999999999999</c:v>
                </c:pt>
                <c:pt idx="20">
                  <c:v>18.7103</c:v>
                </c:pt>
                <c:pt idx="21">
                  <c:v>16.2806</c:v>
                </c:pt>
                <c:pt idx="22">
                  <c:v>17.026599999999998</c:v>
                </c:pt>
                <c:pt idx="23">
                  <c:v>20.715299999999999</c:v>
                </c:pt>
                <c:pt idx="24">
                  <c:v>16.7133</c:v>
                </c:pt>
                <c:pt idx="25">
                  <c:v>15.2308</c:v>
                </c:pt>
                <c:pt idx="26">
                  <c:v>13.7082</c:v>
                </c:pt>
                <c:pt idx="27">
                  <c:v>36.275700000000001</c:v>
                </c:pt>
                <c:pt idx="28">
                  <c:v>13.453200000000001</c:v>
                </c:pt>
                <c:pt idx="29">
                  <c:v>31.153700000000001</c:v>
                </c:pt>
                <c:pt idx="30">
                  <c:v>28.243600000000001</c:v>
                </c:pt>
                <c:pt idx="31">
                  <c:v>45.098700000000001</c:v>
                </c:pt>
                <c:pt idx="32">
                  <c:v>15.362500000000001</c:v>
                </c:pt>
                <c:pt idx="33">
                  <c:v>15.5442</c:v>
                </c:pt>
                <c:pt idx="34">
                  <c:v>15.818099999999999</c:v>
                </c:pt>
                <c:pt idx="35">
                  <c:v>13.1061</c:v>
                </c:pt>
                <c:pt idx="36">
                  <c:v>18.107399999999998</c:v>
                </c:pt>
                <c:pt idx="37">
                  <c:v>11.4322</c:v>
                </c:pt>
                <c:pt idx="38">
                  <c:v>10.292199999999999</c:v>
                </c:pt>
                <c:pt idx="39">
                  <c:v>15.857200000000001</c:v>
                </c:pt>
                <c:pt idx="40">
                  <c:v>14.503</c:v>
                </c:pt>
                <c:pt idx="41">
                  <c:v>12.651</c:v>
                </c:pt>
                <c:pt idx="42">
                  <c:v>12.42</c:v>
                </c:pt>
                <c:pt idx="43">
                  <c:v>13.9114</c:v>
                </c:pt>
                <c:pt idx="44">
                  <c:v>16.249700000000001</c:v>
                </c:pt>
                <c:pt idx="45">
                  <c:v>37.519199999999998</c:v>
                </c:pt>
                <c:pt idx="46">
                  <c:v>17.667000000000002</c:v>
                </c:pt>
                <c:pt idx="47">
                  <c:v>11.9491</c:v>
                </c:pt>
                <c:pt idx="48">
                  <c:v>14.035399999999999</c:v>
                </c:pt>
                <c:pt idx="49">
                  <c:v>17.3629</c:v>
                </c:pt>
                <c:pt idx="50">
                  <c:v>21.421700000000001</c:v>
                </c:pt>
                <c:pt idx="51">
                  <c:v>24.006699999999999</c:v>
                </c:pt>
                <c:pt idx="52">
                  <c:v>15.231400000000001</c:v>
                </c:pt>
                <c:pt idx="53">
                  <c:v>13.8873</c:v>
                </c:pt>
                <c:pt idx="54">
                  <c:v>21.897300000000001</c:v>
                </c:pt>
                <c:pt idx="55">
                  <c:v>31.504100000000001</c:v>
                </c:pt>
                <c:pt idx="56">
                  <c:v>18.872399999999999</c:v>
                </c:pt>
                <c:pt idx="57">
                  <c:v>31.968499999999999</c:v>
                </c:pt>
                <c:pt idx="58">
                  <c:v>19.588899999999999</c:v>
                </c:pt>
                <c:pt idx="59">
                  <c:v>38.899099999999997</c:v>
                </c:pt>
                <c:pt idx="60">
                  <c:v>18.3735</c:v>
                </c:pt>
                <c:pt idx="61">
                  <c:v>21.0611</c:v>
                </c:pt>
                <c:pt idx="62">
                  <c:v>22.364000000000001</c:v>
                </c:pt>
                <c:pt idx="63">
                  <c:v>24.2072</c:v>
                </c:pt>
                <c:pt idx="64">
                  <c:v>23.058800000000002</c:v>
                </c:pt>
                <c:pt idx="65">
                  <c:v>33.867600000000003</c:v>
                </c:pt>
                <c:pt idx="66">
                  <c:v>32.171300000000002</c:v>
                </c:pt>
                <c:pt idx="67">
                  <c:v>32.070900000000002</c:v>
                </c:pt>
                <c:pt idx="68">
                  <c:v>27.001999999999999</c:v>
                </c:pt>
                <c:pt idx="69">
                  <c:v>26.571999999999999</c:v>
                </c:pt>
                <c:pt idx="70">
                  <c:v>25.7864</c:v>
                </c:pt>
                <c:pt idx="71">
                  <c:v>32.958500000000001</c:v>
                </c:pt>
                <c:pt idx="72">
                  <c:v>22.529699999999998</c:v>
                </c:pt>
                <c:pt idx="73">
                  <c:v>17.962199999999999</c:v>
                </c:pt>
                <c:pt idx="74">
                  <c:v>18.985900000000001</c:v>
                </c:pt>
                <c:pt idx="75">
                  <c:v>22.5487</c:v>
                </c:pt>
                <c:pt idx="76">
                  <c:v>21.470700000000001</c:v>
                </c:pt>
                <c:pt idx="77">
                  <c:v>20.2394</c:v>
                </c:pt>
                <c:pt idx="78">
                  <c:v>22.024699999999999</c:v>
                </c:pt>
                <c:pt idx="79">
                  <c:v>28.062899999999999</c:v>
                </c:pt>
                <c:pt idx="80">
                  <c:v>20.853400000000001</c:v>
                </c:pt>
                <c:pt idx="81">
                  <c:v>21.9605</c:v>
                </c:pt>
                <c:pt idx="82">
                  <c:v>16.6708</c:v>
                </c:pt>
                <c:pt idx="83">
                  <c:v>37.069400000000002</c:v>
                </c:pt>
                <c:pt idx="84">
                  <c:v>17.899799999999999</c:v>
                </c:pt>
                <c:pt idx="85">
                  <c:v>31.092300000000002</c:v>
                </c:pt>
                <c:pt idx="86">
                  <c:v>21.9405</c:v>
                </c:pt>
                <c:pt idx="87">
                  <c:v>37.907699999999998</c:v>
                </c:pt>
                <c:pt idx="88">
                  <c:v>12.020899999999999</c:v>
                </c:pt>
                <c:pt idx="89">
                  <c:v>14.915800000000001</c:v>
                </c:pt>
                <c:pt idx="90">
                  <c:v>17.507999999999999</c:v>
                </c:pt>
                <c:pt idx="91">
                  <c:v>11.2263</c:v>
                </c:pt>
                <c:pt idx="92">
                  <c:v>15.091200000000001</c:v>
                </c:pt>
                <c:pt idx="93">
                  <c:v>14.6646</c:v>
                </c:pt>
                <c:pt idx="94">
                  <c:v>12.7005</c:v>
                </c:pt>
                <c:pt idx="95">
                  <c:v>13.787599999999999</c:v>
                </c:pt>
                <c:pt idx="96">
                  <c:v>30.050899999999999</c:v>
                </c:pt>
                <c:pt idx="97">
                  <c:v>15.4977</c:v>
                </c:pt>
                <c:pt idx="98">
                  <c:v>15.113</c:v>
                </c:pt>
                <c:pt idx="99">
                  <c:v>13.6831</c:v>
                </c:pt>
                <c:pt idx="100">
                  <c:v>16.848299999999998</c:v>
                </c:pt>
                <c:pt idx="101">
                  <c:v>41.222900000000003</c:v>
                </c:pt>
                <c:pt idx="102">
                  <c:v>13.7035</c:v>
                </c:pt>
                <c:pt idx="103">
                  <c:v>27.6843</c:v>
                </c:pt>
                <c:pt idx="104">
                  <c:v>14.179600000000001</c:v>
                </c:pt>
                <c:pt idx="105">
                  <c:v>16.59</c:v>
                </c:pt>
                <c:pt idx="106">
                  <c:v>20.3431</c:v>
                </c:pt>
                <c:pt idx="107">
                  <c:v>14.821099999999999</c:v>
                </c:pt>
                <c:pt idx="108">
                  <c:v>32.802599999999998</c:v>
                </c:pt>
                <c:pt idx="109">
                  <c:v>17.158100000000001</c:v>
                </c:pt>
                <c:pt idx="110">
                  <c:v>35.722999999999999</c:v>
                </c:pt>
                <c:pt idx="111">
                  <c:v>17.176300000000001</c:v>
                </c:pt>
                <c:pt idx="112">
                  <c:v>35.679299999999998</c:v>
                </c:pt>
                <c:pt idx="113">
                  <c:v>33.989800000000002</c:v>
                </c:pt>
                <c:pt idx="114">
                  <c:v>39.711300000000001</c:v>
                </c:pt>
                <c:pt idx="115">
                  <c:v>38.322000000000003</c:v>
                </c:pt>
                <c:pt idx="116">
                  <c:v>33.863</c:v>
                </c:pt>
                <c:pt idx="117">
                  <c:v>37.275799999999997</c:v>
                </c:pt>
                <c:pt idx="118">
                  <c:v>26.900099999999998</c:v>
                </c:pt>
                <c:pt idx="119">
                  <c:v>15.8338</c:v>
                </c:pt>
                <c:pt idx="120">
                  <c:v>17.9208</c:v>
                </c:pt>
                <c:pt idx="121">
                  <c:v>19.837599999999998</c:v>
                </c:pt>
                <c:pt idx="122">
                  <c:v>42.665599999999998</c:v>
                </c:pt>
                <c:pt idx="123">
                  <c:v>19.4056</c:v>
                </c:pt>
                <c:pt idx="124">
                  <c:v>20.045999999999999</c:v>
                </c:pt>
                <c:pt idx="125">
                  <c:v>15.0266</c:v>
                </c:pt>
                <c:pt idx="126">
                  <c:v>23.456099999999999</c:v>
                </c:pt>
                <c:pt idx="127">
                  <c:v>19.240600000000001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5"/>
          <c:order val="5"/>
          <c:tx>
            <c:v>run382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chip5!$A$2:$A$129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chip5!$G$2:$G$129</c:f>
              <c:numCache>
                <c:formatCode>General</c:formatCode>
                <c:ptCount val="128"/>
                <c:pt idx="0">
                  <c:v>59.219700000000003</c:v>
                </c:pt>
                <c:pt idx="1">
                  <c:v>32.4803</c:v>
                </c:pt>
                <c:pt idx="2">
                  <c:v>32.659399999999998</c:v>
                </c:pt>
                <c:pt idx="3">
                  <c:v>22.535599999999999</c:v>
                </c:pt>
                <c:pt idx="4">
                  <c:v>31.9785</c:v>
                </c:pt>
                <c:pt idx="5">
                  <c:v>26.830500000000001</c:v>
                </c:pt>
                <c:pt idx="6">
                  <c:v>29.4651</c:v>
                </c:pt>
                <c:pt idx="7">
                  <c:v>26.4344</c:v>
                </c:pt>
                <c:pt idx="8">
                  <c:v>26.8596</c:v>
                </c:pt>
                <c:pt idx="9">
                  <c:v>25.238900000000001</c:v>
                </c:pt>
                <c:pt idx="10">
                  <c:v>23.4542</c:v>
                </c:pt>
                <c:pt idx="11">
                  <c:v>22.7864</c:v>
                </c:pt>
                <c:pt idx="12">
                  <c:v>24.6312</c:v>
                </c:pt>
                <c:pt idx="13">
                  <c:v>34.297600000000003</c:v>
                </c:pt>
                <c:pt idx="14">
                  <c:v>33.756700000000002</c:v>
                </c:pt>
                <c:pt idx="15">
                  <c:v>32.455800000000004</c:v>
                </c:pt>
                <c:pt idx="16">
                  <c:v>32.235199999999999</c:v>
                </c:pt>
                <c:pt idx="17">
                  <c:v>22.3354</c:v>
                </c:pt>
                <c:pt idx="18">
                  <c:v>22.965399999999999</c:v>
                </c:pt>
                <c:pt idx="19">
                  <c:v>23.321100000000001</c:v>
                </c:pt>
                <c:pt idx="20">
                  <c:v>23.630700000000001</c:v>
                </c:pt>
                <c:pt idx="21">
                  <c:v>22.397300000000001</c:v>
                </c:pt>
                <c:pt idx="22">
                  <c:v>20.421600000000002</c:v>
                </c:pt>
                <c:pt idx="23">
                  <c:v>21.1191</c:v>
                </c:pt>
                <c:pt idx="24">
                  <c:v>16.770900000000001</c:v>
                </c:pt>
                <c:pt idx="25">
                  <c:v>16.367899999999999</c:v>
                </c:pt>
                <c:pt idx="26">
                  <c:v>19.756599999999999</c:v>
                </c:pt>
                <c:pt idx="27">
                  <c:v>28.1799</c:v>
                </c:pt>
                <c:pt idx="28">
                  <c:v>16.711400000000001</c:v>
                </c:pt>
                <c:pt idx="29">
                  <c:v>28.598099999999999</c:v>
                </c:pt>
                <c:pt idx="30">
                  <c:v>31.996700000000001</c:v>
                </c:pt>
                <c:pt idx="31">
                  <c:v>24.8231</c:v>
                </c:pt>
                <c:pt idx="32">
                  <c:v>17.511099999999999</c:v>
                </c:pt>
                <c:pt idx="33">
                  <c:v>16.215299999999999</c:v>
                </c:pt>
                <c:pt idx="34">
                  <c:v>24.5684</c:v>
                </c:pt>
                <c:pt idx="35">
                  <c:v>15.5905</c:v>
                </c:pt>
                <c:pt idx="36">
                  <c:v>19.188300000000002</c:v>
                </c:pt>
                <c:pt idx="37">
                  <c:v>15.967599999999999</c:v>
                </c:pt>
                <c:pt idx="38">
                  <c:v>15.598800000000001</c:v>
                </c:pt>
                <c:pt idx="39">
                  <c:v>12.9947</c:v>
                </c:pt>
                <c:pt idx="40">
                  <c:v>14.821199999999999</c:v>
                </c:pt>
                <c:pt idx="41">
                  <c:v>9.9739000000000004</c:v>
                </c:pt>
                <c:pt idx="42">
                  <c:v>17.912400000000002</c:v>
                </c:pt>
                <c:pt idx="43">
                  <c:v>10.652200000000001</c:v>
                </c:pt>
                <c:pt idx="44">
                  <c:v>13.8347</c:v>
                </c:pt>
                <c:pt idx="45">
                  <c:v>24.630299999999998</c:v>
                </c:pt>
                <c:pt idx="46">
                  <c:v>16.227699999999999</c:v>
                </c:pt>
                <c:pt idx="47">
                  <c:v>11.3216</c:v>
                </c:pt>
                <c:pt idx="48">
                  <c:v>23.467099999999999</c:v>
                </c:pt>
                <c:pt idx="49">
                  <c:v>8.5239100000000008</c:v>
                </c:pt>
                <c:pt idx="50">
                  <c:v>19.523299999999999</c:v>
                </c:pt>
                <c:pt idx="51">
                  <c:v>27.765599999999999</c:v>
                </c:pt>
                <c:pt idx="52">
                  <c:v>11.099600000000001</c:v>
                </c:pt>
                <c:pt idx="53">
                  <c:v>13.430099999999999</c:v>
                </c:pt>
                <c:pt idx="54">
                  <c:v>11.2471</c:v>
                </c:pt>
                <c:pt idx="55">
                  <c:v>22.398599999999998</c:v>
                </c:pt>
                <c:pt idx="56">
                  <c:v>15.243</c:v>
                </c:pt>
                <c:pt idx="57">
                  <c:v>25.763100000000001</c:v>
                </c:pt>
                <c:pt idx="58">
                  <c:v>16.004799999999999</c:v>
                </c:pt>
                <c:pt idx="59">
                  <c:v>23.388500000000001</c:v>
                </c:pt>
                <c:pt idx="60">
                  <c:v>15.6563</c:v>
                </c:pt>
                <c:pt idx="61">
                  <c:v>20.853999999999999</c:v>
                </c:pt>
                <c:pt idx="62">
                  <c:v>19.878</c:v>
                </c:pt>
                <c:pt idx="63">
                  <c:v>31.123000000000001</c:v>
                </c:pt>
                <c:pt idx="64">
                  <c:v>21.583300000000001</c:v>
                </c:pt>
                <c:pt idx="65">
                  <c:v>21.2544</c:v>
                </c:pt>
                <c:pt idx="66">
                  <c:v>36.362699999999997</c:v>
                </c:pt>
                <c:pt idx="67">
                  <c:v>23.557200000000002</c:v>
                </c:pt>
                <c:pt idx="68">
                  <c:v>26.298500000000001</c:v>
                </c:pt>
                <c:pt idx="69">
                  <c:v>23.941700000000001</c:v>
                </c:pt>
                <c:pt idx="70">
                  <c:v>26.839500000000001</c:v>
                </c:pt>
                <c:pt idx="71">
                  <c:v>24.341899999999999</c:v>
                </c:pt>
                <c:pt idx="72">
                  <c:v>19.046700000000001</c:v>
                </c:pt>
                <c:pt idx="73">
                  <c:v>20.9359</c:v>
                </c:pt>
                <c:pt idx="74">
                  <c:v>21.426200000000001</c:v>
                </c:pt>
                <c:pt idx="75">
                  <c:v>18.609400000000001</c:v>
                </c:pt>
                <c:pt idx="76">
                  <c:v>16.609300000000001</c:v>
                </c:pt>
                <c:pt idx="77">
                  <c:v>15.478</c:v>
                </c:pt>
                <c:pt idx="78">
                  <c:v>19.904</c:v>
                </c:pt>
                <c:pt idx="79">
                  <c:v>27.448499999999999</c:v>
                </c:pt>
                <c:pt idx="80">
                  <c:v>14.080299999999999</c:v>
                </c:pt>
                <c:pt idx="81">
                  <c:v>14.8055</c:v>
                </c:pt>
                <c:pt idx="82">
                  <c:v>19.506499999999999</c:v>
                </c:pt>
                <c:pt idx="83">
                  <c:v>25.662700000000001</c:v>
                </c:pt>
                <c:pt idx="84">
                  <c:v>14.0547</c:v>
                </c:pt>
                <c:pt idx="85">
                  <c:v>14.8119</c:v>
                </c:pt>
                <c:pt idx="86">
                  <c:v>18.589099999999998</c:v>
                </c:pt>
                <c:pt idx="87">
                  <c:v>28.034400000000002</c:v>
                </c:pt>
                <c:pt idx="88">
                  <c:v>12.744999999999999</c:v>
                </c:pt>
                <c:pt idx="89">
                  <c:v>9.7845499999999994</c:v>
                </c:pt>
                <c:pt idx="90">
                  <c:v>12.397600000000001</c:v>
                </c:pt>
                <c:pt idx="91">
                  <c:v>14.6275</c:v>
                </c:pt>
                <c:pt idx="92">
                  <c:v>11.123699999999999</c:v>
                </c:pt>
                <c:pt idx="93">
                  <c:v>12.239000000000001</c:v>
                </c:pt>
                <c:pt idx="94">
                  <c:v>15.5906</c:v>
                </c:pt>
                <c:pt idx="95">
                  <c:v>13.4354</c:v>
                </c:pt>
                <c:pt idx="96">
                  <c:v>24.8766</c:v>
                </c:pt>
                <c:pt idx="97">
                  <c:v>17.196300000000001</c:v>
                </c:pt>
                <c:pt idx="98">
                  <c:v>13.9627</c:v>
                </c:pt>
                <c:pt idx="99">
                  <c:v>16.308299999999999</c:v>
                </c:pt>
                <c:pt idx="100">
                  <c:v>15.4992</c:v>
                </c:pt>
                <c:pt idx="101">
                  <c:v>18.752800000000001</c:v>
                </c:pt>
                <c:pt idx="102">
                  <c:v>13.935700000000001</c:v>
                </c:pt>
                <c:pt idx="103">
                  <c:v>24.517800000000001</c:v>
                </c:pt>
                <c:pt idx="104">
                  <c:v>18.266100000000002</c:v>
                </c:pt>
                <c:pt idx="105">
                  <c:v>16.605599999999999</c:v>
                </c:pt>
                <c:pt idx="106">
                  <c:v>17.206900000000001</c:v>
                </c:pt>
                <c:pt idx="107">
                  <c:v>18.302499999999998</c:v>
                </c:pt>
                <c:pt idx="108">
                  <c:v>28.6266</c:v>
                </c:pt>
                <c:pt idx="109">
                  <c:v>20.047899999999998</c:v>
                </c:pt>
                <c:pt idx="110">
                  <c:v>28.301600000000001</c:v>
                </c:pt>
                <c:pt idx="111">
                  <c:v>19.7562</c:v>
                </c:pt>
                <c:pt idx="112">
                  <c:v>34.892600000000002</c:v>
                </c:pt>
                <c:pt idx="113">
                  <c:v>20.5593</c:v>
                </c:pt>
                <c:pt idx="114">
                  <c:v>27.455100000000002</c:v>
                </c:pt>
                <c:pt idx="115">
                  <c:v>25.935300000000002</c:v>
                </c:pt>
                <c:pt idx="116">
                  <c:v>30.1555</c:v>
                </c:pt>
                <c:pt idx="117">
                  <c:v>21.105599999999999</c:v>
                </c:pt>
                <c:pt idx="118">
                  <c:v>33.972700000000003</c:v>
                </c:pt>
                <c:pt idx="119">
                  <c:v>24.4496</c:v>
                </c:pt>
                <c:pt idx="120">
                  <c:v>21.7149</c:v>
                </c:pt>
                <c:pt idx="121">
                  <c:v>22.508600000000001</c:v>
                </c:pt>
                <c:pt idx="122">
                  <c:v>30.045400000000001</c:v>
                </c:pt>
                <c:pt idx="123">
                  <c:v>24.762</c:v>
                </c:pt>
                <c:pt idx="124">
                  <c:v>23.4206</c:v>
                </c:pt>
                <c:pt idx="125">
                  <c:v>22.198</c:v>
                </c:pt>
                <c:pt idx="126">
                  <c:v>23.052299999999999</c:v>
                </c:pt>
                <c:pt idx="127">
                  <c:v>20.086200000000002</c:v>
                </c:pt>
              </c:numCache>
              <c:extLst xmlns:c15="http://schemas.microsoft.com/office/drawing/2012/chart"/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611504"/>
        <c:axId val="250612064"/>
        <c:extLst>
          <c:ext xmlns:c15="http://schemas.microsoft.com/office/drawing/2012/chart" uri="{02D57815-91ED-43cb-92C2-25804820EDAC}">
            <c15:filteredScatterSeries>
              <c15:ser>
                <c:idx val="6"/>
                <c:order val="6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chip5!$H$2:$H$129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50611504"/>
        <c:scaling>
          <c:orientation val="minMax"/>
          <c:max val="12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612064"/>
        <c:crosses val="autoZero"/>
        <c:crossBetween val="midCat"/>
        <c:majorUnit val="16"/>
      </c:valAx>
      <c:valAx>
        <c:axId val="25061206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6115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id_chip = 6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7810800292902979E-2"/>
          <c:y val="0.16490484508691208"/>
          <c:w val="0.89416203466662103"/>
          <c:h val="0.70702608447435444"/>
        </c:manualLayout>
      </c:layout>
      <c:scatterChart>
        <c:scatterStyle val="lineMarker"/>
        <c:varyColors val="0"/>
        <c:ser>
          <c:idx val="0"/>
          <c:order val="0"/>
          <c:tx>
            <c:v>run221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chip6!$A$2:$A$129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chip6!$B$2:$B$129</c:f>
              <c:numCache>
                <c:formatCode>General</c:formatCode>
                <c:ptCount val="128"/>
                <c:pt idx="0">
                  <c:v>83.480800000000002</c:v>
                </c:pt>
                <c:pt idx="1">
                  <c:v>59.433300000000003</c:v>
                </c:pt>
                <c:pt idx="2">
                  <c:v>69.663799999999995</c:v>
                </c:pt>
                <c:pt idx="3">
                  <c:v>61.037199999999999</c:v>
                </c:pt>
                <c:pt idx="4">
                  <c:v>58.507300000000001</c:v>
                </c:pt>
                <c:pt idx="5">
                  <c:v>62.648800000000001</c:v>
                </c:pt>
                <c:pt idx="6">
                  <c:v>54.6051</c:v>
                </c:pt>
                <c:pt idx="7">
                  <c:v>66.0595</c:v>
                </c:pt>
                <c:pt idx="8">
                  <c:v>48.439599999999999</c:v>
                </c:pt>
                <c:pt idx="9">
                  <c:v>61.795699999999997</c:v>
                </c:pt>
                <c:pt idx="10">
                  <c:v>55.0152</c:v>
                </c:pt>
                <c:pt idx="11">
                  <c:v>47.906399999999998</c:v>
                </c:pt>
                <c:pt idx="12">
                  <c:v>63.954300000000003</c:v>
                </c:pt>
                <c:pt idx="13">
                  <c:v>46.381999999999998</c:v>
                </c:pt>
                <c:pt idx="14">
                  <c:v>47.988599999999998</c:v>
                </c:pt>
                <c:pt idx="15">
                  <c:v>41.099499999999999</c:v>
                </c:pt>
                <c:pt idx="16">
                  <c:v>60.670200000000001</c:v>
                </c:pt>
                <c:pt idx="17">
                  <c:v>71.693600000000004</c:v>
                </c:pt>
                <c:pt idx="18">
                  <c:v>40.502000000000002</c:v>
                </c:pt>
                <c:pt idx="19">
                  <c:v>40.385399999999997</c:v>
                </c:pt>
                <c:pt idx="20">
                  <c:v>45.157499999999999</c:v>
                </c:pt>
                <c:pt idx="21">
                  <c:v>46.3416</c:v>
                </c:pt>
                <c:pt idx="22">
                  <c:v>41.031799999999997</c:v>
                </c:pt>
                <c:pt idx="23">
                  <c:v>39.261800000000001</c:v>
                </c:pt>
                <c:pt idx="24">
                  <c:v>42.605200000000004</c:v>
                </c:pt>
                <c:pt idx="25">
                  <c:v>38.781399999999998</c:v>
                </c:pt>
                <c:pt idx="26">
                  <c:v>35.459699999999998</c:v>
                </c:pt>
                <c:pt idx="27">
                  <c:v>36.756</c:v>
                </c:pt>
                <c:pt idx="28">
                  <c:v>37.302999999999997</c:v>
                </c:pt>
                <c:pt idx="29">
                  <c:v>31.4833</c:v>
                </c:pt>
                <c:pt idx="30">
                  <c:v>32.651400000000002</c:v>
                </c:pt>
                <c:pt idx="31">
                  <c:v>33.267299999999999</c:v>
                </c:pt>
                <c:pt idx="32">
                  <c:v>27.503299999999999</c:v>
                </c:pt>
                <c:pt idx="33">
                  <c:v>65.805899999999994</c:v>
                </c:pt>
                <c:pt idx="34">
                  <c:v>59.138500000000001</c:v>
                </c:pt>
                <c:pt idx="35">
                  <c:v>21.769200000000001</c:v>
                </c:pt>
                <c:pt idx="36">
                  <c:v>21.275400000000001</c:v>
                </c:pt>
                <c:pt idx="37">
                  <c:v>79.556899999999999</c:v>
                </c:pt>
                <c:pt idx="38">
                  <c:v>24.078600000000002</c:v>
                </c:pt>
                <c:pt idx="39">
                  <c:v>64.909099999999995</c:v>
                </c:pt>
                <c:pt idx="40">
                  <c:v>23.425799999999999</c:v>
                </c:pt>
                <c:pt idx="41">
                  <c:v>23.6892</c:v>
                </c:pt>
                <c:pt idx="42">
                  <c:v>26.158999999999999</c:v>
                </c:pt>
                <c:pt idx="43">
                  <c:v>27.3187</c:v>
                </c:pt>
                <c:pt idx="44">
                  <c:v>27.124700000000001</c:v>
                </c:pt>
                <c:pt idx="45">
                  <c:v>30.268899999999999</c:v>
                </c:pt>
                <c:pt idx="46">
                  <c:v>31.410399999999999</c:v>
                </c:pt>
                <c:pt idx="47">
                  <c:v>34.617699999999999</c:v>
                </c:pt>
                <c:pt idx="48">
                  <c:v>36.173000000000002</c:v>
                </c:pt>
                <c:pt idx="49">
                  <c:v>37.029699999999998</c:v>
                </c:pt>
                <c:pt idx="50">
                  <c:v>33.281799999999997</c:v>
                </c:pt>
                <c:pt idx="51">
                  <c:v>39.604999999999997</c:v>
                </c:pt>
                <c:pt idx="52">
                  <c:v>36.619999999999997</c:v>
                </c:pt>
                <c:pt idx="53">
                  <c:v>38.4285</c:v>
                </c:pt>
                <c:pt idx="54">
                  <c:v>34.140900000000002</c:v>
                </c:pt>
                <c:pt idx="55">
                  <c:v>68.541799999999995</c:v>
                </c:pt>
                <c:pt idx="56">
                  <c:v>34.0364</c:v>
                </c:pt>
                <c:pt idx="57">
                  <c:v>81.056700000000006</c:v>
                </c:pt>
                <c:pt idx="58">
                  <c:v>41.235100000000003</c:v>
                </c:pt>
                <c:pt idx="59">
                  <c:v>49.563000000000002</c:v>
                </c:pt>
                <c:pt idx="60">
                  <c:v>52.958300000000001</c:v>
                </c:pt>
                <c:pt idx="61">
                  <c:v>57.9998</c:v>
                </c:pt>
                <c:pt idx="62">
                  <c:v>58.414400000000001</c:v>
                </c:pt>
                <c:pt idx="63">
                  <c:v>73.725300000000004</c:v>
                </c:pt>
                <c:pt idx="64">
                  <c:v>65.839799999999997</c:v>
                </c:pt>
                <c:pt idx="65">
                  <c:v>59.991500000000002</c:v>
                </c:pt>
                <c:pt idx="66">
                  <c:v>59.331899999999997</c:v>
                </c:pt>
                <c:pt idx="67">
                  <c:v>51.819600000000001</c:v>
                </c:pt>
                <c:pt idx="68">
                  <c:v>46.822099999999999</c:v>
                </c:pt>
                <c:pt idx="69">
                  <c:v>45.072499999999998</c:v>
                </c:pt>
                <c:pt idx="70">
                  <c:v>47.089399999999998</c:v>
                </c:pt>
                <c:pt idx="71">
                  <c:v>83.7393</c:v>
                </c:pt>
                <c:pt idx="72">
                  <c:v>35.232300000000002</c:v>
                </c:pt>
                <c:pt idx="73">
                  <c:v>74.793800000000005</c:v>
                </c:pt>
                <c:pt idx="74">
                  <c:v>38.819299999999998</c:v>
                </c:pt>
                <c:pt idx="75">
                  <c:v>38.854100000000003</c:v>
                </c:pt>
                <c:pt idx="76">
                  <c:v>40.000700000000002</c:v>
                </c:pt>
                <c:pt idx="77">
                  <c:v>39.452199999999998</c:v>
                </c:pt>
                <c:pt idx="78">
                  <c:v>36.908700000000003</c:v>
                </c:pt>
                <c:pt idx="79">
                  <c:v>76.133700000000005</c:v>
                </c:pt>
                <c:pt idx="80">
                  <c:v>32.406100000000002</c:v>
                </c:pt>
                <c:pt idx="81">
                  <c:v>33.425600000000003</c:v>
                </c:pt>
                <c:pt idx="82">
                  <c:v>35.0871</c:v>
                </c:pt>
                <c:pt idx="83">
                  <c:v>36.310200000000002</c:v>
                </c:pt>
                <c:pt idx="84">
                  <c:v>31.8002</c:v>
                </c:pt>
                <c:pt idx="85">
                  <c:v>76.529499999999999</c:v>
                </c:pt>
                <c:pt idx="86">
                  <c:v>32.573399999999999</c:v>
                </c:pt>
                <c:pt idx="87">
                  <c:v>27.484300000000001</c:v>
                </c:pt>
                <c:pt idx="88">
                  <c:v>29.17</c:v>
                </c:pt>
                <c:pt idx="89">
                  <c:v>30.366</c:v>
                </c:pt>
                <c:pt idx="90">
                  <c:v>20.02</c:v>
                </c:pt>
                <c:pt idx="91">
                  <c:v>68.356700000000004</c:v>
                </c:pt>
                <c:pt idx="92">
                  <c:v>68.724400000000003</c:v>
                </c:pt>
                <c:pt idx="93">
                  <c:v>24.952300000000001</c:v>
                </c:pt>
                <c:pt idx="94">
                  <c:v>95.264499999999998</c:v>
                </c:pt>
                <c:pt idx="95">
                  <c:v>34.302999999999997</c:v>
                </c:pt>
                <c:pt idx="96">
                  <c:v>37.310400000000001</c:v>
                </c:pt>
                <c:pt idx="97">
                  <c:v>40.798000000000002</c:v>
                </c:pt>
                <c:pt idx="98">
                  <c:v>31.061699999999998</c:v>
                </c:pt>
                <c:pt idx="99">
                  <c:v>40.822299999999998</c:v>
                </c:pt>
                <c:pt idx="100">
                  <c:v>69.8583</c:v>
                </c:pt>
                <c:pt idx="101">
                  <c:v>35.453299999999999</c:v>
                </c:pt>
                <c:pt idx="102">
                  <c:v>65.0899</c:v>
                </c:pt>
                <c:pt idx="103">
                  <c:v>48.763100000000001</c:v>
                </c:pt>
                <c:pt idx="104">
                  <c:v>43.988900000000001</c:v>
                </c:pt>
                <c:pt idx="105">
                  <c:v>50.181399999999996</c:v>
                </c:pt>
                <c:pt idx="106">
                  <c:v>69.908699999999996</c:v>
                </c:pt>
                <c:pt idx="107">
                  <c:v>71.084599999999995</c:v>
                </c:pt>
                <c:pt idx="108">
                  <c:v>49.464300000000001</c:v>
                </c:pt>
                <c:pt idx="109">
                  <c:v>54.363700000000001</c:v>
                </c:pt>
                <c:pt idx="110">
                  <c:v>66.778300000000002</c:v>
                </c:pt>
                <c:pt idx="111">
                  <c:v>60.316200000000002</c:v>
                </c:pt>
                <c:pt idx="112">
                  <c:v>56.268099999999997</c:v>
                </c:pt>
                <c:pt idx="113">
                  <c:v>71.338099999999997</c:v>
                </c:pt>
                <c:pt idx="114">
                  <c:v>60.513199999999998</c:v>
                </c:pt>
                <c:pt idx="115">
                  <c:v>67.936999999999998</c:v>
                </c:pt>
                <c:pt idx="116">
                  <c:v>65.242599999999996</c:v>
                </c:pt>
                <c:pt idx="117">
                  <c:v>72.686199999999999</c:v>
                </c:pt>
                <c:pt idx="118">
                  <c:v>76.887900000000002</c:v>
                </c:pt>
                <c:pt idx="119">
                  <c:v>72.586500000000001</c:v>
                </c:pt>
                <c:pt idx="120">
                  <c:v>68.379599999999996</c:v>
                </c:pt>
                <c:pt idx="121">
                  <c:v>76.771500000000003</c:v>
                </c:pt>
                <c:pt idx="122">
                  <c:v>76.685599999999994</c:v>
                </c:pt>
                <c:pt idx="123">
                  <c:v>69.023799999999994</c:v>
                </c:pt>
                <c:pt idx="124">
                  <c:v>73.725700000000003</c:v>
                </c:pt>
                <c:pt idx="125">
                  <c:v>70.657300000000006</c:v>
                </c:pt>
                <c:pt idx="126">
                  <c:v>80.894300000000001</c:v>
                </c:pt>
                <c:pt idx="127">
                  <c:v>76.729900000000001</c:v>
                </c:pt>
              </c:numCache>
            </c:numRef>
          </c:yVal>
          <c:smooth val="0"/>
        </c:ser>
        <c:ser>
          <c:idx val="1"/>
          <c:order val="1"/>
          <c:tx>
            <c:v>run333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chip6!$A$2:$A$129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chip6!$C$2:$C$129</c:f>
              <c:numCache>
                <c:formatCode>General</c:formatCode>
                <c:ptCount val="128"/>
                <c:pt idx="0">
                  <c:v>59.617899999999999</c:v>
                </c:pt>
                <c:pt idx="1">
                  <c:v>35.943199999999997</c:v>
                </c:pt>
                <c:pt idx="2">
                  <c:v>16.966899999999999</c:v>
                </c:pt>
                <c:pt idx="3">
                  <c:v>19.191700000000001</c:v>
                </c:pt>
                <c:pt idx="4">
                  <c:v>17.775200000000002</c:v>
                </c:pt>
                <c:pt idx="5">
                  <c:v>36.502200000000002</c:v>
                </c:pt>
                <c:pt idx="6">
                  <c:v>14.550700000000001</c:v>
                </c:pt>
                <c:pt idx="7">
                  <c:v>35.993299999999998</c:v>
                </c:pt>
                <c:pt idx="8">
                  <c:v>18.212399999999999</c:v>
                </c:pt>
                <c:pt idx="9">
                  <c:v>23.350100000000001</c:v>
                </c:pt>
                <c:pt idx="10">
                  <c:v>15.1334</c:v>
                </c:pt>
                <c:pt idx="11">
                  <c:v>15.262600000000001</c:v>
                </c:pt>
                <c:pt idx="12">
                  <c:v>33.510599999999997</c:v>
                </c:pt>
                <c:pt idx="13">
                  <c:v>29.169499999999999</c:v>
                </c:pt>
                <c:pt idx="14">
                  <c:v>14.1663</c:v>
                </c:pt>
                <c:pt idx="15">
                  <c:v>15.7898</c:v>
                </c:pt>
                <c:pt idx="16">
                  <c:v>33.4619</c:v>
                </c:pt>
                <c:pt idx="17">
                  <c:v>24.908200000000001</c:v>
                </c:pt>
                <c:pt idx="18">
                  <c:v>24.905200000000001</c:v>
                </c:pt>
                <c:pt idx="19">
                  <c:v>17.96</c:v>
                </c:pt>
                <c:pt idx="20">
                  <c:v>13.977600000000001</c:v>
                </c:pt>
                <c:pt idx="21">
                  <c:v>16.645099999999999</c:v>
                </c:pt>
                <c:pt idx="22">
                  <c:v>14.5449</c:v>
                </c:pt>
                <c:pt idx="23">
                  <c:v>13.850300000000001</c:v>
                </c:pt>
                <c:pt idx="24">
                  <c:v>13.4392</c:v>
                </c:pt>
                <c:pt idx="25">
                  <c:v>14.4612</c:v>
                </c:pt>
                <c:pt idx="26">
                  <c:v>18.105499999999999</c:v>
                </c:pt>
                <c:pt idx="27">
                  <c:v>14.7639</c:v>
                </c:pt>
                <c:pt idx="28">
                  <c:v>15.697100000000001</c:v>
                </c:pt>
                <c:pt idx="29">
                  <c:v>15.2865</c:v>
                </c:pt>
                <c:pt idx="30">
                  <c:v>15.476800000000001</c:v>
                </c:pt>
                <c:pt idx="31">
                  <c:v>14.7499</c:v>
                </c:pt>
                <c:pt idx="32">
                  <c:v>19.267099999999999</c:v>
                </c:pt>
                <c:pt idx="33">
                  <c:v>21.262499999999999</c:v>
                </c:pt>
                <c:pt idx="34">
                  <c:v>14.081899999999999</c:v>
                </c:pt>
                <c:pt idx="35">
                  <c:v>14.0786</c:v>
                </c:pt>
                <c:pt idx="36">
                  <c:v>16.524999999999999</c:v>
                </c:pt>
                <c:pt idx="37">
                  <c:v>26.139900000000001</c:v>
                </c:pt>
                <c:pt idx="38">
                  <c:v>14.9306</c:v>
                </c:pt>
                <c:pt idx="39">
                  <c:v>17.332699999999999</c:v>
                </c:pt>
                <c:pt idx="40">
                  <c:v>16.157599999999999</c:v>
                </c:pt>
                <c:pt idx="41">
                  <c:v>18.275400000000001</c:v>
                </c:pt>
                <c:pt idx="42">
                  <c:v>16.9481</c:v>
                </c:pt>
                <c:pt idx="43">
                  <c:v>16.474</c:v>
                </c:pt>
                <c:pt idx="44">
                  <c:v>18.959299999999999</c:v>
                </c:pt>
                <c:pt idx="45">
                  <c:v>15.0585</c:v>
                </c:pt>
                <c:pt idx="46">
                  <c:v>18.144400000000001</c:v>
                </c:pt>
                <c:pt idx="47">
                  <c:v>17.959199999999999</c:v>
                </c:pt>
                <c:pt idx="48">
                  <c:v>19.458600000000001</c:v>
                </c:pt>
                <c:pt idx="49">
                  <c:v>19.117999999999999</c:v>
                </c:pt>
                <c:pt idx="50">
                  <c:v>15.282400000000001</c:v>
                </c:pt>
                <c:pt idx="51">
                  <c:v>16.823499999999999</c:v>
                </c:pt>
                <c:pt idx="52">
                  <c:v>18.0596</c:v>
                </c:pt>
                <c:pt idx="53">
                  <c:v>17.520199999999999</c:v>
                </c:pt>
                <c:pt idx="54">
                  <c:v>18.5625</c:v>
                </c:pt>
                <c:pt idx="55">
                  <c:v>20.7971</c:v>
                </c:pt>
                <c:pt idx="56">
                  <c:v>16.053599999999999</c:v>
                </c:pt>
                <c:pt idx="57">
                  <c:v>21.209099999999999</c:v>
                </c:pt>
                <c:pt idx="58">
                  <c:v>17.9436</c:v>
                </c:pt>
                <c:pt idx="59">
                  <c:v>19.049499999999998</c:v>
                </c:pt>
                <c:pt idx="60">
                  <c:v>17.497</c:v>
                </c:pt>
                <c:pt idx="61">
                  <c:v>16.651499999999999</c:v>
                </c:pt>
                <c:pt idx="62">
                  <c:v>15.6425</c:v>
                </c:pt>
                <c:pt idx="63">
                  <c:v>18.749600000000001</c:v>
                </c:pt>
                <c:pt idx="64">
                  <c:v>17.293399999999998</c:v>
                </c:pt>
                <c:pt idx="65">
                  <c:v>17.695799999999998</c:v>
                </c:pt>
                <c:pt idx="66">
                  <c:v>18.220199999999998</c:v>
                </c:pt>
                <c:pt idx="67">
                  <c:v>16.652000000000001</c:v>
                </c:pt>
                <c:pt idx="68">
                  <c:v>14.583500000000001</c:v>
                </c:pt>
                <c:pt idx="69">
                  <c:v>13.502700000000001</c:v>
                </c:pt>
                <c:pt idx="70">
                  <c:v>18.8004</c:v>
                </c:pt>
                <c:pt idx="71">
                  <c:v>20.693200000000001</c:v>
                </c:pt>
                <c:pt idx="72">
                  <c:v>16.9956</c:v>
                </c:pt>
                <c:pt idx="73">
                  <c:v>23.0459</c:v>
                </c:pt>
                <c:pt idx="74">
                  <c:v>15.6281</c:v>
                </c:pt>
                <c:pt idx="75">
                  <c:v>20.2653</c:v>
                </c:pt>
                <c:pt idx="76">
                  <c:v>17.390699999999999</c:v>
                </c:pt>
                <c:pt idx="77">
                  <c:v>21.048400000000001</c:v>
                </c:pt>
                <c:pt idx="78">
                  <c:v>18.223700000000001</c:v>
                </c:pt>
                <c:pt idx="79">
                  <c:v>30.783200000000001</c:v>
                </c:pt>
                <c:pt idx="80">
                  <c:v>16.4557</c:v>
                </c:pt>
                <c:pt idx="81">
                  <c:v>22.716899999999999</c:v>
                </c:pt>
                <c:pt idx="82">
                  <c:v>18.296800000000001</c:v>
                </c:pt>
                <c:pt idx="83">
                  <c:v>17.911999999999999</c:v>
                </c:pt>
                <c:pt idx="84">
                  <c:v>17.488299999999999</c:v>
                </c:pt>
                <c:pt idx="85">
                  <c:v>24.0395</c:v>
                </c:pt>
                <c:pt idx="86">
                  <c:v>23.560199999999998</c:v>
                </c:pt>
                <c:pt idx="87">
                  <c:v>21.248000000000001</c:v>
                </c:pt>
                <c:pt idx="88">
                  <c:v>20.5091</c:v>
                </c:pt>
                <c:pt idx="89">
                  <c:v>16.119800000000001</c:v>
                </c:pt>
                <c:pt idx="90">
                  <c:v>16.043299999999999</c:v>
                </c:pt>
                <c:pt idx="91">
                  <c:v>25.905200000000001</c:v>
                </c:pt>
                <c:pt idx="92">
                  <c:v>21.3002</c:v>
                </c:pt>
                <c:pt idx="93">
                  <c:v>17.0107</c:v>
                </c:pt>
                <c:pt idx="94">
                  <c:v>28.670400000000001</c:v>
                </c:pt>
                <c:pt idx="95">
                  <c:v>18.8108</c:v>
                </c:pt>
                <c:pt idx="96">
                  <c:v>23.089400000000001</c:v>
                </c:pt>
                <c:pt idx="97">
                  <c:v>20.170500000000001</c:v>
                </c:pt>
                <c:pt idx="98">
                  <c:v>20.418099999999999</c:v>
                </c:pt>
                <c:pt idx="99">
                  <c:v>16.645199999999999</c:v>
                </c:pt>
                <c:pt idx="100">
                  <c:v>24.745799999999999</c:v>
                </c:pt>
                <c:pt idx="101">
                  <c:v>16.778700000000001</c:v>
                </c:pt>
                <c:pt idx="102">
                  <c:v>25.531600000000001</c:v>
                </c:pt>
                <c:pt idx="103">
                  <c:v>18.5718</c:v>
                </c:pt>
                <c:pt idx="104">
                  <c:v>19.550599999999999</c:v>
                </c:pt>
                <c:pt idx="105">
                  <c:v>16.690799999999999</c:v>
                </c:pt>
                <c:pt idx="106">
                  <c:v>31.545999999999999</c:v>
                </c:pt>
                <c:pt idx="107">
                  <c:v>20.512499999999999</c:v>
                </c:pt>
                <c:pt idx="108">
                  <c:v>17.089400000000001</c:v>
                </c:pt>
                <c:pt idx="109">
                  <c:v>17.147400000000001</c:v>
                </c:pt>
                <c:pt idx="110">
                  <c:v>25.415900000000001</c:v>
                </c:pt>
                <c:pt idx="111">
                  <c:v>19.937899999999999</c:v>
                </c:pt>
                <c:pt idx="112">
                  <c:v>21.384799999999998</c:v>
                </c:pt>
                <c:pt idx="113">
                  <c:v>29.476199999999999</c:v>
                </c:pt>
                <c:pt idx="114">
                  <c:v>24.085799999999999</c:v>
                </c:pt>
                <c:pt idx="115">
                  <c:v>22.898199999999999</c:v>
                </c:pt>
                <c:pt idx="116">
                  <c:v>21.891999999999999</c:v>
                </c:pt>
                <c:pt idx="117">
                  <c:v>21.1799</c:v>
                </c:pt>
                <c:pt idx="118">
                  <c:v>30.459900000000001</c:v>
                </c:pt>
                <c:pt idx="119">
                  <c:v>23.432099999999998</c:v>
                </c:pt>
                <c:pt idx="120">
                  <c:v>23.767399999999999</c:v>
                </c:pt>
                <c:pt idx="121">
                  <c:v>25.334800000000001</c:v>
                </c:pt>
                <c:pt idx="122">
                  <c:v>22.212199999999999</c:v>
                </c:pt>
                <c:pt idx="123">
                  <c:v>25.762899999999998</c:v>
                </c:pt>
                <c:pt idx="124">
                  <c:v>42.6081</c:v>
                </c:pt>
                <c:pt idx="125">
                  <c:v>24.874400000000001</c:v>
                </c:pt>
                <c:pt idx="126">
                  <c:v>31.956700000000001</c:v>
                </c:pt>
                <c:pt idx="127">
                  <c:v>35.471899999999998</c:v>
                </c:pt>
              </c:numCache>
            </c:numRef>
          </c:yVal>
          <c:smooth val="0"/>
        </c:ser>
        <c:ser>
          <c:idx val="2"/>
          <c:order val="2"/>
          <c:tx>
            <c:v>run344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chip6!$A$2:$A$129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chip6!$D$2:$D$129</c:f>
              <c:numCache>
                <c:formatCode>General</c:formatCode>
                <c:ptCount val="128"/>
                <c:pt idx="0">
                  <c:v>76.364699999999999</c:v>
                </c:pt>
                <c:pt idx="1">
                  <c:v>41.289900000000003</c:v>
                </c:pt>
                <c:pt idx="2">
                  <c:v>48.22</c:v>
                </c:pt>
                <c:pt idx="3">
                  <c:v>47.357599999999998</c:v>
                </c:pt>
                <c:pt idx="4">
                  <c:v>46.1325</c:v>
                </c:pt>
                <c:pt idx="5">
                  <c:v>37.3748</c:v>
                </c:pt>
                <c:pt idx="6">
                  <c:v>41.445799999999998</c:v>
                </c:pt>
                <c:pt idx="7">
                  <c:v>33.701000000000001</c:v>
                </c:pt>
                <c:pt idx="8">
                  <c:v>40.098799999999997</c:v>
                </c:pt>
                <c:pt idx="9">
                  <c:v>38.793900000000001</c:v>
                </c:pt>
                <c:pt idx="10">
                  <c:v>36.894300000000001</c:v>
                </c:pt>
                <c:pt idx="11">
                  <c:v>32.130000000000003</c:v>
                </c:pt>
                <c:pt idx="12">
                  <c:v>35.705599999999997</c:v>
                </c:pt>
                <c:pt idx="13">
                  <c:v>34.953200000000002</c:v>
                </c:pt>
                <c:pt idx="14">
                  <c:v>35.259799999999998</c:v>
                </c:pt>
                <c:pt idx="15">
                  <c:v>35.366599999999998</c:v>
                </c:pt>
                <c:pt idx="16">
                  <c:v>39.839799999999997</c:v>
                </c:pt>
                <c:pt idx="17">
                  <c:v>32.066600000000001</c:v>
                </c:pt>
                <c:pt idx="18">
                  <c:v>32.720999999999997</c:v>
                </c:pt>
                <c:pt idx="19">
                  <c:v>28.413900000000002</c:v>
                </c:pt>
                <c:pt idx="20">
                  <c:v>27.712499999999999</c:v>
                </c:pt>
                <c:pt idx="21">
                  <c:v>30.7227</c:v>
                </c:pt>
                <c:pt idx="22">
                  <c:v>29.748000000000001</c:v>
                </c:pt>
                <c:pt idx="23">
                  <c:v>29.463100000000001</c:v>
                </c:pt>
                <c:pt idx="24">
                  <c:v>26.067299999999999</c:v>
                </c:pt>
                <c:pt idx="25">
                  <c:v>23.6035</c:v>
                </c:pt>
                <c:pt idx="26">
                  <c:v>23.853100000000001</c:v>
                </c:pt>
                <c:pt idx="27">
                  <c:v>22.4</c:v>
                </c:pt>
                <c:pt idx="28">
                  <c:v>25.221499999999999</c:v>
                </c:pt>
                <c:pt idx="29">
                  <c:v>18.622</c:v>
                </c:pt>
                <c:pt idx="30">
                  <c:v>18.937000000000001</c:v>
                </c:pt>
                <c:pt idx="31">
                  <c:v>20.081299999999999</c:v>
                </c:pt>
                <c:pt idx="32">
                  <c:v>22.491</c:v>
                </c:pt>
                <c:pt idx="33">
                  <c:v>27.5397</c:v>
                </c:pt>
                <c:pt idx="34">
                  <c:v>26.803699999999999</c:v>
                </c:pt>
                <c:pt idx="35">
                  <c:v>14.049099999999999</c:v>
                </c:pt>
                <c:pt idx="36">
                  <c:v>11.376300000000001</c:v>
                </c:pt>
                <c:pt idx="37">
                  <c:v>24.617799999999999</c:v>
                </c:pt>
                <c:pt idx="38">
                  <c:v>11.5197</c:v>
                </c:pt>
                <c:pt idx="39">
                  <c:v>20.497</c:v>
                </c:pt>
                <c:pt idx="40">
                  <c:v>17.598600000000001</c:v>
                </c:pt>
                <c:pt idx="41">
                  <c:v>14.738899999999999</c:v>
                </c:pt>
                <c:pt idx="42">
                  <c:v>13.2906</c:v>
                </c:pt>
                <c:pt idx="43">
                  <c:v>14.140700000000001</c:v>
                </c:pt>
                <c:pt idx="44">
                  <c:v>15.073499999999999</c:v>
                </c:pt>
                <c:pt idx="45">
                  <c:v>20.326599999999999</c:v>
                </c:pt>
                <c:pt idx="46">
                  <c:v>18.853999999999999</c:v>
                </c:pt>
                <c:pt idx="47">
                  <c:v>17.9956</c:v>
                </c:pt>
                <c:pt idx="48">
                  <c:v>20.685600000000001</c:v>
                </c:pt>
                <c:pt idx="49">
                  <c:v>21.299600000000002</c:v>
                </c:pt>
                <c:pt idx="50">
                  <c:v>22.1998</c:v>
                </c:pt>
                <c:pt idx="51">
                  <c:v>23.693000000000001</c:v>
                </c:pt>
                <c:pt idx="52">
                  <c:v>27.108799999999999</c:v>
                </c:pt>
                <c:pt idx="53">
                  <c:v>24.813500000000001</c:v>
                </c:pt>
                <c:pt idx="54">
                  <c:v>25.240200000000002</c:v>
                </c:pt>
                <c:pt idx="55">
                  <c:v>27.7486</c:v>
                </c:pt>
                <c:pt idx="56">
                  <c:v>23.253599999999999</c:v>
                </c:pt>
                <c:pt idx="57">
                  <c:v>21.3264</c:v>
                </c:pt>
                <c:pt idx="58">
                  <c:v>28.801200000000001</c:v>
                </c:pt>
                <c:pt idx="59">
                  <c:v>32.0991</c:v>
                </c:pt>
                <c:pt idx="60">
                  <c:v>36.024799999999999</c:v>
                </c:pt>
                <c:pt idx="61">
                  <c:v>38.9069</c:v>
                </c:pt>
                <c:pt idx="62">
                  <c:v>41.150799999999997</c:v>
                </c:pt>
                <c:pt idx="63">
                  <c:v>49.817300000000003</c:v>
                </c:pt>
                <c:pt idx="64">
                  <c:v>42.788200000000003</c:v>
                </c:pt>
                <c:pt idx="65">
                  <c:v>39.404499999999999</c:v>
                </c:pt>
                <c:pt idx="66">
                  <c:v>36.101300000000002</c:v>
                </c:pt>
                <c:pt idx="67">
                  <c:v>30.942599999999999</c:v>
                </c:pt>
                <c:pt idx="68">
                  <c:v>29.404</c:v>
                </c:pt>
                <c:pt idx="69">
                  <c:v>29.9603</c:v>
                </c:pt>
                <c:pt idx="70">
                  <c:v>27.7925</c:v>
                </c:pt>
                <c:pt idx="71">
                  <c:v>30.8154</c:v>
                </c:pt>
                <c:pt idx="72">
                  <c:v>25.331099999999999</c:v>
                </c:pt>
                <c:pt idx="73">
                  <c:v>28.1264</c:v>
                </c:pt>
                <c:pt idx="74">
                  <c:v>24.787299999999998</c:v>
                </c:pt>
                <c:pt idx="75">
                  <c:v>22.879899999999999</c:v>
                </c:pt>
                <c:pt idx="76">
                  <c:v>23.743099999999998</c:v>
                </c:pt>
                <c:pt idx="77">
                  <c:v>21.9543</c:v>
                </c:pt>
                <c:pt idx="78">
                  <c:v>22.792100000000001</c:v>
                </c:pt>
                <c:pt idx="79">
                  <c:v>31.958400000000001</c:v>
                </c:pt>
                <c:pt idx="80">
                  <c:v>18.636500000000002</c:v>
                </c:pt>
                <c:pt idx="81">
                  <c:v>19.078099999999999</c:v>
                </c:pt>
                <c:pt idx="82">
                  <c:v>19.043700000000001</c:v>
                </c:pt>
                <c:pt idx="83">
                  <c:v>15.5052</c:v>
                </c:pt>
                <c:pt idx="84">
                  <c:v>16.9864</c:v>
                </c:pt>
                <c:pt idx="85">
                  <c:v>21.4986</c:v>
                </c:pt>
                <c:pt idx="86">
                  <c:v>20.7088</c:v>
                </c:pt>
                <c:pt idx="87">
                  <c:v>15.377599999999999</c:v>
                </c:pt>
                <c:pt idx="88">
                  <c:v>15.795299999999999</c:v>
                </c:pt>
                <c:pt idx="89">
                  <c:v>15.264900000000001</c:v>
                </c:pt>
                <c:pt idx="90">
                  <c:v>12.789</c:v>
                </c:pt>
                <c:pt idx="91">
                  <c:v>27.156300000000002</c:v>
                </c:pt>
                <c:pt idx="92">
                  <c:v>22.4618</c:v>
                </c:pt>
                <c:pt idx="93">
                  <c:v>13.8904</c:v>
                </c:pt>
                <c:pt idx="94">
                  <c:v>32.502299999999998</c:v>
                </c:pt>
                <c:pt idx="95">
                  <c:v>17.104800000000001</c:v>
                </c:pt>
                <c:pt idx="96">
                  <c:v>19.626200000000001</c:v>
                </c:pt>
                <c:pt idx="97">
                  <c:v>21.656600000000001</c:v>
                </c:pt>
                <c:pt idx="98">
                  <c:v>19.882100000000001</c:v>
                </c:pt>
                <c:pt idx="99">
                  <c:v>19.3903</c:v>
                </c:pt>
                <c:pt idx="100">
                  <c:v>29.185199999999998</c:v>
                </c:pt>
                <c:pt idx="101">
                  <c:v>23.065999999999999</c:v>
                </c:pt>
                <c:pt idx="102">
                  <c:v>26.131799999999998</c:v>
                </c:pt>
                <c:pt idx="103">
                  <c:v>26.725000000000001</c:v>
                </c:pt>
                <c:pt idx="104">
                  <c:v>26.963100000000001</c:v>
                </c:pt>
                <c:pt idx="105">
                  <c:v>29.3002</c:v>
                </c:pt>
                <c:pt idx="106">
                  <c:v>25.271599999999999</c:v>
                </c:pt>
                <c:pt idx="107">
                  <c:v>25.485099999999999</c:v>
                </c:pt>
                <c:pt idx="108">
                  <c:v>28.6234</c:v>
                </c:pt>
                <c:pt idx="109">
                  <c:v>31.407900000000001</c:v>
                </c:pt>
                <c:pt idx="110">
                  <c:v>30.5336</c:v>
                </c:pt>
                <c:pt idx="111">
                  <c:v>33.2988</c:v>
                </c:pt>
                <c:pt idx="112">
                  <c:v>36.803800000000003</c:v>
                </c:pt>
                <c:pt idx="113">
                  <c:v>20.85</c:v>
                </c:pt>
                <c:pt idx="114">
                  <c:v>35.586300000000001</c:v>
                </c:pt>
                <c:pt idx="115">
                  <c:v>39.261899999999997</c:v>
                </c:pt>
                <c:pt idx="116">
                  <c:v>38.325400000000002</c:v>
                </c:pt>
                <c:pt idx="117">
                  <c:v>42.7956</c:v>
                </c:pt>
                <c:pt idx="118">
                  <c:v>27.349699999999999</c:v>
                </c:pt>
                <c:pt idx="119">
                  <c:v>40.238700000000001</c:v>
                </c:pt>
                <c:pt idx="120">
                  <c:v>42.364800000000002</c:v>
                </c:pt>
                <c:pt idx="121">
                  <c:v>44.903500000000001</c:v>
                </c:pt>
                <c:pt idx="122">
                  <c:v>45.2102</c:v>
                </c:pt>
                <c:pt idx="123">
                  <c:v>40.598700000000001</c:v>
                </c:pt>
                <c:pt idx="124">
                  <c:v>32.345100000000002</c:v>
                </c:pt>
                <c:pt idx="125">
                  <c:v>41.183</c:v>
                </c:pt>
                <c:pt idx="126">
                  <c:v>46.540100000000002</c:v>
                </c:pt>
                <c:pt idx="127">
                  <c:v>40.378300000000003</c:v>
                </c:pt>
              </c:numCache>
            </c:numRef>
          </c:yVal>
          <c:smooth val="0"/>
        </c:ser>
        <c:ser>
          <c:idx val="3"/>
          <c:order val="3"/>
          <c:tx>
            <c:v>run348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chip6!$A$2:$A$129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chip6!$E$2:$E$129</c:f>
              <c:numCache>
                <c:formatCode>General</c:formatCode>
                <c:ptCount val="128"/>
                <c:pt idx="0">
                  <c:v>63.7087</c:v>
                </c:pt>
                <c:pt idx="1">
                  <c:v>37.610399999999998</c:v>
                </c:pt>
                <c:pt idx="2">
                  <c:v>16.313600000000001</c:v>
                </c:pt>
                <c:pt idx="3">
                  <c:v>17.2925</c:v>
                </c:pt>
                <c:pt idx="4">
                  <c:v>20.6234</c:v>
                </c:pt>
                <c:pt idx="5">
                  <c:v>44.937800000000003</c:v>
                </c:pt>
                <c:pt idx="6">
                  <c:v>16.901800000000001</c:v>
                </c:pt>
                <c:pt idx="7">
                  <c:v>35.025399999999998</c:v>
                </c:pt>
                <c:pt idx="8">
                  <c:v>23.168900000000001</c:v>
                </c:pt>
                <c:pt idx="9">
                  <c:v>33.884300000000003</c:v>
                </c:pt>
                <c:pt idx="10">
                  <c:v>16.993400000000001</c:v>
                </c:pt>
                <c:pt idx="11">
                  <c:v>15.835100000000001</c:v>
                </c:pt>
                <c:pt idx="12">
                  <c:v>35.026499999999999</c:v>
                </c:pt>
                <c:pt idx="13">
                  <c:v>34.7986</c:v>
                </c:pt>
                <c:pt idx="14">
                  <c:v>13.885899999999999</c:v>
                </c:pt>
                <c:pt idx="15">
                  <c:v>13.485200000000001</c:v>
                </c:pt>
                <c:pt idx="16">
                  <c:v>40.166600000000003</c:v>
                </c:pt>
                <c:pt idx="17">
                  <c:v>33.7378</c:v>
                </c:pt>
                <c:pt idx="18">
                  <c:v>25.257000000000001</c:v>
                </c:pt>
                <c:pt idx="19">
                  <c:v>14.1212</c:v>
                </c:pt>
                <c:pt idx="20">
                  <c:v>18.329799999999999</c:v>
                </c:pt>
                <c:pt idx="21">
                  <c:v>13.4869</c:v>
                </c:pt>
                <c:pt idx="22">
                  <c:v>14.2174</c:v>
                </c:pt>
                <c:pt idx="23">
                  <c:v>14.129899999999999</c:v>
                </c:pt>
                <c:pt idx="24">
                  <c:v>9.7811800000000009</c:v>
                </c:pt>
                <c:pt idx="25">
                  <c:v>13.745200000000001</c:v>
                </c:pt>
                <c:pt idx="26">
                  <c:v>12.5725</c:v>
                </c:pt>
                <c:pt idx="27">
                  <c:v>12.1371</c:v>
                </c:pt>
                <c:pt idx="28">
                  <c:v>11.2812</c:v>
                </c:pt>
                <c:pt idx="29">
                  <c:v>11.4961</c:v>
                </c:pt>
                <c:pt idx="30">
                  <c:v>18.433</c:v>
                </c:pt>
                <c:pt idx="31">
                  <c:v>10.617599999999999</c:v>
                </c:pt>
                <c:pt idx="32">
                  <c:v>18.122699999999998</c:v>
                </c:pt>
                <c:pt idx="33">
                  <c:v>36.491599999999998</c:v>
                </c:pt>
                <c:pt idx="34">
                  <c:v>17.560300000000002</c:v>
                </c:pt>
                <c:pt idx="35">
                  <c:v>13.958299999999999</c:v>
                </c:pt>
                <c:pt idx="36">
                  <c:v>13.3245</c:v>
                </c:pt>
                <c:pt idx="37">
                  <c:v>40.072800000000001</c:v>
                </c:pt>
                <c:pt idx="38">
                  <c:v>11.2044</c:v>
                </c:pt>
                <c:pt idx="39">
                  <c:v>27.110700000000001</c:v>
                </c:pt>
                <c:pt idx="40">
                  <c:v>13.5907</c:v>
                </c:pt>
                <c:pt idx="41">
                  <c:v>10.647600000000001</c:v>
                </c:pt>
                <c:pt idx="42">
                  <c:v>15.354799999999999</c:v>
                </c:pt>
                <c:pt idx="43">
                  <c:v>12.421900000000001</c:v>
                </c:pt>
                <c:pt idx="44">
                  <c:v>14.310600000000001</c:v>
                </c:pt>
                <c:pt idx="45">
                  <c:v>15.2407</c:v>
                </c:pt>
                <c:pt idx="46">
                  <c:v>15.795199999999999</c:v>
                </c:pt>
                <c:pt idx="47">
                  <c:v>14.906599999999999</c:v>
                </c:pt>
                <c:pt idx="48">
                  <c:v>16.500399999999999</c:v>
                </c:pt>
                <c:pt idx="49">
                  <c:v>14.867800000000001</c:v>
                </c:pt>
                <c:pt idx="50">
                  <c:v>17.9862</c:v>
                </c:pt>
                <c:pt idx="51">
                  <c:v>15.1205</c:v>
                </c:pt>
                <c:pt idx="52">
                  <c:v>14.3985</c:v>
                </c:pt>
                <c:pt idx="53">
                  <c:v>15.5214</c:v>
                </c:pt>
                <c:pt idx="54">
                  <c:v>13.891400000000001</c:v>
                </c:pt>
                <c:pt idx="55">
                  <c:v>36.823799999999999</c:v>
                </c:pt>
                <c:pt idx="56">
                  <c:v>11.8985</c:v>
                </c:pt>
                <c:pt idx="57">
                  <c:v>28.464200000000002</c:v>
                </c:pt>
                <c:pt idx="58">
                  <c:v>14.4594</c:v>
                </c:pt>
                <c:pt idx="59">
                  <c:v>16.344200000000001</c:v>
                </c:pt>
                <c:pt idx="60">
                  <c:v>17.914000000000001</c:v>
                </c:pt>
                <c:pt idx="61">
                  <c:v>13.824299999999999</c:v>
                </c:pt>
                <c:pt idx="62">
                  <c:v>18.3765</c:v>
                </c:pt>
                <c:pt idx="63">
                  <c:v>16.457999999999998</c:v>
                </c:pt>
                <c:pt idx="64">
                  <c:v>18.088799999999999</c:v>
                </c:pt>
                <c:pt idx="65">
                  <c:v>16.324300000000001</c:v>
                </c:pt>
                <c:pt idx="66">
                  <c:v>17.8428</c:v>
                </c:pt>
                <c:pt idx="67">
                  <c:v>14.958299999999999</c:v>
                </c:pt>
                <c:pt idx="68">
                  <c:v>16.4468</c:v>
                </c:pt>
                <c:pt idx="69">
                  <c:v>13.329000000000001</c:v>
                </c:pt>
                <c:pt idx="70">
                  <c:v>15.7692</c:v>
                </c:pt>
                <c:pt idx="71">
                  <c:v>34.714300000000001</c:v>
                </c:pt>
                <c:pt idx="72">
                  <c:v>13.8582</c:v>
                </c:pt>
                <c:pt idx="73">
                  <c:v>27.335899999999999</c:v>
                </c:pt>
                <c:pt idx="74">
                  <c:v>15.476000000000001</c:v>
                </c:pt>
                <c:pt idx="75">
                  <c:v>14.396100000000001</c:v>
                </c:pt>
                <c:pt idx="76">
                  <c:v>13.5792</c:v>
                </c:pt>
                <c:pt idx="77">
                  <c:v>13.6648</c:v>
                </c:pt>
                <c:pt idx="78">
                  <c:v>15.6569</c:v>
                </c:pt>
                <c:pt idx="79">
                  <c:v>32.8917</c:v>
                </c:pt>
                <c:pt idx="80">
                  <c:v>12.651</c:v>
                </c:pt>
                <c:pt idx="81">
                  <c:v>12.9939</c:v>
                </c:pt>
                <c:pt idx="82">
                  <c:v>14.4308</c:v>
                </c:pt>
                <c:pt idx="83">
                  <c:v>14.270099999999999</c:v>
                </c:pt>
                <c:pt idx="84">
                  <c:v>16.145700000000001</c:v>
                </c:pt>
                <c:pt idx="85">
                  <c:v>23.795400000000001</c:v>
                </c:pt>
                <c:pt idx="86">
                  <c:v>18.896799999999999</c:v>
                </c:pt>
                <c:pt idx="87">
                  <c:v>13.3988</c:v>
                </c:pt>
                <c:pt idx="88">
                  <c:v>16.033899999999999</c:v>
                </c:pt>
                <c:pt idx="89">
                  <c:v>12.212199999999999</c:v>
                </c:pt>
                <c:pt idx="90">
                  <c:v>14.6189</c:v>
                </c:pt>
                <c:pt idx="91">
                  <c:v>32.241399999999999</c:v>
                </c:pt>
                <c:pt idx="92">
                  <c:v>27.593299999999999</c:v>
                </c:pt>
                <c:pt idx="93">
                  <c:v>13.4125</c:v>
                </c:pt>
                <c:pt idx="94">
                  <c:v>31.238900000000001</c:v>
                </c:pt>
                <c:pt idx="95">
                  <c:v>11.954599999999999</c:v>
                </c:pt>
                <c:pt idx="96">
                  <c:v>17.929500000000001</c:v>
                </c:pt>
                <c:pt idx="97">
                  <c:v>11.934100000000001</c:v>
                </c:pt>
                <c:pt idx="98">
                  <c:v>13.6195</c:v>
                </c:pt>
                <c:pt idx="99">
                  <c:v>12.9178</c:v>
                </c:pt>
                <c:pt idx="100">
                  <c:v>32.052999999999997</c:v>
                </c:pt>
                <c:pt idx="101">
                  <c:v>14.270899999999999</c:v>
                </c:pt>
                <c:pt idx="102">
                  <c:v>21.724399999999999</c:v>
                </c:pt>
                <c:pt idx="103">
                  <c:v>16.852599999999999</c:v>
                </c:pt>
                <c:pt idx="104">
                  <c:v>17.741900000000001</c:v>
                </c:pt>
                <c:pt idx="105">
                  <c:v>15.425800000000001</c:v>
                </c:pt>
                <c:pt idx="106">
                  <c:v>32.4512</c:v>
                </c:pt>
                <c:pt idx="107">
                  <c:v>36.171599999999998</c:v>
                </c:pt>
                <c:pt idx="108">
                  <c:v>15.3995</c:v>
                </c:pt>
                <c:pt idx="109">
                  <c:v>13.4072</c:v>
                </c:pt>
                <c:pt idx="110">
                  <c:v>35.058799999999998</c:v>
                </c:pt>
                <c:pt idx="111">
                  <c:v>13.0898</c:v>
                </c:pt>
                <c:pt idx="112">
                  <c:v>21.8504</c:v>
                </c:pt>
                <c:pt idx="113">
                  <c:v>40.5593</c:v>
                </c:pt>
                <c:pt idx="114">
                  <c:v>16.7209</c:v>
                </c:pt>
                <c:pt idx="115">
                  <c:v>19.302199999999999</c:v>
                </c:pt>
                <c:pt idx="116">
                  <c:v>13.3772</c:v>
                </c:pt>
                <c:pt idx="117">
                  <c:v>12.3649</c:v>
                </c:pt>
                <c:pt idx="118">
                  <c:v>35.713700000000003</c:v>
                </c:pt>
                <c:pt idx="119">
                  <c:v>19.929600000000001</c:v>
                </c:pt>
                <c:pt idx="120">
                  <c:v>20.160699999999999</c:v>
                </c:pt>
                <c:pt idx="121">
                  <c:v>17.4788</c:v>
                </c:pt>
                <c:pt idx="122">
                  <c:v>20.557099999999998</c:v>
                </c:pt>
                <c:pt idx="123">
                  <c:v>17.950800000000001</c:v>
                </c:pt>
                <c:pt idx="124">
                  <c:v>41.866799999999998</c:v>
                </c:pt>
                <c:pt idx="125">
                  <c:v>19.136800000000001</c:v>
                </c:pt>
                <c:pt idx="126">
                  <c:v>25.673300000000001</c:v>
                </c:pt>
                <c:pt idx="127">
                  <c:v>41.509099999999997</c:v>
                </c:pt>
              </c:numCache>
            </c:numRef>
          </c:yVal>
          <c:smooth val="0"/>
        </c:ser>
        <c:ser>
          <c:idx val="4"/>
          <c:order val="4"/>
          <c:tx>
            <c:v>run361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chip6!$A$2:$A$129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chip6!$F$2:$F$129</c:f>
              <c:numCache>
                <c:formatCode>General</c:formatCode>
                <c:ptCount val="128"/>
                <c:pt idx="0">
                  <c:v>67.033500000000004</c:v>
                </c:pt>
                <c:pt idx="1">
                  <c:v>41.185600000000001</c:v>
                </c:pt>
                <c:pt idx="2">
                  <c:v>33.686300000000003</c:v>
                </c:pt>
                <c:pt idx="3">
                  <c:v>30.976299999999998</c:v>
                </c:pt>
                <c:pt idx="4">
                  <c:v>34.555500000000002</c:v>
                </c:pt>
                <c:pt idx="5">
                  <c:v>40.294800000000002</c:v>
                </c:pt>
                <c:pt idx="6">
                  <c:v>31.0976</c:v>
                </c:pt>
                <c:pt idx="7">
                  <c:v>36.485300000000002</c:v>
                </c:pt>
                <c:pt idx="8">
                  <c:v>30.8964</c:v>
                </c:pt>
                <c:pt idx="9">
                  <c:v>39.4116</c:v>
                </c:pt>
                <c:pt idx="10">
                  <c:v>28.093900000000001</c:v>
                </c:pt>
                <c:pt idx="11">
                  <c:v>26.482800000000001</c:v>
                </c:pt>
                <c:pt idx="12">
                  <c:v>41.120899999999999</c:v>
                </c:pt>
                <c:pt idx="13">
                  <c:v>31.521899999999999</c:v>
                </c:pt>
                <c:pt idx="14">
                  <c:v>24.775099999999998</c:v>
                </c:pt>
                <c:pt idx="15">
                  <c:v>24.660299999999999</c:v>
                </c:pt>
                <c:pt idx="16">
                  <c:v>31.651</c:v>
                </c:pt>
                <c:pt idx="17">
                  <c:v>35.432600000000001</c:v>
                </c:pt>
                <c:pt idx="18">
                  <c:v>31.7</c:v>
                </c:pt>
                <c:pt idx="19">
                  <c:v>19.340199999999999</c:v>
                </c:pt>
                <c:pt idx="20">
                  <c:v>20.131799999999998</c:v>
                </c:pt>
                <c:pt idx="21">
                  <c:v>20.721800000000002</c:v>
                </c:pt>
                <c:pt idx="22">
                  <c:v>21.485199999999999</c:v>
                </c:pt>
                <c:pt idx="23">
                  <c:v>20.819600000000001</c:v>
                </c:pt>
                <c:pt idx="24">
                  <c:v>23.895199999999999</c:v>
                </c:pt>
                <c:pt idx="25">
                  <c:v>17.074100000000001</c:v>
                </c:pt>
                <c:pt idx="26">
                  <c:v>18.8658</c:v>
                </c:pt>
                <c:pt idx="27">
                  <c:v>18.899100000000001</c:v>
                </c:pt>
                <c:pt idx="28">
                  <c:v>16.7607</c:v>
                </c:pt>
                <c:pt idx="29">
                  <c:v>16.433599999999998</c:v>
                </c:pt>
                <c:pt idx="30">
                  <c:v>16.7683</c:v>
                </c:pt>
                <c:pt idx="31">
                  <c:v>13.866300000000001</c:v>
                </c:pt>
                <c:pt idx="32">
                  <c:v>20.960799999999999</c:v>
                </c:pt>
                <c:pt idx="33">
                  <c:v>30.6097</c:v>
                </c:pt>
                <c:pt idx="34">
                  <c:v>19.680399999999999</c:v>
                </c:pt>
                <c:pt idx="35">
                  <c:v>15.4596</c:v>
                </c:pt>
                <c:pt idx="36">
                  <c:v>16.040199999999999</c:v>
                </c:pt>
                <c:pt idx="37">
                  <c:v>39.935499999999998</c:v>
                </c:pt>
                <c:pt idx="38">
                  <c:v>13.8088</c:v>
                </c:pt>
                <c:pt idx="39">
                  <c:v>30.711300000000001</c:v>
                </c:pt>
                <c:pt idx="40">
                  <c:v>18.9161</c:v>
                </c:pt>
                <c:pt idx="41">
                  <c:v>18.268599999999999</c:v>
                </c:pt>
                <c:pt idx="42">
                  <c:v>18.0382</c:v>
                </c:pt>
                <c:pt idx="43">
                  <c:v>14.6701</c:v>
                </c:pt>
                <c:pt idx="44">
                  <c:v>19.912600000000001</c:v>
                </c:pt>
                <c:pt idx="45">
                  <c:v>20.143000000000001</c:v>
                </c:pt>
                <c:pt idx="46">
                  <c:v>18.103899999999999</c:v>
                </c:pt>
                <c:pt idx="47">
                  <c:v>24.045500000000001</c:v>
                </c:pt>
                <c:pt idx="48">
                  <c:v>24.168399999999998</c:v>
                </c:pt>
                <c:pt idx="49">
                  <c:v>23.173999999999999</c:v>
                </c:pt>
                <c:pt idx="50">
                  <c:v>20.014800000000001</c:v>
                </c:pt>
                <c:pt idx="51">
                  <c:v>23.6358</c:v>
                </c:pt>
                <c:pt idx="52">
                  <c:v>24.094100000000001</c:v>
                </c:pt>
                <c:pt idx="53">
                  <c:v>23.952200000000001</c:v>
                </c:pt>
                <c:pt idx="54">
                  <c:v>26.492899999999999</c:v>
                </c:pt>
                <c:pt idx="55">
                  <c:v>32.068899999999999</c:v>
                </c:pt>
                <c:pt idx="56">
                  <c:v>21.3812</c:v>
                </c:pt>
                <c:pt idx="57">
                  <c:v>28.314399999999999</c:v>
                </c:pt>
                <c:pt idx="58">
                  <c:v>28.4788</c:v>
                </c:pt>
                <c:pt idx="59">
                  <c:v>32.880400000000002</c:v>
                </c:pt>
                <c:pt idx="60">
                  <c:v>35.880600000000001</c:v>
                </c:pt>
                <c:pt idx="61">
                  <c:v>36.769399999999997</c:v>
                </c:pt>
                <c:pt idx="62">
                  <c:v>37.777099999999997</c:v>
                </c:pt>
                <c:pt idx="63">
                  <c:v>41.169800000000002</c:v>
                </c:pt>
                <c:pt idx="64">
                  <c:v>39.326000000000001</c:v>
                </c:pt>
                <c:pt idx="65">
                  <c:v>34.052700000000002</c:v>
                </c:pt>
                <c:pt idx="66">
                  <c:v>29.287600000000001</c:v>
                </c:pt>
                <c:pt idx="67">
                  <c:v>29.707599999999999</c:v>
                </c:pt>
                <c:pt idx="68">
                  <c:v>30.672699999999999</c:v>
                </c:pt>
                <c:pt idx="69">
                  <c:v>26.8566</c:v>
                </c:pt>
                <c:pt idx="70">
                  <c:v>29.371500000000001</c:v>
                </c:pt>
                <c:pt idx="71">
                  <c:v>36.710500000000003</c:v>
                </c:pt>
                <c:pt idx="72">
                  <c:v>21.081900000000001</c:v>
                </c:pt>
                <c:pt idx="73">
                  <c:v>38.268099999999997</c:v>
                </c:pt>
                <c:pt idx="74">
                  <c:v>25.665500000000002</c:v>
                </c:pt>
                <c:pt idx="75">
                  <c:v>25.081299999999999</c:v>
                </c:pt>
                <c:pt idx="76">
                  <c:v>27.208600000000001</c:v>
                </c:pt>
                <c:pt idx="77">
                  <c:v>23.8277</c:v>
                </c:pt>
                <c:pt idx="78">
                  <c:v>23.851900000000001</c:v>
                </c:pt>
                <c:pt idx="79">
                  <c:v>28.590699999999998</c:v>
                </c:pt>
                <c:pt idx="80">
                  <c:v>20.977799999999998</c:v>
                </c:pt>
                <c:pt idx="81">
                  <c:v>20.015899999999998</c:v>
                </c:pt>
                <c:pt idx="82">
                  <c:v>18.363800000000001</c:v>
                </c:pt>
                <c:pt idx="83">
                  <c:v>20.7254</c:v>
                </c:pt>
                <c:pt idx="84">
                  <c:v>20.225899999999999</c:v>
                </c:pt>
                <c:pt idx="85">
                  <c:v>33.746000000000002</c:v>
                </c:pt>
                <c:pt idx="86">
                  <c:v>15.1471</c:v>
                </c:pt>
                <c:pt idx="87">
                  <c:v>18.157599999999999</c:v>
                </c:pt>
                <c:pt idx="88">
                  <c:v>19.105699999999999</c:v>
                </c:pt>
                <c:pt idx="89">
                  <c:v>16.910799999999998</c:v>
                </c:pt>
                <c:pt idx="90">
                  <c:v>15.581</c:v>
                </c:pt>
                <c:pt idx="91">
                  <c:v>23.057700000000001</c:v>
                </c:pt>
                <c:pt idx="92">
                  <c:v>30.852799999999998</c:v>
                </c:pt>
                <c:pt idx="93">
                  <c:v>16.930199999999999</c:v>
                </c:pt>
                <c:pt idx="94">
                  <c:v>37.276699999999998</c:v>
                </c:pt>
                <c:pt idx="95">
                  <c:v>16.3445</c:v>
                </c:pt>
                <c:pt idx="96">
                  <c:v>17.242000000000001</c:v>
                </c:pt>
                <c:pt idx="97">
                  <c:v>17.3079</c:v>
                </c:pt>
                <c:pt idx="98">
                  <c:v>17.764299999999999</c:v>
                </c:pt>
                <c:pt idx="99">
                  <c:v>22.994199999999999</c:v>
                </c:pt>
                <c:pt idx="100">
                  <c:v>28.1998</c:v>
                </c:pt>
                <c:pt idx="101">
                  <c:v>18.763100000000001</c:v>
                </c:pt>
                <c:pt idx="102">
                  <c:v>32.5441</c:v>
                </c:pt>
                <c:pt idx="103">
                  <c:v>20.6005</c:v>
                </c:pt>
                <c:pt idx="104">
                  <c:v>21.873200000000001</c:v>
                </c:pt>
                <c:pt idx="105">
                  <c:v>22.227799999999998</c:v>
                </c:pt>
                <c:pt idx="106">
                  <c:v>25.0427</c:v>
                </c:pt>
                <c:pt idx="107">
                  <c:v>27.833500000000001</c:v>
                </c:pt>
                <c:pt idx="108">
                  <c:v>24.744499999999999</c:v>
                </c:pt>
                <c:pt idx="109">
                  <c:v>23.191800000000001</c:v>
                </c:pt>
                <c:pt idx="110">
                  <c:v>31.292400000000001</c:v>
                </c:pt>
                <c:pt idx="111">
                  <c:v>28.139099999999999</c:v>
                </c:pt>
                <c:pt idx="112">
                  <c:v>26.062200000000001</c:v>
                </c:pt>
                <c:pt idx="113">
                  <c:v>31.1556</c:v>
                </c:pt>
                <c:pt idx="114">
                  <c:v>32.484400000000001</c:v>
                </c:pt>
                <c:pt idx="115">
                  <c:v>31.062000000000001</c:v>
                </c:pt>
                <c:pt idx="116">
                  <c:v>32.1556</c:v>
                </c:pt>
                <c:pt idx="117">
                  <c:v>33.837000000000003</c:v>
                </c:pt>
                <c:pt idx="118">
                  <c:v>33.376899999999999</c:v>
                </c:pt>
                <c:pt idx="119">
                  <c:v>32.492199999999997</c:v>
                </c:pt>
                <c:pt idx="120">
                  <c:v>34.419699999999999</c:v>
                </c:pt>
                <c:pt idx="121">
                  <c:v>33.585500000000003</c:v>
                </c:pt>
                <c:pt idx="122">
                  <c:v>34.8536</c:v>
                </c:pt>
                <c:pt idx="123">
                  <c:v>32.089100000000002</c:v>
                </c:pt>
                <c:pt idx="124">
                  <c:v>38.309600000000003</c:v>
                </c:pt>
                <c:pt idx="125">
                  <c:v>36.446899999999999</c:v>
                </c:pt>
                <c:pt idx="126">
                  <c:v>36.295000000000002</c:v>
                </c:pt>
                <c:pt idx="127">
                  <c:v>32.000399999999999</c:v>
                </c:pt>
              </c:numCache>
              <c:extLst xmlns:c15="http://schemas.microsoft.com/office/drawing/2012/chart"/>
            </c:numRef>
          </c:yVal>
          <c:smooth val="0"/>
        </c:ser>
        <c:ser>
          <c:idx val="5"/>
          <c:order val="5"/>
          <c:tx>
            <c:v>run382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chip6!$A$2:$A$129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  <c:extLst xmlns:c15="http://schemas.microsoft.com/office/drawing/2012/chart"/>
            </c:numRef>
          </c:xVal>
          <c:yVal>
            <c:numRef>
              <c:f>chip6!$G$2:$G$129</c:f>
              <c:numCache>
                <c:formatCode>General</c:formatCode>
                <c:ptCount val="128"/>
                <c:pt idx="0">
                  <c:v>83.919899999999998</c:v>
                </c:pt>
                <c:pt idx="1">
                  <c:v>39.635599999999997</c:v>
                </c:pt>
                <c:pt idx="2">
                  <c:v>58.616100000000003</c:v>
                </c:pt>
                <c:pt idx="3">
                  <c:v>56.503</c:v>
                </c:pt>
                <c:pt idx="4">
                  <c:v>53.101799999999997</c:v>
                </c:pt>
                <c:pt idx="5">
                  <c:v>34.594999999999999</c:v>
                </c:pt>
                <c:pt idx="6">
                  <c:v>50.157899999999998</c:v>
                </c:pt>
                <c:pt idx="7">
                  <c:v>35.189500000000002</c:v>
                </c:pt>
                <c:pt idx="8">
                  <c:v>46.217199999999998</c:v>
                </c:pt>
                <c:pt idx="9">
                  <c:v>40.796199999999999</c:v>
                </c:pt>
                <c:pt idx="10">
                  <c:v>48.198399999999999</c:v>
                </c:pt>
                <c:pt idx="11">
                  <c:v>42.232500000000002</c:v>
                </c:pt>
                <c:pt idx="12">
                  <c:v>35.777000000000001</c:v>
                </c:pt>
                <c:pt idx="13">
                  <c:v>31.6617</c:v>
                </c:pt>
                <c:pt idx="14">
                  <c:v>42.082500000000003</c:v>
                </c:pt>
                <c:pt idx="15">
                  <c:v>39.721400000000003</c:v>
                </c:pt>
                <c:pt idx="16">
                  <c:v>27.6313</c:v>
                </c:pt>
                <c:pt idx="17">
                  <c:v>28.778400000000001</c:v>
                </c:pt>
                <c:pt idx="18">
                  <c:v>32.206899999999997</c:v>
                </c:pt>
                <c:pt idx="19">
                  <c:v>34.501399999999997</c:v>
                </c:pt>
                <c:pt idx="20">
                  <c:v>36.214300000000001</c:v>
                </c:pt>
                <c:pt idx="21">
                  <c:v>35.544600000000003</c:v>
                </c:pt>
                <c:pt idx="22">
                  <c:v>32.865900000000003</c:v>
                </c:pt>
                <c:pt idx="23">
                  <c:v>28.856999999999999</c:v>
                </c:pt>
                <c:pt idx="24">
                  <c:v>30.276599999999998</c:v>
                </c:pt>
                <c:pt idx="25">
                  <c:v>28.456299999999999</c:v>
                </c:pt>
                <c:pt idx="26">
                  <c:v>25.9101</c:v>
                </c:pt>
                <c:pt idx="27">
                  <c:v>21.6327</c:v>
                </c:pt>
                <c:pt idx="28">
                  <c:v>21.43</c:v>
                </c:pt>
                <c:pt idx="29">
                  <c:v>23.1053</c:v>
                </c:pt>
                <c:pt idx="30">
                  <c:v>23.430399999999999</c:v>
                </c:pt>
                <c:pt idx="31">
                  <c:v>19.883700000000001</c:v>
                </c:pt>
                <c:pt idx="32">
                  <c:v>20.8445</c:v>
                </c:pt>
                <c:pt idx="33">
                  <c:v>30.028700000000001</c:v>
                </c:pt>
                <c:pt idx="34">
                  <c:v>33.198300000000003</c:v>
                </c:pt>
                <c:pt idx="35">
                  <c:v>14.1174</c:v>
                </c:pt>
                <c:pt idx="36">
                  <c:v>11.1251</c:v>
                </c:pt>
                <c:pt idx="37">
                  <c:v>29.927299999999999</c:v>
                </c:pt>
                <c:pt idx="38">
                  <c:v>16.687000000000001</c:v>
                </c:pt>
                <c:pt idx="39">
                  <c:v>27.133299999999998</c:v>
                </c:pt>
                <c:pt idx="40">
                  <c:v>14.0299</c:v>
                </c:pt>
                <c:pt idx="41">
                  <c:v>18.909400000000002</c:v>
                </c:pt>
                <c:pt idx="42">
                  <c:v>16.189499999999999</c:v>
                </c:pt>
                <c:pt idx="43">
                  <c:v>20.132000000000001</c:v>
                </c:pt>
                <c:pt idx="44">
                  <c:v>27.069400000000002</c:v>
                </c:pt>
                <c:pt idx="45">
                  <c:v>25.156400000000001</c:v>
                </c:pt>
                <c:pt idx="46">
                  <c:v>26.5259</c:v>
                </c:pt>
                <c:pt idx="47">
                  <c:v>27.1755</c:v>
                </c:pt>
                <c:pt idx="48">
                  <c:v>31.151</c:v>
                </c:pt>
                <c:pt idx="49">
                  <c:v>30.953800000000001</c:v>
                </c:pt>
                <c:pt idx="50">
                  <c:v>29.249199999999998</c:v>
                </c:pt>
                <c:pt idx="51">
                  <c:v>33.102899999999998</c:v>
                </c:pt>
                <c:pt idx="52">
                  <c:v>33.950000000000003</c:v>
                </c:pt>
                <c:pt idx="53">
                  <c:v>35.257300000000001</c:v>
                </c:pt>
                <c:pt idx="54">
                  <c:v>29.740300000000001</c:v>
                </c:pt>
                <c:pt idx="55">
                  <c:v>28.772400000000001</c:v>
                </c:pt>
                <c:pt idx="56">
                  <c:v>34.878500000000003</c:v>
                </c:pt>
                <c:pt idx="57">
                  <c:v>22.874199999999998</c:v>
                </c:pt>
                <c:pt idx="58">
                  <c:v>36.240400000000001</c:v>
                </c:pt>
                <c:pt idx="59">
                  <c:v>44.822200000000002</c:v>
                </c:pt>
                <c:pt idx="60">
                  <c:v>50.6892</c:v>
                </c:pt>
                <c:pt idx="61">
                  <c:v>53.921300000000002</c:v>
                </c:pt>
                <c:pt idx="62">
                  <c:v>57.417700000000004</c:v>
                </c:pt>
                <c:pt idx="63">
                  <c:v>65.598600000000005</c:v>
                </c:pt>
                <c:pt idx="64">
                  <c:v>55.300199999999997</c:v>
                </c:pt>
                <c:pt idx="65">
                  <c:v>52.144500000000001</c:v>
                </c:pt>
                <c:pt idx="66">
                  <c:v>46.1693</c:v>
                </c:pt>
                <c:pt idx="67">
                  <c:v>44.791899999999998</c:v>
                </c:pt>
                <c:pt idx="68">
                  <c:v>40.244599999999998</c:v>
                </c:pt>
                <c:pt idx="69">
                  <c:v>40.83</c:v>
                </c:pt>
                <c:pt idx="70">
                  <c:v>33.839399999999998</c:v>
                </c:pt>
                <c:pt idx="71">
                  <c:v>30.3352</c:v>
                </c:pt>
                <c:pt idx="72">
                  <c:v>30.866399999999999</c:v>
                </c:pt>
                <c:pt idx="73">
                  <c:v>22.840800000000002</c:v>
                </c:pt>
                <c:pt idx="74">
                  <c:v>30.031600000000001</c:v>
                </c:pt>
                <c:pt idx="75">
                  <c:v>33.697099999999999</c:v>
                </c:pt>
                <c:pt idx="76">
                  <c:v>32.492600000000003</c:v>
                </c:pt>
                <c:pt idx="77">
                  <c:v>34.537500000000001</c:v>
                </c:pt>
                <c:pt idx="78">
                  <c:v>29.315100000000001</c:v>
                </c:pt>
                <c:pt idx="79">
                  <c:v>28.4024</c:v>
                </c:pt>
                <c:pt idx="80">
                  <c:v>26.115200000000002</c:v>
                </c:pt>
                <c:pt idx="81">
                  <c:v>24.671299999999999</c:v>
                </c:pt>
                <c:pt idx="82">
                  <c:v>23.696200000000001</c:v>
                </c:pt>
                <c:pt idx="83">
                  <c:v>22.0808</c:v>
                </c:pt>
                <c:pt idx="84">
                  <c:v>21.0686</c:v>
                </c:pt>
                <c:pt idx="85">
                  <c:v>23.956700000000001</c:v>
                </c:pt>
                <c:pt idx="86">
                  <c:v>18.2715</c:v>
                </c:pt>
                <c:pt idx="87">
                  <c:v>16.781099999999999</c:v>
                </c:pt>
                <c:pt idx="88">
                  <c:v>13.6652</c:v>
                </c:pt>
                <c:pt idx="89">
                  <c:v>17.259599999999999</c:v>
                </c:pt>
                <c:pt idx="90">
                  <c:v>9.4904700000000002</c:v>
                </c:pt>
                <c:pt idx="91">
                  <c:v>23.776700000000002</c:v>
                </c:pt>
                <c:pt idx="92">
                  <c:v>25.817299999999999</c:v>
                </c:pt>
                <c:pt idx="93">
                  <c:v>17.075299999999999</c:v>
                </c:pt>
                <c:pt idx="94">
                  <c:v>32.257300000000001</c:v>
                </c:pt>
                <c:pt idx="95">
                  <c:v>17.059799999999999</c:v>
                </c:pt>
                <c:pt idx="96">
                  <c:v>22.899000000000001</c:v>
                </c:pt>
                <c:pt idx="97">
                  <c:v>22.0504</c:v>
                </c:pt>
                <c:pt idx="98">
                  <c:v>23.4801</c:v>
                </c:pt>
                <c:pt idx="99">
                  <c:v>23.6646</c:v>
                </c:pt>
                <c:pt idx="100">
                  <c:v>23.7149</c:v>
                </c:pt>
                <c:pt idx="101">
                  <c:v>29.684999999999999</c:v>
                </c:pt>
                <c:pt idx="102">
                  <c:v>31.136800000000001</c:v>
                </c:pt>
                <c:pt idx="103">
                  <c:v>30.3185</c:v>
                </c:pt>
                <c:pt idx="104">
                  <c:v>32.782600000000002</c:v>
                </c:pt>
                <c:pt idx="105">
                  <c:v>36.346699999999998</c:v>
                </c:pt>
                <c:pt idx="106">
                  <c:v>23.328700000000001</c:v>
                </c:pt>
                <c:pt idx="107">
                  <c:v>29.700800000000001</c:v>
                </c:pt>
                <c:pt idx="108">
                  <c:v>35.897500000000001</c:v>
                </c:pt>
                <c:pt idx="109">
                  <c:v>39.694899999999997</c:v>
                </c:pt>
                <c:pt idx="110">
                  <c:v>28.687100000000001</c:v>
                </c:pt>
                <c:pt idx="111">
                  <c:v>41.67</c:v>
                </c:pt>
                <c:pt idx="112">
                  <c:v>42.747799999999998</c:v>
                </c:pt>
                <c:pt idx="113">
                  <c:v>24.171399999999998</c:v>
                </c:pt>
                <c:pt idx="114">
                  <c:v>44.250300000000003</c:v>
                </c:pt>
                <c:pt idx="115">
                  <c:v>47.244799999999998</c:v>
                </c:pt>
                <c:pt idx="116">
                  <c:v>51.123899999999999</c:v>
                </c:pt>
                <c:pt idx="117">
                  <c:v>52.390599999999999</c:v>
                </c:pt>
                <c:pt idx="118">
                  <c:v>30.560300000000002</c:v>
                </c:pt>
                <c:pt idx="119">
                  <c:v>52.061900000000001</c:v>
                </c:pt>
                <c:pt idx="120">
                  <c:v>49.348399999999998</c:v>
                </c:pt>
                <c:pt idx="121">
                  <c:v>59.548099999999998</c:v>
                </c:pt>
                <c:pt idx="122">
                  <c:v>53.003300000000003</c:v>
                </c:pt>
                <c:pt idx="123">
                  <c:v>52.392800000000001</c:v>
                </c:pt>
                <c:pt idx="124">
                  <c:v>42.779000000000003</c:v>
                </c:pt>
                <c:pt idx="125">
                  <c:v>52.839599999999997</c:v>
                </c:pt>
                <c:pt idx="126">
                  <c:v>55.827599999999997</c:v>
                </c:pt>
                <c:pt idx="127">
                  <c:v>41.673400000000001</c:v>
                </c:pt>
              </c:numCache>
              <c:extLst xmlns:c15="http://schemas.microsoft.com/office/drawing/2012/chart"/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624944"/>
        <c:axId val="250625504"/>
        <c:extLst>
          <c:ext xmlns:c15="http://schemas.microsoft.com/office/drawing/2012/chart" uri="{02D57815-91ED-43cb-92C2-25804820EDAC}">
            <c15:filteredScatterSeries>
              <c15:ser>
                <c:idx val="6"/>
                <c:order val="6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chip6!$H$2:$H$129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50624944"/>
        <c:scaling>
          <c:orientation val="minMax"/>
          <c:max val="12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625504"/>
        <c:crosses val="autoZero"/>
        <c:crossBetween val="midCat"/>
        <c:majorUnit val="16"/>
      </c:valAx>
      <c:valAx>
        <c:axId val="25062550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6249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887575" y="-12807950"/>
            <a:ext cx="18078450" cy="13560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6147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4875"/>
            <a:ext cx="5435600" cy="4465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686854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647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343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56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910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977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803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66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047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070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B9C0F-64F8-4DB0-8D40-8525D68C3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E03EB-C100-4989-8D24-2CDFDFE93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102FA-D7AD-40C9-9841-B44B29C6F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301BC-0DE0-4968-B880-4CDB1ECD4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7EDB0-3561-49C4-A390-D1A7ADE389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FF7DA-9884-4268-AB64-619200475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A7ED4-FFB9-474F-B1DA-4A46BC222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01780-B106-4C9A-821D-9D1B5BB54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77584-058B-4862-98F4-167B82903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0659A-DBA0-4CDE-8741-47D634E64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3F6C6-8DFA-4C6C-B871-E15913319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EFDF3-D725-4D20-AA21-DC05F4156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56848-2DCB-4F61-AC95-596910A096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12837-C4BB-494E-8378-9CF8B8EDB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ED7D8-5621-4920-8BDD-EC1294BCE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76350-76F7-4260-9AD3-F1DC2BBD3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B41DA-AAFB-4FAD-89DC-F9242D0E0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A7DE6-8470-4B10-A302-74C99E78C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3C64A-0FF3-43DD-AA2C-15FF6992B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5E3F3-F8FD-4BBA-B1A2-8C8521F77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0A135-0972-4DE2-8FE0-2CA5078B9D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ECE12-857B-4AD2-B1A9-E2A29A61D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2828B-1A61-43D4-A7B3-797B37CAC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3764E-467C-4A3B-8361-564096D5B0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8CC25-E6E9-4657-9E91-F4395C8CF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5AA99-CE3E-4562-97DB-ACD95714C7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BC342-2499-4E6F-B51F-DC729352A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190D2-082D-47D3-922B-2BFD608CC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4CBF9-085B-4FB0-8E9D-19B4DC699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E7D1-FF6C-4151-BA5B-86EDDFE3B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2CF65-B000-47EC-BC8E-87DBA4315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C7176-009B-450E-A416-15560D442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0ACC8-3B7F-48A4-8A7B-24F52A775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85468-A077-4FC1-A720-ADA079E51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6C415-69D0-45F0-9CE1-6BE791104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5A0F1-9A8D-42BD-A9C4-8B1BE9ACA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24DA5-D89A-4CF5-8C42-C154BAF59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773A1-97D6-4080-8DBE-897997B71D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8CA1A-517B-4856-AEC1-CD127E49B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32A01-65E6-4BAF-B7ED-D1E00FB7B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265D5-507F-4598-9EC1-9494CD50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30AE5-7B27-4686-B7D0-DF18808D7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6D676-FEDE-4D3D-B127-21070B102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05FB9-F5C0-405A-811B-79EA2C8C4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45224-E214-430A-AD72-F71A514F6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51B47-85E1-4881-B28F-2D43AFD1C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5971F-30A1-40C8-8E5F-9EC85DFC2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95CFE-C49D-4882-8F0E-02B955D7A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09C32-87B4-4482-88FA-35902AAB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576E7-909C-4AA9-9EB2-CEC675B6F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AE760-139D-456D-B95B-168E6ED63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83DE6-85A8-43AE-992E-85923E94D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18084-53AD-4E67-AC4D-A568AFB19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A39A9-C444-4B81-9757-D2763770A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D3E90-4954-4752-BB17-BF0E68A0A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914400" y="6172200"/>
            <a:ext cx="396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6976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 b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3A80096D-9600-4F37-81A7-ED8529607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4" name="Rectangle 9"/>
          <p:cNvSpPr>
            <a:spLocks noChangeArrowheads="1"/>
          </p:cNvSpPr>
          <p:nvPr/>
        </p:nvSpPr>
        <p:spPr bwMode="auto">
          <a:xfrm>
            <a:off x="1295400" y="1752600"/>
            <a:ext cx="7848600" cy="35052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5" name="Rectangle 10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1036" name="Oval 11"/>
          <p:cNvSpPr>
            <a:spLocks noChangeArrowheads="1"/>
          </p:cNvSpPr>
          <p:nvPr/>
        </p:nvSpPr>
        <p:spPr bwMode="auto">
          <a:xfrm>
            <a:off x="1433514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7" name="Oval 12"/>
          <p:cNvSpPr>
            <a:spLocks noChangeArrowheads="1"/>
          </p:cNvSpPr>
          <p:nvPr/>
        </p:nvSpPr>
        <p:spPr bwMode="auto">
          <a:xfrm>
            <a:off x="219392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8" name="Oval 13"/>
          <p:cNvSpPr>
            <a:spLocks noChangeArrowheads="1"/>
          </p:cNvSpPr>
          <p:nvPr/>
        </p:nvSpPr>
        <p:spPr bwMode="auto">
          <a:xfrm>
            <a:off x="2954339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9" name="Oval 14"/>
          <p:cNvSpPr>
            <a:spLocks noChangeArrowheads="1"/>
          </p:cNvSpPr>
          <p:nvPr/>
        </p:nvSpPr>
        <p:spPr bwMode="auto">
          <a:xfrm>
            <a:off x="3714751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0" name="Oval 15"/>
          <p:cNvSpPr>
            <a:spLocks noChangeArrowheads="1"/>
          </p:cNvSpPr>
          <p:nvPr/>
        </p:nvSpPr>
        <p:spPr bwMode="auto">
          <a:xfrm>
            <a:off x="4475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1" name="Oval 16"/>
          <p:cNvSpPr>
            <a:spLocks noChangeArrowheads="1"/>
          </p:cNvSpPr>
          <p:nvPr/>
        </p:nvSpPr>
        <p:spPr bwMode="auto">
          <a:xfrm>
            <a:off x="5237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2" name="Oval 17"/>
          <p:cNvSpPr>
            <a:spLocks noChangeArrowheads="1"/>
          </p:cNvSpPr>
          <p:nvPr/>
        </p:nvSpPr>
        <p:spPr bwMode="auto">
          <a:xfrm>
            <a:off x="599757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3" name="Oval 18"/>
          <p:cNvSpPr>
            <a:spLocks noChangeArrowheads="1"/>
          </p:cNvSpPr>
          <p:nvPr/>
        </p:nvSpPr>
        <p:spPr bwMode="auto">
          <a:xfrm>
            <a:off x="6757990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4" name="Oval 19"/>
          <p:cNvSpPr>
            <a:spLocks noChangeArrowheads="1"/>
          </p:cNvSpPr>
          <p:nvPr/>
        </p:nvSpPr>
        <p:spPr bwMode="auto">
          <a:xfrm>
            <a:off x="7518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5" name="Oval 20"/>
          <p:cNvSpPr>
            <a:spLocks noChangeArrowheads="1"/>
          </p:cNvSpPr>
          <p:nvPr/>
        </p:nvSpPr>
        <p:spPr bwMode="auto">
          <a:xfrm>
            <a:off x="8280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65089" y="69851"/>
            <a:ext cx="9013825" cy="6691313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63502" y="1449389"/>
            <a:ext cx="9020175" cy="1527175"/>
          </a:xfrm>
          <a:prstGeom prst="rect">
            <a:avLst/>
          </a:prstGeom>
          <a:solidFill>
            <a:srgbClr val="D3481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63502" y="1397001"/>
            <a:ext cx="9020175" cy="120650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63502" y="2976564"/>
            <a:ext cx="9020175" cy="111125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205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9" name="Text Box 10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60" name="Text Box 11"/>
          <p:cNvSpPr txBox="1">
            <a:spLocks noChangeArrowheads="1"/>
          </p:cNvSpPr>
          <p:nvPr/>
        </p:nvSpPr>
        <p:spPr bwMode="auto">
          <a:xfrm>
            <a:off x="914400" y="6172200"/>
            <a:ext cx="396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6976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3CBAE623-055B-42C6-8A47-1CF0F6E26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grpSp>
        <p:nvGrpSpPr>
          <p:cNvPr id="3075" name="Group 2"/>
          <p:cNvGrpSpPr>
            <a:grpSpLocks/>
          </p:cNvGrpSpPr>
          <p:nvPr/>
        </p:nvGrpSpPr>
        <p:grpSpPr bwMode="auto">
          <a:xfrm>
            <a:off x="60325" y="60326"/>
            <a:ext cx="9024939" cy="6708775"/>
            <a:chOff x="38" y="38"/>
            <a:chExt cx="5685" cy="4226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8" y="38"/>
              <a:ext cx="5685" cy="42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5" name="Text Box 4"/>
            <p:cNvSpPr txBox="1">
              <a:spLocks noChangeArrowheads="1"/>
            </p:cNvSpPr>
            <p:nvPr/>
          </p:nvSpPr>
          <p:spPr bwMode="auto">
            <a:xfrm>
              <a:off x="102" y="105"/>
              <a:ext cx="5554" cy="40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0"/>
            </a:p>
          </p:txBody>
        </p:sp>
      </p:grpSp>
      <p:sp>
        <p:nvSpPr>
          <p:cNvPr id="3076" name="Rectangle 5"/>
          <p:cNvSpPr>
            <a:spLocks noChangeArrowheads="1"/>
          </p:cNvSpPr>
          <p:nvPr/>
        </p:nvSpPr>
        <p:spPr bwMode="auto">
          <a:xfrm flipV="1">
            <a:off x="69852" y="2376489"/>
            <a:ext cx="9013825" cy="92075"/>
          </a:xfrm>
          <a:prstGeom prst="rect">
            <a:avLst/>
          </a:prstGeom>
          <a:solidFill>
            <a:srgbClr val="D3481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69852" y="2341564"/>
            <a:ext cx="9013825" cy="46037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68263" y="2468564"/>
            <a:ext cx="9015412" cy="46037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8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82" name="Text Box 11"/>
          <p:cNvSpPr txBox="1">
            <a:spLocks noChangeArrowheads="1"/>
          </p:cNvSpPr>
          <p:nvPr/>
        </p:nvSpPr>
        <p:spPr bwMode="auto">
          <a:xfrm>
            <a:off x="800101" y="6172200"/>
            <a:ext cx="40005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5389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5C5A40ED-8958-4E52-9E07-96904C0A5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295400" y="1752600"/>
            <a:ext cx="7848600" cy="35052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4103" name="Oval 6"/>
          <p:cNvSpPr>
            <a:spLocks noChangeArrowheads="1"/>
          </p:cNvSpPr>
          <p:nvPr/>
        </p:nvSpPr>
        <p:spPr bwMode="auto">
          <a:xfrm>
            <a:off x="1433514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4" name="Oval 7"/>
          <p:cNvSpPr>
            <a:spLocks noChangeArrowheads="1"/>
          </p:cNvSpPr>
          <p:nvPr/>
        </p:nvSpPr>
        <p:spPr bwMode="auto">
          <a:xfrm>
            <a:off x="219392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5" name="Oval 8"/>
          <p:cNvSpPr>
            <a:spLocks noChangeArrowheads="1"/>
          </p:cNvSpPr>
          <p:nvPr/>
        </p:nvSpPr>
        <p:spPr bwMode="auto">
          <a:xfrm>
            <a:off x="2954339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6" name="Oval 9"/>
          <p:cNvSpPr>
            <a:spLocks noChangeArrowheads="1"/>
          </p:cNvSpPr>
          <p:nvPr/>
        </p:nvSpPr>
        <p:spPr bwMode="auto">
          <a:xfrm>
            <a:off x="3714751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7" name="Oval 10"/>
          <p:cNvSpPr>
            <a:spLocks noChangeArrowheads="1"/>
          </p:cNvSpPr>
          <p:nvPr/>
        </p:nvSpPr>
        <p:spPr bwMode="auto">
          <a:xfrm>
            <a:off x="4475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8" name="Oval 11"/>
          <p:cNvSpPr>
            <a:spLocks noChangeArrowheads="1"/>
          </p:cNvSpPr>
          <p:nvPr/>
        </p:nvSpPr>
        <p:spPr bwMode="auto">
          <a:xfrm>
            <a:off x="5237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9" name="Oval 12"/>
          <p:cNvSpPr>
            <a:spLocks noChangeArrowheads="1"/>
          </p:cNvSpPr>
          <p:nvPr/>
        </p:nvSpPr>
        <p:spPr bwMode="auto">
          <a:xfrm>
            <a:off x="599757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0" name="Oval 13"/>
          <p:cNvSpPr>
            <a:spLocks noChangeArrowheads="1"/>
          </p:cNvSpPr>
          <p:nvPr/>
        </p:nvSpPr>
        <p:spPr bwMode="auto">
          <a:xfrm>
            <a:off x="6757990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1" name="Oval 14"/>
          <p:cNvSpPr>
            <a:spLocks noChangeArrowheads="1"/>
          </p:cNvSpPr>
          <p:nvPr/>
        </p:nvSpPr>
        <p:spPr bwMode="auto">
          <a:xfrm>
            <a:off x="7518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2" name="Oval 15"/>
          <p:cNvSpPr>
            <a:spLocks noChangeArrowheads="1"/>
          </p:cNvSpPr>
          <p:nvPr/>
        </p:nvSpPr>
        <p:spPr bwMode="auto">
          <a:xfrm>
            <a:off x="8280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3" name="Rectangle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4" name="AutoShape 17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116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4117" name="Text Box 20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8" name="Text Box 21"/>
          <p:cNvSpPr txBox="1">
            <a:spLocks noChangeArrowheads="1"/>
          </p:cNvSpPr>
          <p:nvPr/>
        </p:nvSpPr>
        <p:spPr bwMode="auto">
          <a:xfrm>
            <a:off x="914400" y="6172200"/>
            <a:ext cx="396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22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6976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C929E6E0-BBFE-4B10-9845-90B64CBB2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1295400" y="1752600"/>
            <a:ext cx="7848600" cy="35052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5127" name="Oval 6"/>
          <p:cNvSpPr>
            <a:spLocks noChangeArrowheads="1"/>
          </p:cNvSpPr>
          <p:nvPr/>
        </p:nvSpPr>
        <p:spPr bwMode="auto">
          <a:xfrm>
            <a:off x="1433514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8" name="Oval 7"/>
          <p:cNvSpPr>
            <a:spLocks noChangeArrowheads="1"/>
          </p:cNvSpPr>
          <p:nvPr/>
        </p:nvSpPr>
        <p:spPr bwMode="auto">
          <a:xfrm>
            <a:off x="219392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9" name="Oval 8"/>
          <p:cNvSpPr>
            <a:spLocks noChangeArrowheads="1"/>
          </p:cNvSpPr>
          <p:nvPr/>
        </p:nvSpPr>
        <p:spPr bwMode="auto">
          <a:xfrm>
            <a:off x="2954339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0" name="Oval 9"/>
          <p:cNvSpPr>
            <a:spLocks noChangeArrowheads="1"/>
          </p:cNvSpPr>
          <p:nvPr/>
        </p:nvSpPr>
        <p:spPr bwMode="auto">
          <a:xfrm>
            <a:off x="3714751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1" name="Oval 10"/>
          <p:cNvSpPr>
            <a:spLocks noChangeArrowheads="1"/>
          </p:cNvSpPr>
          <p:nvPr/>
        </p:nvSpPr>
        <p:spPr bwMode="auto">
          <a:xfrm>
            <a:off x="4475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2" name="Oval 11"/>
          <p:cNvSpPr>
            <a:spLocks noChangeArrowheads="1"/>
          </p:cNvSpPr>
          <p:nvPr/>
        </p:nvSpPr>
        <p:spPr bwMode="auto">
          <a:xfrm>
            <a:off x="5237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3" name="Oval 12"/>
          <p:cNvSpPr>
            <a:spLocks noChangeArrowheads="1"/>
          </p:cNvSpPr>
          <p:nvPr/>
        </p:nvSpPr>
        <p:spPr bwMode="auto">
          <a:xfrm>
            <a:off x="599757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4" name="Oval 13"/>
          <p:cNvSpPr>
            <a:spLocks noChangeArrowheads="1"/>
          </p:cNvSpPr>
          <p:nvPr/>
        </p:nvSpPr>
        <p:spPr bwMode="auto">
          <a:xfrm>
            <a:off x="6757990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5" name="Oval 14"/>
          <p:cNvSpPr>
            <a:spLocks noChangeArrowheads="1"/>
          </p:cNvSpPr>
          <p:nvPr/>
        </p:nvSpPr>
        <p:spPr bwMode="auto">
          <a:xfrm>
            <a:off x="7518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6" name="Oval 15"/>
          <p:cNvSpPr>
            <a:spLocks noChangeArrowheads="1"/>
          </p:cNvSpPr>
          <p:nvPr/>
        </p:nvSpPr>
        <p:spPr bwMode="auto">
          <a:xfrm>
            <a:off x="8280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7" name="Rectangle 16"/>
          <p:cNvSpPr>
            <a:spLocks noChangeArrowheads="1"/>
          </p:cNvSpPr>
          <p:nvPr/>
        </p:nvSpPr>
        <p:spPr bwMode="auto">
          <a:xfrm flipV="1">
            <a:off x="68264" y="4683126"/>
            <a:ext cx="9007475" cy="92075"/>
          </a:xfrm>
          <a:prstGeom prst="rect">
            <a:avLst/>
          </a:prstGeom>
          <a:solidFill>
            <a:srgbClr val="D3481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8" name="Rectangle 17"/>
          <p:cNvSpPr>
            <a:spLocks noChangeArrowheads="1"/>
          </p:cNvSpPr>
          <p:nvPr/>
        </p:nvSpPr>
        <p:spPr bwMode="auto">
          <a:xfrm>
            <a:off x="68264" y="4649789"/>
            <a:ext cx="9007475" cy="46037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9" name="Rectangle 18"/>
          <p:cNvSpPr>
            <a:spLocks noChangeArrowheads="1"/>
          </p:cNvSpPr>
          <p:nvPr/>
        </p:nvSpPr>
        <p:spPr bwMode="auto">
          <a:xfrm>
            <a:off x="68264" y="4773614"/>
            <a:ext cx="9007475" cy="47625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4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5141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5142" name="Text Box 21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43" name="Text Box 22"/>
          <p:cNvSpPr txBox="1">
            <a:spLocks noChangeArrowheads="1"/>
          </p:cNvSpPr>
          <p:nvPr/>
        </p:nvSpPr>
        <p:spPr bwMode="auto">
          <a:xfrm>
            <a:off x="914400" y="6172200"/>
            <a:ext cx="38862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23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5389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5512896B-5EA9-4595-8BD6-055A34214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l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GB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											2/29/2016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922148" y="2356181"/>
            <a:ext cx="7537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Noisy channels for different configurations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03709" y="3183575"/>
            <a:ext cx="3646119" cy="74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tx1"/>
                </a:solidFill>
              </a:rPr>
              <a:t>Veta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Ghenescu</a:t>
            </a:r>
            <a:r>
              <a:rPr lang="en-US" sz="1600" baseline="30000" dirty="0" smtClean="0">
                <a:solidFill>
                  <a:schemeClr val="tx1"/>
                </a:solidFill>
              </a:rPr>
              <a:t>*</a:t>
            </a:r>
          </a:p>
          <a:p>
            <a:endParaRPr lang="en-US" sz="1600" baseline="30000" dirty="0" smtClean="0">
              <a:solidFill>
                <a:schemeClr val="tx1"/>
              </a:solidFill>
            </a:endParaRPr>
          </a:p>
          <a:p>
            <a:r>
              <a:rPr lang="en-US" sz="1600" b="0" i="1" baseline="30000" dirty="0" smtClean="0">
                <a:solidFill>
                  <a:schemeClr val="tx1"/>
                </a:solidFill>
              </a:rPr>
              <a:t>*Institute of Space Science</a:t>
            </a:r>
            <a:endParaRPr lang="en-GB" sz="16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420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l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GB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											3/23/2016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980650" y="1772816"/>
            <a:ext cx="3646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Data analysis: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266308"/>
              </p:ext>
            </p:extLst>
          </p:nvPr>
        </p:nvGraphicFramePr>
        <p:xfrm>
          <a:off x="1259632" y="2204864"/>
          <a:ext cx="6696744" cy="2240280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902541"/>
                <a:gridCol w="977940"/>
                <a:gridCol w="1392948"/>
                <a:gridCol w="342331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 err="1">
                          <a:effectLst/>
                        </a:rPr>
                        <a:t>Ped_run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Phys_run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Beam position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 err="1">
                          <a:effectLst/>
                        </a:rPr>
                        <a:t>Obs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220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221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(6, 135.4)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1W plane in front of the 1st </a:t>
                      </a:r>
                      <a:r>
                        <a:rPr lang="en-GB" sz="1400" dirty="0" err="1">
                          <a:effectLst/>
                        </a:rPr>
                        <a:t>LumiCal</a:t>
                      </a:r>
                      <a:r>
                        <a:rPr lang="en-GB" sz="1400" dirty="0">
                          <a:effectLst/>
                        </a:rPr>
                        <a:t> sensor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324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333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(6, 135.4)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2</a:t>
                      </a:r>
                      <a:r>
                        <a:rPr lang="en-GB" sz="1400" baseline="0" dirty="0" smtClean="0">
                          <a:effectLst/>
                        </a:rPr>
                        <a:t> extra </a:t>
                      </a:r>
                      <a:r>
                        <a:rPr lang="en-GB" sz="1400" dirty="0" smtClean="0">
                          <a:effectLst/>
                        </a:rPr>
                        <a:t>W </a:t>
                      </a:r>
                      <a:r>
                        <a:rPr lang="en-GB" sz="1400" dirty="0">
                          <a:effectLst/>
                        </a:rPr>
                        <a:t>plane in front of the 1st </a:t>
                      </a:r>
                      <a:r>
                        <a:rPr lang="en-GB" sz="1400" dirty="0" err="1">
                          <a:effectLst/>
                        </a:rPr>
                        <a:t>LumiCal</a:t>
                      </a:r>
                      <a:r>
                        <a:rPr lang="en-GB" sz="1400" dirty="0">
                          <a:effectLst/>
                        </a:rPr>
                        <a:t> sensor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342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344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(6, 48.9)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2 extra W </a:t>
                      </a:r>
                      <a:r>
                        <a:rPr lang="en-GB" sz="1400" dirty="0">
                          <a:effectLst/>
                        </a:rPr>
                        <a:t>plane in front of the 1st </a:t>
                      </a:r>
                      <a:r>
                        <a:rPr lang="en-GB" sz="1400" dirty="0" err="1">
                          <a:effectLst/>
                        </a:rPr>
                        <a:t>LumiCal</a:t>
                      </a:r>
                      <a:r>
                        <a:rPr lang="en-GB" sz="1400" dirty="0">
                          <a:effectLst/>
                        </a:rPr>
                        <a:t> sensor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347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348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(6, 48.9)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2 extra W </a:t>
                      </a:r>
                      <a:r>
                        <a:rPr lang="en-GB" sz="1400" dirty="0">
                          <a:effectLst/>
                        </a:rPr>
                        <a:t>planes in front of the 1st </a:t>
                      </a:r>
                      <a:r>
                        <a:rPr lang="en-GB" sz="1400" dirty="0" err="1">
                          <a:effectLst/>
                        </a:rPr>
                        <a:t>LumiCal</a:t>
                      </a:r>
                      <a:r>
                        <a:rPr lang="en-GB" sz="1400" dirty="0">
                          <a:effectLst/>
                        </a:rPr>
                        <a:t> sensor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360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361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(6, </a:t>
                      </a:r>
                      <a:r>
                        <a:rPr lang="en-GB" sz="1400" dirty="0" smtClean="0">
                          <a:effectLst/>
                        </a:rPr>
                        <a:t>135)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4 extra W </a:t>
                      </a:r>
                      <a:r>
                        <a:rPr lang="en-GB" sz="1400" dirty="0">
                          <a:effectLst/>
                        </a:rPr>
                        <a:t>planes in front of the 1st </a:t>
                      </a:r>
                      <a:r>
                        <a:rPr lang="en-GB" sz="1400" dirty="0" err="1">
                          <a:effectLst/>
                        </a:rPr>
                        <a:t>LumiCal</a:t>
                      </a:r>
                      <a:r>
                        <a:rPr lang="en-GB" sz="1400" dirty="0">
                          <a:effectLst/>
                        </a:rPr>
                        <a:t> sensor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380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382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(6, 49.0)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4 extra W </a:t>
                      </a:r>
                      <a:r>
                        <a:rPr lang="en-GB" sz="1400" dirty="0">
                          <a:effectLst/>
                        </a:rPr>
                        <a:t>planes in front of the 1st </a:t>
                      </a:r>
                      <a:r>
                        <a:rPr lang="en-GB" sz="1400" dirty="0" err="1">
                          <a:effectLst/>
                        </a:rPr>
                        <a:t>LumiCal</a:t>
                      </a:r>
                      <a:r>
                        <a:rPr lang="en-GB" sz="1400" dirty="0">
                          <a:effectLst/>
                        </a:rPr>
                        <a:t> sensor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4500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7904768"/>
              </p:ext>
            </p:extLst>
          </p:nvPr>
        </p:nvGraphicFramePr>
        <p:xfrm>
          <a:off x="-9856" y="1412776"/>
          <a:ext cx="9125662" cy="4978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525886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945066"/>
              </p:ext>
            </p:extLst>
          </p:nvPr>
        </p:nvGraphicFramePr>
        <p:xfrm>
          <a:off x="1" y="1268760"/>
          <a:ext cx="9144000" cy="462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19251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772493"/>
              </p:ext>
            </p:extLst>
          </p:nvPr>
        </p:nvGraphicFramePr>
        <p:xfrm>
          <a:off x="0" y="1412776"/>
          <a:ext cx="9144000" cy="4978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687199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2901155"/>
              </p:ext>
            </p:extLst>
          </p:nvPr>
        </p:nvGraphicFramePr>
        <p:xfrm>
          <a:off x="0" y="1196752"/>
          <a:ext cx="9144000" cy="496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2284772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2170298"/>
              </p:ext>
            </p:extLst>
          </p:nvPr>
        </p:nvGraphicFramePr>
        <p:xfrm>
          <a:off x="1" y="1197768"/>
          <a:ext cx="9034462" cy="4895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09288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0796150"/>
              </p:ext>
            </p:extLst>
          </p:nvPr>
        </p:nvGraphicFramePr>
        <p:xfrm>
          <a:off x="0" y="1412777"/>
          <a:ext cx="9144000" cy="4392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52056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317812"/>
              </p:ext>
            </p:extLst>
          </p:nvPr>
        </p:nvGraphicFramePr>
        <p:xfrm>
          <a:off x="26988" y="1556791"/>
          <a:ext cx="9117012" cy="4834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473789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19402</TotalTime>
  <Words>192</Words>
  <Application>Microsoft Office PowerPoint</Application>
  <PresentationFormat>On-screen Show (4:3)</PresentationFormat>
  <Paragraphs>70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Calibri</vt:lpstr>
      <vt:lpstr>DejaVu Sans</vt:lpstr>
      <vt:lpstr>Franklin Gothic Book</vt:lpstr>
      <vt:lpstr>Perpetua</vt:lpstr>
      <vt:lpstr>Times New Roman</vt:lpstr>
      <vt:lpstr>WenQuanYi Micro Hei</vt:lpstr>
      <vt:lpstr>Office Theme</vt:lpstr>
      <vt:lpstr>1_Office Theme</vt:lpstr>
      <vt:lpstr>2_Office Theme</vt:lpstr>
      <vt:lpstr>3_Office Theme</vt:lpstr>
      <vt:lpstr>4_Office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OanaG</dc:creator>
  <cp:lastModifiedBy>Work</cp:lastModifiedBy>
  <cp:revision>856</cp:revision>
  <cp:lastPrinted>2013-04-26T16:20:30Z</cp:lastPrinted>
  <dcterms:created xsi:type="dcterms:W3CDTF">2010-02-23T11:08:20Z</dcterms:created>
  <dcterms:modified xsi:type="dcterms:W3CDTF">2016-04-04T06:02:36Z</dcterms:modified>
</cp:coreProperties>
</file>