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14"/>
  </p:notesMasterIdLst>
  <p:sldIdLst>
    <p:sldId id="326" r:id="rId6"/>
    <p:sldId id="328" r:id="rId7"/>
    <p:sldId id="329" r:id="rId8"/>
    <p:sldId id="330" r:id="rId9"/>
    <p:sldId id="331" r:id="rId10"/>
    <p:sldId id="332" r:id="rId11"/>
    <p:sldId id="333" r:id="rId12"/>
    <p:sldId id="334" r:id="rId13"/>
  </p:sldIdLst>
  <p:sldSz cx="9144000" cy="6858000" type="screen4x3"/>
  <p:notesSz cx="6797675" cy="9928225"/>
  <p:defaultTextStyle>
    <a:defPPr>
      <a:defRPr lang="en-GB"/>
    </a:defPPr>
    <a:lvl1pPr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1pPr>
    <a:lvl2pPr marL="742950" indent="-28575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2pPr>
    <a:lvl3pPr marL="11430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3pPr>
    <a:lvl4pPr marL="16002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4pPr>
    <a:lvl5pPr marL="2057400" indent="-228600" algn="ctr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charset="0"/>
        <a:ea typeface="WenQuanYi Micro Hei" charset="0"/>
        <a:cs typeface="WenQuanYi Micro Hei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0BA2"/>
    <a:srgbClr val="00FFFF"/>
    <a:srgbClr val="FF66FF"/>
    <a:srgbClr val="000000"/>
    <a:srgbClr val="DDFFF7"/>
    <a:srgbClr val="0066FF"/>
    <a:srgbClr val="49F551"/>
    <a:srgbClr val="FFFFCC"/>
    <a:srgbClr val="FFEAA7"/>
    <a:srgbClr val="0EB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48" autoAdjust="0"/>
  </p:normalViewPr>
  <p:slideViewPr>
    <p:cSldViewPr>
      <p:cViewPr varScale="1">
        <p:scale>
          <a:sx n="87" d="100"/>
          <a:sy n="87" d="100"/>
        </p:scale>
        <p:origin x="108" y="2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id_chip = 0</a:t>
            </a:r>
          </a:p>
        </c:rich>
      </c:tx>
      <c:layout>
        <c:manualLayout>
          <c:xMode val="edge"/>
          <c:yMode val="edge"/>
          <c:x val="0.46609681320511631"/>
          <c:y val="2.27821522309711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0696677017863446E-2"/>
          <c:y val="0.1433698350568848"/>
          <c:w val="0.90583724548004685"/>
          <c:h val="0.74384810212689645"/>
        </c:manualLayout>
      </c:layout>
      <c:scatterChart>
        <c:scatterStyle val="lineMarker"/>
        <c:varyColors val="0"/>
        <c:ser>
          <c:idx val="0"/>
          <c:order val="0"/>
          <c:tx>
            <c:v>run19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chip0!$A$2:$A$129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chip0!$B$2:$B$129</c:f>
              <c:numCache>
                <c:formatCode>General</c:formatCode>
                <c:ptCount val="128"/>
                <c:pt idx="0">
                  <c:v>46.379899999999999</c:v>
                </c:pt>
                <c:pt idx="1">
                  <c:v>13.8752</c:v>
                </c:pt>
                <c:pt idx="2">
                  <c:v>38.462600000000002</c:v>
                </c:pt>
                <c:pt idx="3">
                  <c:v>36.1205</c:v>
                </c:pt>
                <c:pt idx="4">
                  <c:v>19.0685</c:v>
                </c:pt>
                <c:pt idx="5">
                  <c:v>32.569600000000001</c:v>
                </c:pt>
                <c:pt idx="6">
                  <c:v>15.504099999999999</c:v>
                </c:pt>
                <c:pt idx="7">
                  <c:v>10.816800000000001</c:v>
                </c:pt>
                <c:pt idx="8">
                  <c:v>13.125299999999999</c:v>
                </c:pt>
                <c:pt idx="9">
                  <c:v>20.5108</c:v>
                </c:pt>
                <c:pt idx="10">
                  <c:v>36.046500000000002</c:v>
                </c:pt>
                <c:pt idx="11">
                  <c:v>8.8492999999999995</c:v>
                </c:pt>
                <c:pt idx="12">
                  <c:v>30.5594</c:v>
                </c:pt>
                <c:pt idx="13">
                  <c:v>9.8722999999999992</c:v>
                </c:pt>
                <c:pt idx="14">
                  <c:v>9.8071999999999999</c:v>
                </c:pt>
                <c:pt idx="15">
                  <c:v>12.382300000000001</c:v>
                </c:pt>
                <c:pt idx="16">
                  <c:v>12.2096</c:v>
                </c:pt>
                <c:pt idx="17">
                  <c:v>12.010899999999999</c:v>
                </c:pt>
                <c:pt idx="18">
                  <c:v>18.8492</c:v>
                </c:pt>
                <c:pt idx="19">
                  <c:v>8.0359400000000001</c:v>
                </c:pt>
                <c:pt idx="20">
                  <c:v>32.1479</c:v>
                </c:pt>
                <c:pt idx="21">
                  <c:v>8.2393599999999996</c:v>
                </c:pt>
                <c:pt idx="22">
                  <c:v>11.7639</c:v>
                </c:pt>
                <c:pt idx="23">
                  <c:v>32.089599999999997</c:v>
                </c:pt>
                <c:pt idx="24">
                  <c:v>31.444700000000001</c:v>
                </c:pt>
                <c:pt idx="25">
                  <c:v>12.0799</c:v>
                </c:pt>
                <c:pt idx="26">
                  <c:v>11.405200000000001</c:v>
                </c:pt>
                <c:pt idx="27">
                  <c:v>13.3462</c:v>
                </c:pt>
                <c:pt idx="28">
                  <c:v>10.623100000000001</c:v>
                </c:pt>
                <c:pt idx="29">
                  <c:v>11.16</c:v>
                </c:pt>
                <c:pt idx="30">
                  <c:v>11.643599999999999</c:v>
                </c:pt>
                <c:pt idx="31">
                  <c:v>12.392300000000001</c:v>
                </c:pt>
                <c:pt idx="32">
                  <c:v>11.1311</c:v>
                </c:pt>
                <c:pt idx="33">
                  <c:v>12.1088</c:v>
                </c:pt>
                <c:pt idx="34">
                  <c:v>10.8041</c:v>
                </c:pt>
                <c:pt idx="35">
                  <c:v>10.6798</c:v>
                </c:pt>
                <c:pt idx="36">
                  <c:v>12.055300000000001</c:v>
                </c:pt>
                <c:pt idx="37">
                  <c:v>11.9038</c:v>
                </c:pt>
                <c:pt idx="38">
                  <c:v>14.8141</c:v>
                </c:pt>
                <c:pt idx="39">
                  <c:v>12.519399999999999</c:v>
                </c:pt>
                <c:pt idx="40">
                  <c:v>11.1114</c:v>
                </c:pt>
                <c:pt idx="41">
                  <c:v>27.256499999999999</c:v>
                </c:pt>
                <c:pt idx="42">
                  <c:v>12.92</c:v>
                </c:pt>
                <c:pt idx="43">
                  <c:v>10.0746</c:v>
                </c:pt>
                <c:pt idx="44">
                  <c:v>10.686999999999999</c:v>
                </c:pt>
                <c:pt idx="45">
                  <c:v>10.450200000000001</c:v>
                </c:pt>
                <c:pt idx="46">
                  <c:v>13.633699999999999</c:v>
                </c:pt>
                <c:pt idx="47">
                  <c:v>10.451499999999999</c:v>
                </c:pt>
                <c:pt idx="48">
                  <c:v>12.116099999999999</c:v>
                </c:pt>
                <c:pt idx="49">
                  <c:v>12.6191</c:v>
                </c:pt>
                <c:pt idx="50">
                  <c:v>19.373100000000001</c:v>
                </c:pt>
                <c:pt idx="51">
                  <c:v>13.997999999999999</c:v>
                </c:pt>
                <c:pt idx="52">
                  <c:v>7.5904400000000001</c:v>
                </c:pt>
                <c:pt idx="53">
                  <c:v>10.529</c:v>
                </c:pt>
                <c:pt idx="54">
                  <c:v>14.847099999999999</c:v>
                </c:pt>
                <c:pt idx="55">
                  <c:v>7.71312</c:v>
                </c:pt>
                <c:pt idx="56">
                  <c:v>12.8155</c:v>
                </c:pt>
                <c:pt idx="57">
                  <c:v>10.3743</c:v>
                </c:pt>
                <c:pt idx="58">
                  <c:v>11.416499999999999</c:v>
                </c:pt>
                <c:pt idx="59">
                  <c:v>10.824999999999999</c:v>
                </c:pt>
                <c:pt idx="60">
                  <c:v>11.9658</c:v>
                </c:pt>
                <c:pt idx="61">
                  <c:v>15.5943</c:v>
                </c:pt>
                <c:pt idx="62">
                  <c:v>10.9831</c:v>
                </c:pt>
                <c:pt idx="63">
                  <c:v>9.1627799999999997</c:v>
                </c:pt>
                <c:pt idx="64">
                  <c:v>12.1898</c:v>
                </c:pt>
                <c:pt idx="65">
                  <c:v>11.7729</c:v>
                </c:pt>
                <c:pt idx="66">
                  <c:v>12.148199999999999</c:v>
                </c:pt>
                <c:pt idx="67">
                  <c:v>12.1584</c:v>
                </c:pt>
                <c:pt idx="68">
                  <c:v>10.744300000000001</c:v>
                </c:pt>
                <c:pt idx="69">
                  <c:v>9.3892799999999994</c:v>
                </c:pt>
                <c:pt idx="70">
                  <c:v>13.247299999999999</c:v>
                </c:pt>
                <c:pt idx="71">
                  <c:v>21.5197</c:v>
                </c:pt>
                <c:pt idx="72">
                  <c:v>12.242800000000001</c:v>
                </c:pt>
                <c:pt idx="73">
                  <c:v>25.129799999999999</c:v>
                </c:pt>
                <c:pt idx="74">
                  <c:v>13.769600000000001</c:v>
                </c:pt>
                <c:pt idx="75">
                  <c:v>7.4318900000000001</c:v>
                </c:pt>
                <c:pt idx="76">
                  <c:v>10.6875</c:v>
                </c:pt>
                <c:pt idx="77">
                  <c:v>23.008500000000002</c:v>
                </c:pt>
                <c:pt idx="78">
                  <c:v>14.9596</c:v>
                </c:pt>
                <c:pt idx="79">
                  <c:v>9.4937100000000001</c:v>
                </c:pt>
                <c:pt idx="80">
                  <c:v>11.082800000000001</c:v>
                </c:pt>
                <c:pt idx="81">
                  <c:v>9.2385199999999994</c:v>
                </c:pt>
                <c:pt idx="82">
                  <c:v>11.7193</c:v>
                </c:pt>
                <c:pt idx="83">
                  <c:v>12.507199999999999</c:v>
                </c:pt>
                <c:pt idx="84">
                  <c:v>12.193300000000001</c:v>
                </c:pt>
                <c:pt idx="85">
                  <c:v>14.9672</c:v>
                </c:pt>
                <c:pt idx="86">
                  <c:v>17.674900000000001</c:v>
                </c:pt>
                <c:pt idx="87">
                  <c:v>11.2432</c:v>
                </c:pt>
                <c:pt idx="88">
                  <c:v>11.629899999999999</c:v>
                </c:pt>
                <c:pt idx="89">
                  <c:v>10.937200000000001</c:v>
                </c:pt>
                <c:pt idx="90">
                  <c:v>13.0181</c:v>
                </c:pt>
                <c:pt idx="91">
                  <c:v>27.1296</c:v>
                </c:pt>
                <c:pt idx="92">
                  <c:v>20.951499999999999</c:v>
                </c:pt>
                <c:pt idx="93">
                  <c:v>10.183199999999999</c:v>
                </c:pt>
                <c:pt idx="94">
                  <c:v>14.919600000000001</c:v>
                </c:pt>
                <c:pt idx="95">
                  <c:v>12.9078</c:v>
                </c:pt>
                <c:pt idx="96">
                  <c:v>24.554200000000002</c:v>
                </c:pt>
                <c:pt idx="97">
                  <c:v>15.059100000000001</c:v>
                </c:pt>
                <c:pt idx="98">
                  <c:v>13.053699999999999</c:v>
                </c:pt>
                <c:pt idx="99">
                  <c:v>25.899899999999999</c:v>
                </c:pt>
                <c:pt idx="100">
                  <c:v>13.903700000000001</c:v>
                </c:pt>
                <c:pt idx="101">
                  <c:v>24.217700000000001</c:v>
                </c:pt>
                <c:pt idx="102">
                  <c:v>11.489100000000001</c:v>
                </c:pt>
                <c:pt idx="103">
                  <c:v>11.8292</c:v>
                </c:pt>
                <c:pt idx="104">
                  <c:v>13.182399999999999</c:v>
                </c:pt>
                <c:pt idx="105">
                  <c:v>13.163</c:v>
                </c:pt>
                <c:pt idx="106">
                  <c:v>14.8386</c:v>
                </c:pt>
                <c:pt idx="107">
                  <c:v>10.9438</c:v>
                </c:pt>
                <c:pt idx="108">
                  <c:v>13.6965</c:v>
                </c:pt>
                <c:pt idx="109">
                  <c:v>13.0892</c:v>
                </c:pt>
                <c:pt idx="110">
                  <c:v>11.7958</c:v>
                </c:pt>
                <c:pt idx="111">
                  <c:v>25.142800000000001</c:v>
                </c:pt>
                <c:pt idx="112">
                  <c:v>17.653500000000001</c:v>
                </c:pt>
                <c:pt idx="113">
                  <c:v>14.4384</c:v>
                </c:pt>
                <c:pt idx="114">
                  <c:v>15.6432</c:v>
                </c:pt>
                <c:pt idx="115">
                  <c:v>13.459300000000001</c:v>
                </c:pt>
                <c:pt idx="116">
                  <c:v>12.9688</c:v>
                </c:pt>
                <c:pt idx="117">
                  <c:v>18.8993</c:v>
                </c:pt>
                <c:pt idx="118">
                  <c:v>17.322099999999999</c:v>
                </c:pt>
                <c:pt idx="119">
                  <c:v>23.7851</c:v>
                </c:pt>
                <c:pt idx="120">
                  <c:v>20.280899999999999</c:v>
                </c:pt>
                <c:pt idx="121">
                  <c:v>32.220500000000001</c:v>
                </c:pt>
                <c:pt idx="122">
                  <c:v>14.916499999999999</c:v>
                </c:pt>
                <c:pt idx="123">
                  <c:v>34.536299999999997</c:v>
                </c:pt>
                <c:pt idx="124">
                  <c:v>35.328899999999997</c:v>
                </c:pt>
                <c:pt idx="125">
                  <c:v>17.496700000000001</c:v>
                </c:pt>
                <c:pt idx="126">
                  <c:v>33.054400000000001</c:v>
                </c:pt>
                <c:pt idx="127">
                  <c:v>36.677500000000002</c:v>
                </c:pt>
              </c:numCache>
            </c:numRef>
          </c:yVal>
          <c:smooth val="0"/>
        </c:ser>
        <c:ser>
          <c:idx val="1"/>
          <c:order val="1"/>
          <c:tx>
            <c:v>run20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chip0!$A$2:$A$129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chip0!$C$2:$C$129</c:f>
              <c:numCache>
                <c:formatCode>General</c:formatCode>
                <c:ptCount val="128"/>
                <c:pt idx="0">
                  <c:v>52.126899999999999</c:v>
                </c:pt>
                <c:pt idx="1">
                  <c:v>15.3643</c:v>
                </c:pt>
                <c:pt idx="2">
                  <c:v>37.368499999999997</c:v>
                </c:pt>
                <c:pt idx="3">
                  <c:v>33.019399999999997</c:v>
                </c:pt>
                <c:pt idx="4">
                  <c:v>20.946899999999999</c:v>
                </c:pt>
                <c:pt idx="5">
                  <c:v>40.142299999999999</c:v>
                </c:pt>
                <c:pt idx="6">
                  <c:v>15.523300000000001</c:v>
                </c:pt>
                <c:pt idx="7">
                  <c:v>16.397200000000002</c:v>
                </c:pt>
                <c:pt idx="8">
                  <c:v>13.9961</c:v>
                </c:pt>
                <c:pt idx="9">
                  <c:v>27.614100000000001</c:v>
                </c:pt>
                <c:pt idx="10">
                  <c:v>29.287299999999998</c:v>
                </c:pt>
                <c:pt idx="11">
                  <c:v>13.303800000000001</c:v>
                </c:pt>
                <c:pt idx="12">
                  <c:v>32.384999999999998</c:v>
                </c:pt>
                <c:pt idx="13">
                  <c:v>13.9954</c:v>
                </c:pt>
                <c:pt idx="14">
                  <c:v>14.4558</c:v>
                </c:pt>
                <c:pt idx="15">
                  <c:v>15.992599999999999</c:v>
                </c:pt>
                <c:pt idx="16">
                  <c:v>15.0558</c:v>
                </c:pt>
                <c:pt idx="17">
                  <c:v>13.969099999999999</c:v>
                </c:pt>
                <c:pt idx="18">
                  <c:v>32.397199999999998</c:v>
                </c:pt>
                <c:pt idx="19">
                  <c:v>11.270200000000001</c:v>
                </c:pt>
                <c:pt idx="20">
                  <c:v>28.7532</c:v>
                </c:pt>
                <c:pt idx="21">
                  <c:v>14.4991</c:v>
                </c:pt>
                <c:pt idx="22">
                  <c:v>15.0123</c:v>
                </c:pt>
                <c:pt idx="23">
                  <c:v>37.105400000000003</c:v>
                </c:pt>
                <c:pt idx="24">
                  <c:v>31.9373</c:v>
                </c:pt>
                <c:pt idx="25">
                  <c:v>13.444000000000001</c:v>
                </c:pt>
                <c:pt idx="26">
                  <c:v>18.755199999999999</c:v>
                </c:pt>
                <c:pt idx="27">
                  <c:v>15.131399999999999</c:v>
                </c:pt>
                <c:pt idx="28">
                  <c:v>16.199100000000001</c:v>
                </c:pt>
                <c:pt idx="29">
                  <c:v>17.1296</c:v>
                </c:pt>
                <c:pt idx="30">
                  <c:v>16.101199999999999</c:v>
                </c:pt>
                <c:pt idx="31">
                  <c:v>14.313000000000001</c:v>
                </c:pt>
                <c:pt idx="32">
                  <c:v>11.9283</c:v>
                </c:pt>
                <c:pt idx="33">
                  <c:v>14.070499999999999</c:v>
                </c:pt>
                <c:pt idx="34">
                  <c:v>14.473800000000001</c:v>
                </c:pt>
                <c:pt idx="35">
                  <c:v>12.939</c:v>
                </c:pt>
                <c:pt idx="36">
                  <c:v>13.904500000000001</c:v>
                </c:pt>
                <c:pt idx="37">
                  <c:v>13.674200000000001</c:v>
                </c:pt>
                <c:pt idx="38">
                  <c:v>17.878900000000002</c:v>
                </c:pt>
                <c:pt idx="39">
                  <c:v>15.8614</c:v>
                </c:pt>
                <c:pt idx="40">
                  <c:v>13.108000000000001</c:v>
                </c:pt>
                <c:pt idx="41">
                  <c:v>25.509799999999998</c:v>
                </c:pt>
                <c:pt idx="42">
                  <c:v>14.6686</c:v>
                </c:pt>
                <c:pt idx="43">
                  <c:v>15.7898</c:v>
                </c:pt>
                <c:pt idx="44">
                  <c:v>13.767200000000001</c:v>
                </c:pt>
                <c:pt idx="45">
                  <c:v>12.065200000000001</c:v>
                </c:pt>
                <c:pt idx="46">
                  <c:v>13.855499999999999</c:v>
                </c:pt>
                <c:pt idx="47">
                  <c:v>12.8377</c:v>
                </c:pt>
                <c:pt idx="48">
                  <c:v>18.439499999999999</c:v>
                </c:pt>
                <c:pt idx="49">
                  <c:v>14.9193</c:v>
                </c:pt>
                <c:pt idx="50">
                  <c:v>14.3996</c:v>
                </c:pt>
                <c:pt idx="51">
                  <c:v>17.209199999999999</c:v>
                </c:pt>
                <c:pt idx="52">
                  <c:v>12.0001</c:v>
                </c:pt>
                <c:pt idx="53">
                  <c:v>13.9404</c:v>
                </c:pt>
                <c:pt idx="54">
                  <c:v>12.593</c:v>
                </c:pt>
                <c:pt idx="55">
                  <c:v>10.462199999999999</c:v>
                </c:pt>
                <c:pt idx="56">
                  <c:v>12.0616</c:v>
                </c:pt>
                <c:pt idx="57">
                  <c:v>14.3329</c:v>
                </c:pt>
                <c:pt idx="58">
                  <c:v>15.1012</c:v>
                </c:pt>
                <c:pt idx="59">
                  <c:v>12.207100000000001</c:v>
                </c:pt>
                <c:pt idx="60">
                  <c:v>15.116400000000001</c:v>
                </c:pt>
                <c:pt idx="61">
                  <c:v>14.420199999999999</c:v>
                </c:pt>
                <c:pt idx="62">
                  <c:v>12.884600000000001</c:v>
                </c:pt>
                <c:pt idx="63">
                  <c:v>12.1008</c:v>
                </c:pt>
                <c:pt idx="64">
                  <c:v>11.2552</c:v>
                </c:pt>
                <c:pt idx="65">
                  <c:v>12.5702</c:v>
                </c:pt>
                <c:pt idx="66">
                  <c:v>13.698700000000001</c:v>
                </c:pt>
                <c:pt idx="67">
                  <c:v>11.132300000000001</c:v>
                </c:pt>
                <c:pt idx="68">
                  <c:v>12.0982</c:v>
                </c:pt>
                <c:pt idx="69">
                  <c:v>12.035399999999999</c:v>
                </c:pt>
                <c:pt idx="70">
                  <c:v>10.276</c:v>
                </c:pt>
                <c:pt idx="71">
                  <c:v>33.116199999999999</c:v>
                </c:pt>
                <c:pt idx="72">
                  <c:v>13.601699999999999</c:v>
                </c:pt>
                <c:pt idx="73">
                  <c:v>33.541699999999999</c:v>
                </c:pt>
                <c:pt idx="74">
                  <c:v>10.994300000000001</c:v>
                </c:pt>
                <c:pt idx="75">
                  <c:v>14.061299999999999</c:v>
                </c:pt>
                <c:pt idx="76">
                  <c:v>14.4283</c:v>
                </c:pt>
                <c:pt idx="77">
                  <c:v>32.7821</c:v>
                </c:pt>
                <c:pt idx="78">
                  <c:v>17.475100000000001</c:v>
                </c:pt>
                <c:pt idx="79">
                  <c:v>18.4313</c:v>
                </c:pt>
                <c:pt idx="80">
                  <c:v>15.245799999999999</c:v>
                </c:pt>
                <c:pt idx="81">
                  <c:v>15.2471</c:v>
                </c:pt>
                <c:pt idx="82">
                  <c:v>13.958500000000001</c:v>
                </c:pt>
                <c:pt idx="83">
                  <c:v>15.125</c:v>
                </c:pt>
                <c:pt idx="84">
                  <c:v>15.2926</c:v>
                </c:pt>
                <c:pt idx="85">
                  <c:v>17.593900000000001</c:v>
                </c:pt>
                <c:pt idx="86">
                  <c:v>15.477399999999999</c:v>
                </c:pt>
                <c:pt idx="87">
                  <c:v>17.2089</c:v>
                </c:pt>
                <c:pt idx="88">
                  <c:v>15.432499999999999</c:v>
                </c:pt>
                <c:pt idx="89">
                  <c:v>16.548400000000001</c:v>
                </c:pt>
                <c:pt idx="90">
                  <c:v>13.6829</c:v>
                </c:pt>
                <c:pt idx="91">
                  <c:v>37.668199999999999</c:v>
                </c:pt>
                <c:pt idx="92">
                  <c:v>37.927700000000002</c:v>
                </c:pt>
                <c:pt idx="93">
                  <c:v>19.361599999999999</c:v>
                </c:pt>
                <c:pt idx="94">
                  <c:v>14.1988</c:v>
                </c:pt>
                <c:pt idx="95">
                  <c:v>17.0031</c:v>
                </c:pt>
                <c:pt idx="96">
                  <c:v>29.7775</c:v>
                </c:pt>
                <c:pt idx="97">
                  <c:v>18.7547</c:v>
                </c:pt>
                <c:pt idx="98">
                  <c:v>16.852699999999999</c:v>
                </c:pt>
                <c:pt idx="99">
                  <c:v>32.2515</c:v>
                </c:pt>
                <c:pt idx="100">
                  <c:v>19.8066</c:v>
                </c:pt>
                <c:pt idx="101">
                  <c:v>41.538699999999999</c:v>
                </c:pt>
                <c:pt idx="102">
                  <c:v>20.711500000000001</c:v>
                </c:pt>
                <c:pt idx="103">
                  <c:v>17.8626</c:v>
                </c:pt>
                <c:pt idx="104">
                  <c:v>19.244900000000001</c:v>
                </c:pt>
                <c:pt idx="105">
                  <c:v>19.2666</c:v>
                </c:pt>
                <c:pt idx="106">
                  <c:v>24.759</c:v>
                </c:pt>
                <c:pt idx="107">
                  <c:v>22.3735</c:v>
                </c:pt>
                <c:pt idx="108">
                  <c:v>23.733899999999998</c:v>
                </c:pt>
                <c:pt idx="109">
                  <c:v>23.1572</c:v>
                </c:pt>
                <c:pt idx="110">
                  <c:v>22.289200000000001</c:v>
                </c:pt>
                <c:pt idx="111">
                  <c:v>31.804099999999998</c:v>
                </c:pt>
                <c:pt idx="112">
                  <c:v>22.274000000000001</c:v>
                </c:pt>
                <c:pt idx="113">
                  <c:v>23.610499999999998</c:v>
                </c:pt>
                <c:pt idx="114">
                  <c:v>27.186599999999999</c:v>
                </c:pt>
                <c:pt idx="115">
                  <c:v>25.470099999999999</c:v>
                </c:pt>
                <c:pt idx="116">
                  <c:v>26.4482</c:v>
                </c:pt>
                <c:pt idx="117">
                  <c:v>25.480599999999999</c:v>
                </c:pt>
                <c:pt idx="118">
                  <c:v>27.625800000000002</c:v>
                </c:pt>
                <c:pt idx="119">
                  <c:v>36.756900000000002</c:v>
                </c:pt>
                <c:pt idx="120">
                  <c:v>22.829000000000001</c:v>
                </c:pt>
                <c:pt idx="121">
                  <c:v>34.980600000000003</c:v>
                </c:pt>
                <c:pt idx="122">
                  <c:v>22.4328</c:v>
                </c:pt>
                <c:pt idx="123">
                  <c:v>46.203400000000002</c:v>
                </c:pt>
                <c:pt idx="124">
                  <c:v>46.688800000000001</c:v>
                </c:pt>
                <c:pt idx="125">
                  <c:v>23.325600000000001</c:v>
                </c:pt>
                <c:pt idx="126">
                  <c:v>36.442599999999999</c:v>
                </c:pt>
                <c:pt idx="127">
                  <c:v>41.866799999999998</c:v>
                </c:pt>
              </c:numCache>
            </c:numRef>
          </c:yVal>
          <c:smooth val="0"/>
        </c:ser>
        <c:ser>
          <c:idx val="2"/>
          <c:order val="2"/>
          <c:tx>
            <c:v>run21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chip0!$A$2:$A$129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chip0!$D$2:$D$129</c:f>
              <c:numCache>
                <c:formatCode>General</c:formatCode>
                <c:ptCount val="128"/>
                <c:pt idx="0">
                  <c:v>52.126899999999999</c:v>
                </c:pt>
                <c:pt idx="1">
                  <c:v>15.3643</c:v>
                </c:pt>
                <c:pt idx="2">
                  <c:v>37.368499999999997</c:v>
                </c:pt>
                <c:pt idx="3">
                  <c:v>33.019399999999997</c:v>
                </c:pt>
                <c:pt idx="4">
                  <c:v>20.946899999999999</c:v>
                </c:pt>
                <c:pt idx="5">
                  <c:v>40.142299999999999</c:v>
                </c:pt>
                <c:pt idx="6">
                  <c:v>15.523300000000001</c:v>
                </c:pt>
                <c:pt idx="7">
                  <c:v>16.397200000000002</c:v>
                </c:pt>
                <c:pt idx="8">
                  <c:v>13.9961</c:v>
                </c:pt>
                <c:pt idx="9">
                  <c:v>27.614100000000001</c:v>
                </c:pt>
                <c:pt idx="10">
                  <c:v>29.287299999999998</c:v>
                </c:pt>
                <c:pt idx="11">
                  <c:v>13.303800000000001</c:v>
                </c:pt>
                <c:pt idx="12">
                  <c:v>32.384999999999998</c:v>
                </c:pt>
                <c:pt idx="13">
                  <c:v>13.9954</c:v>
                </c:pt>
                <c:pt idx="14">
                  <c:v>14.4558</c:v>
                </c:pt>
                <c:pt idx="15">
                  <c:v>15.992599999999999</c:v>
                </c:pt>
                <c:pt idx="16">
                  <c:v>15.0558</c:v>
                </c:pt>
                <c:pt idx="17">
                  <c:v>13.969099999999999</c:v>
                </c:pt>
                <c:pt idx="18">
                  <c:v>32.397199999999998</c:v>
                </c:pt>
                <c:pt idx="19">
                  <c:v>11.270200000000001</c:v>
                </c:pt>
                <c:pt idx="20">
                  <c:v>28.7532</c:v>
                </c:pt>
                <c:pt idx="21">
                  <c:v>14.4991</c:v>
                </c:pt>
                <c:pt idx="22">
                  <c:v>15.0123</c:v>
                </c:pt>
                <c:pt idx="23">
                  <c:v>37.105400000000003</c:v>
                </c:pt>
                <c:pt idx="24">
                  <c:v>31.9373</c:v>
                </c:pt>
                <c:pt idx="25">
                  <c:v>13.444000000000001</c:v>
                </c:pt>
                <c:pt idx="26">
                  <c:v>18.755199999999999</c:v>
                </c:pt>
                <c:pt idx="27">
                  <c:v>15.131399999999999</c:v>
                </c:pt>
                <c:pt idx="28">
                  <c:v>16.199100000000001</c:v>
                </c:pt>
                <c:pt idx="29">
                  <c:v>17.1296</c:v>
                </c:pt>
                <c:pt idx="30">
                  <c:v>16.101199999999999</c:v>
                </c:pt>
                <c:pt idx="31">
                  <c:v>14.313000000000001</c:v>
                </c:pt>
                <c:pt idx="32">
                  <c:v>11.9283</c:v>
                </c:pt>
                <c:pt idx="33">
                  <c:v>14.070499999999999</c:v>
                </c:pt>
                <c:pt idx="34">
                  <c:v>14.473800000000001</c:v>
                </c:pt>
                <c:pt idx="35">
                  <c:v>12.939</c:v>
                </c:pt>
                <c:pt idx="36">
                  <c:v>13.904500000000001</c:v>
                </c:pt>
                <c:pt idx="37">
                  <c:v>13.674200000000001</c:v>
                </c:pt>
                <c:pt idx="38">
                  <c:v>17.878900000000002</c:v>
                </c:pt>
                <c:pt idx="39">
                  <c:v>15.8614</c:v>
                </c:pt>
                <c:pt idx="40">
                  <c:v>13.108000000000001</c:v>
                </c:pt>
                <c:pt idx="41">
                  <c:v>25.509799999999998</c:v>
                </c:pt>
                <c:pt idx="42">
                  <c:v>14.6686</c:v>
                </c:pt>
                <c:pt idx="43">
                  <c:v>15.7898</c:v>
                </c:pt>
                <c:pt idx="44">
                  <c:v>13.767200000000001</c:v>
                </c:pt>
                <c:pt idx="45">
                  <c:v>12.065200000000001</c:v>
                </c:pt>
                <c:pt idx="46">
                  <c:v>13.855499999999999</c:v>
                </c:pt>
                <c:pt idx="47">
                  <c:v>12.8377</c:v>
                </c:pt>
                <c:pt idx="48">
                  <c:v>18.439499999999999</c:v>
                </c:pt>
                <c:pt idx="49">
                  <c:v>14.9193</c:v>
                </c:pt>
                <c:pt idx="50">
                  <c:v>14.3996</c:v>
                </c:pt>
                <c:pt idx="51">
                  <c:v>17.209199999999999</c:v>
                </c:pt>
                <c:pt idx="52">
                  <c:v>12.0001</c:v>
                </c:pt>
                <c:pt idx="53">
                  <c:v>13.9404</c:v>
                </c:pt>
                <c:pt idx="54">
                  <c:v>12.593</c:v>
                </c:pt>
                <c:pt idx="55">
                  <c:v>10.462199999999999</c:v>
                </c:pt>
                <c:pt idx="56">
                  <c:v>12.0616</c:v>
                </c:pt>
                <c:pt idx="57">
                  <c:v>14.3329</c:v>
                </c:pt>
                <c:pt idx="58">
                  <c:v>15.1012</c:v>
                </c:pt>
                <c:pt idx="59">
                  <c:v>12.207100000000001</c:v>
                </c:pt>
                <c:pt idx="60">
                  <c:v>15.116400000000001</c:v>
                </c:pt>
                <c:pt idx="61">
                  <c:v>14.420199999999999</c:v>
                </c:pt>
                <c:pt idx="62">
                  <c:v>12.884600000000001</c:v>
                </c:pt>
                <c:pt idx="63">
                  <c:v>12.1008</c:v>
                </c:pt>
                <c:pt idx="64">
                  <c:v>11.2552</c:v>
                </c:pt>
                <c:pt idx="65">
                  <c:v>12.5702</c:v>
                </c:pt>
                <c:pt idx="66">
                  <c:v>13.698700000000001</c:v>
                </c:pt>
                <c:pt idx="67">
                  <c:v>11.132300000000001</c:v>
                </c:pt>
                <c:pt idx="68">
                  <c:v>12.0982</c:v>
                </c:pt>
                <c:pt idx="69">
                  <c:v>12.035399999999999</c:v>
                </c:pt>
                <c:pt idx="70">
                  <c:v>10.276</c:v>
                </c:pt>
                <c:pt idx="71">
                  <c:v>33.116199999999999</c:v>
                </c:pt>
                <c:pt idx="72">
                  <c:v>13.601699999999999</c:v>
                </c:pt>
                <c:pt idx="73">
                  <c:v>33.541699999999999</c:v>
                </c:pt>
                <c:pt idx="74">
                  <c:v>10.994300000000001</c:v>
                </c:pt>
                <c:pt idx="75">
                  <c:v>14.061299999999999</c:v>
                </c:pt>
                <c:pt idx="76">
                  <c:v>14.4283</c:v>
                </c:pt>
                <c:pt idx="77">
                  <c:v>32.7821</c:v>
                </c:pt>
                <c:pt idx="78">
                  <c:v>17.475100000000001</c:v>
                </c:pt>
                <c:pt idx="79">
                  <c:v>18.4313</c:v>
                </c:pt>
                <c:pt idx="80">
                  <c:v>15.245799999999999</c:v>
                </c:pt>
                <c:pt idx="81">
                  <c:v>15.2471</c:v>
                </c:pt>
                <c:pt idx="82">
                  <c:v>13.958500000000001</c:v>
                </c:pt>
                <c:pt idx="83">
                  <c:v>15.125</c:v>
                </c:pt>
                <c:pt idx="84">
                  <c:v>15.2926</c:v>
                </c:pt>
                <c:pt idx="85">
                  <c:v>17.593900000000001</c:v>
                </c:pt>
                <c:pt idx="86">
                  <c:v>15.477399999999999</c:v>
                </c:pt>
                <c:pt idx="87">
                  <c:v>17.2089</c:v>
                </c:pt>
                <c:pt idx="88">
                  <c:v>15.432499999999999</c:v>
                </c:pt>
                <c:pt idx="89">
                  <c:v>16.548400000000001</c:v>
                </c:pt>
                <c:pt idx="90">
                  <c:v>13.6829</c:v>
                </c:pt>
                <c:pt idx="91">
                  <c:v>37.668199999999999</c:v>
                </c:pt>
                <c:pt idx="92">
                  <c:v>37.927700000000002</c:v>
                </c:pt>
                <c:pt idx="93">
                  <c:v>19.361599999999999</c:v>
                </c:pt>
                <c:pt idx="94">
                  <c:v>14.1988</c:v>
                </c:pt>
                <c:pt idx="95">
                  <c:v>17.0031</c:v>
                </c:pt>
                <c:pt idx="96">
                  <c:v>29.7775</c:v>
                </c:pt>
                <c:pt idx="97">
                  <c:v>18.7547</c:v>
                </c:pt>
                <c:pt idx="98">
                  <c:v>16.852699999999999</c:v>
                </c:pt>
                <c:pt idx="99">
                  <c:v>32.2515</c:v>
                </c:pt>
                <c:pt idx="100">
                  <c:v>19.8066</c:v>
                </c:pt>
                <c:pt idx="101">
                  <c:v>41.538699999999999</c:v>
                </c:pt>
                <c:pt idx="102">
                  <c:v>20.711500000000001</c:v>
                </c:pt>
                <c:pt idx="103">
                  <c:v>17.8626</c:v>
                </c:pt>
                <c:pt idx="104">
                  <c:v>19.244900000000001</c:v>
                </c:pt>
                <c:pt idx="105">
                  <c:v>19.2666</c:v>
                </c:pt>
                <c:pt idx="106">
                  <c:v>24.759</c:v>
                </c:pt>
                <c:pt idx="107">
                  <c:v>22.3735</c:v>
                </c:pt>
                <c:pt idx="108">
                  <c:v>23.733899999999998</c:v>
                </c:pt>
                <c:pt idx="109">
                  <c:v>23.1572</c:v>
                </c:pt>
                <c:pt idx="110">
                  <c:v>22.289200000000001</c:v>
                </c:pt>
                <c:pt idx="111">
                  <c:v>31.804099999999998</c:v>
                </c:pt>
                <c:pt idx="112">
                  <c:v>22.274000000000001</c:v>
                </c:pt>
                <c:pt idx="113">
                  <c:v>23.610499999999998</c:v>
                </c:pt>
                <c:pt idx="114">
                  <c:v>27.186599999999999</c:v>
                </c:pt>
                <c:pt idx="115">
                  <c:v>25.470099999999999</c:v>
                </c:pt>
                <c:pt idx="116">
                  <c:v>26.4482</c:v>
                </c:pt>
                <c:pt idx="117">
                  <c:v>25.480599999999999</c:v>
                </c:pt>
                <c:pt idx="118">
                  <c:v>27.625800000000002</c:v>
                </c:pt>
                <c:pt idx="119">
                  <c:v>36.756900000000002</c:v>
                </c:pt>
                <c:pt idx="120">
                  <c:v>22.829000000000001</c:v>
                </c:pt>
                <c:pt idx="121">
                  <c:v>34.980600000000003</c:v>
                </c:pt>
                <c:pt idx="122">
                  <c:v>22.4328</c:v>
                </c:pt>
                <c:pt idx="123">
                  <c:v>46.203400000000002</c:v>
                </c:pt>
                <c:pt idx="124">
                  <c:v>46.688800000000001</c:v>
                </c:pt>
                <c:pt idx="125">
                  <c:v>23.325600000000001</c:v>
                </c:pt>
                <c:pt idx="126">
                  <c:v>36.442599999999999</c:v>
                </c:pt>
                <c:pt idx="127">
                  <c:v>41.866799999999998</c:v>
                </c:pt>
              </c:numCache>
            </c:numRef>
          </c:yVal>
          <c:smooth val="0"/>
        </c:ser>
        <c:ser>
          <c:idx val="3"/>
          <c:order val="3"/>
          <c:tx>
            <c:v>run22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chip0!$A$2:$A$129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chip0!$E$2:$E$129</c:f>
              <c:numCache>
                <c:formatCode>General</c:formatCode>
                <c:ptCount val="128"/>
                <c:pt idx="0">
                  <c:v>76.063800000000001</c:v>
                </c:pt>
                <c:pt idx="1">
                  <c:v>77.863200000000006</c:v>
                </c:pt>
                <c:pt idx="2">
                  <c:v>217.84399999999999</c:v>
                </c:pt>
                <c:pt idx="3">
                  <c:v>197.16200000000001</c:v>
                </c:pt>
                <c:pt idx="4">
                  <c:v>37.250700000000002</c:v>
                </c:pt>
                <c:pt idx="5">
                  <c:v>224.57599999999999</c:v>
                </c:pt>
                <c:pt idx="6">
                  <c:v>72.840299999999999</c:v>
                </c:pt>
                <c:pt idx="7">
                  <c:v>54.899700000000003</c:v>
                </c:pt>
                <c:pt idx="8">
                  <c:v>43.507300000000001</c:v>
                </c:pt>
                <c:pt idx="9">
                  <c:v>176.99199999999999</c:v>
                </c:pt>
                <c:pt idx="10">
                  <c:v>204.92</c:v>
                </c:pt>
                <c:pt idx="11">
                  <c:v>33.775300000000001</c:v>
                </c:pt>
                <c:pt idx="12">
                  <c:v>183.82900000000001</c:v>
                </c:pt>
                <c:pt idx="13">
                  <c:v>48.165900000000001</c:v>
                </c:pt>
                <c:pt idx="14">
                  <c:v>75.896000000000001</c:v>
                </c:pt>
                <c:pt idx="15">
                  <c:v>75.922899999999998</c:v>
                </c:pt>
                <c:pt idx="16">
                  <c:v>74.658900000000003</c:v>
                </c:pt>
                <c:pt idx="17">
                  <c:v>64.819999999999993</c:v>
                </c:pt>
                <c:pt idx="18">
                  <c:v>193.547</c:v>
                </c:pt>
                <c:pt idx="19">
                  <c:v>50.0105</c:v>
                </c:pt>
                <c:pt idx="20">
                  <c:v>197.82400000000001</c:v>
                </c:pt>
                <c:pt idx="21">
                  <c:v>51.8889</c:v>
                </c:pt>
                <c:pt idx="22">
                  <c:v>55.372599999999998</c:v>
                </c:pt>
                <c:pt idx="23">
                  <c:v>216.03200000000001</c:v>
                </c:pt>
                <c:pt idx="24">
                  <c:v>196.71799999999999</c:v>
                </c:pt>
                <c:pt idx="25">
                  <c:v>61.779800000000002</c:v>
                </c:pt>
                <c:pt idx="26">
                  <c:v>77.108699999999999</c:v>
                </c:pt>
                <c:pt idx="27">
                  <c:v>72.793400000000005</c:v>
                </c:pt>
                <c:pt idx="28">
                  <c:v>78.899799999999999</c:v>
                </c:pt>
                <c:pt idx="29">
                  <c:v>73.451499999999996</c:v>
                </c:pt>
                <c:pt idx="30">
                  <c:v>65.627300000000005</c:v>
                </c:pt>
                <c:pt idx="31">
                  <c:v>52.043799999999997</c:v>
                </c:pt>
                <c:pt idx="32">
                  <c:v>70.260800000000003</c:v>
                </c:pt>
                <c:pt idx="33">
                  <c:v>64.913200000000003</c:v>
                </c:pt>
                <c:pt idx="34">
                  <c:v>35.710799999999999</c:v>
                </c:pt>
                <c:pt idx="35">
                  <c:v>49.951900000000002</c:v>
                </c:pt>
                <c:pt idx="36">
                  <c:v>57.572099999999999</c:v>
                </c:pt>
                <c:pt idx="37">
                  <c:v>37.783799999999999</c:v>
                </c:pt>
                <c:pt idx="38">
                  <c:v>56.957700000000003</c:v>
                </c:pt>
                <c:pt idx="39">
                  <c:v>47.279200000000003</c:v>
                </c:pt>
                <c:pt idx="40">
                  <c:v>37.539099999999998</c:v>
                </c:pt>
                <c:pt idx="41">
                  <c:v>205.69300000000001</c:v>
                </c:pt>
                <c:pt idx="42">
                  <c:v>27.332799999999999</c:v>
                </c:pt>
                <c:pt idx="43">
                  <c:v>40.674199999999999</c:v>
                </c:pt>
                <c:pt idx="44">
                  <c:v>40.867800000000003</c:v>
                </c:pt>
                <c:pt idx="45">
                  <c:v>42.802599999999998</c:v>
                </c:pt>
                <c:pt idx="46">
                  <c:v>46.156199999999998</c:v>
                </c:pt>
                <c:pt idx="47">
                  <c:v>48.018599999999999</c:v>
                </c:pt>
                <c:pt idx="48">
                  <c:v>46.604100000000003</c:v>
                </c:pt>
                <c:pt idx="49">
                  <c:v>48.109000000000002</c:v>
                </c:pt>
                <c:pt idx="50">
                  <c:v>28.949000000000002</c:v>
                </c:pt>
                <c:pt idx="51">
                  <c:v>42.982100000000003</c:v>
                </c:pt>
                <c:pt idx="52">
                  <c:v>31.991599999999998</c:v>
                </c:pt>
                <c:pt idx="53">
                  <c:v>35.595399999999998</c:v>
                </c:pt>
                <c:pt idx="54">
                  <c:v>29.976500000000001</c:v>
                </c:pt>
                <c:pt idx="55">
                  <c:v>28.886900000000001</c:v>
                </c:pt>
                <c:pt idx="56">
                  <c:v>28.6877</c:v>
                </c:pt>
                <c:pt idx="57">
                  <c:v>28.501999999999999</c:v>
                </c:pt>
                <c:pt idx="58">
                  <c:v>26.145800000000001</c:v>
                </c:pt>
                <c:pt idx="59">
                  <c:v>25.389399999999998</c:v>
                </c:pt>
                <c:pt idx="60">
                  <c:v>27.111999999999998</c:v>
                </c:pt>
                <c:pt idx="61">
                  <c:v>26.7881</c:v>
                </c:pt>
                <c:pt idx="62">
                  <c:v>17.809000000000001</c:v>
                </c:pt>
                <c:pt idx="63">
                  <c:v>28.344999999999999</c:v>
                </c:pt>
                <c:pt idx="64">
                  <c:v>16.255400000000002</c:v>
                </c:pt>
                <c:pt idx="65">
                  <c:v>16.6023</c:v>
                </c:pt>
                <c:pt idx="66">
                  <c:v>51.706200000000003</c:v>
                </c:pt>
                <c:pt idx="67">
                  <c:v>19.334299999999999</c:v>
                </c:pt>
                <c:pt idx="68">
                  <c:v>31.4269</c:v>
                </c:pt>
                <c:pt idx="69">
                  <c:v>23.129100000000001</c:v>
                </c:pt>
                <c:pt idx="70">
                  <c:v>28.4483</c:v>
                </c:pt>
                <c:pt idx="71">
                  <c:v>218.697</c:v>
                </c:pt>
                <c:pt idx="72">
                  <c:v>15.0473</c:v>
                </c:pt>
                <c:pt idx="73">
                  <c:v>235.88900000000001</c:v>
                </c:pt>
                <c:pt idx="74">
                  <c:v>25.1111</c:v>
                </c:pt>
                <c:pt idx="75">
                  <c:v>38.887700000000002</c:v>
                </c:pt>
                <c:pt idx="76">
                  <c:v>27.718299999999999</c:v>
                </c:pt>
                <c:pt idx="77">
                  <c:v>205.958</c:v>
                </c:pt>
                <c:pt idx="78">
                  <c:v>26.218599999999999</c:v>
                </c:pt>
                <c:pt idx="79">
                  <c:v>57.781100000000002</c:v>
                </c:pt>
                <c:pt idx="80">
                  <c:v>68.912700000000001</c:v>
                </c:pt>
                <c:pt idx="81">
                  <c:v>68.795199999999994</c:v>
                </c:pt>
                <c:pt idx="82">
                  <c:v>37.767200000000003</c:v>
                </c:pt>
                <c:pt idx="83">
                  <c:v>70.391400000000004</c:v>
                </c:pt>
                <c:pt idx="84">
                  <c:v>71.557699999999997</c:v>
                </c:pt>
                <c:pt idx="85">
                  <c:v>76.235699999999994</c:v>
                </c:pt>
                <c:pt idx="86">
                  <c:v>55.609299999999998</c:v>
                </c:pt>
                <c:pt idx="87">
                  <c:v>76.836100000000002</c:v>
                </c:pt>
                <c:pt idx="88">
                  <c:v>76.282300000000006</c:v>
                </c:pt>
                <c:pt idx="89">
                  <c:v>75.5351</c:v>
                </c:pt>
                <c:pt idx="90">
                  <c:v>58.727800000000002</c:v>
                </c:pt>
                <c:pt idx="91">
                  <c:v>203.28800000000001</c:v>
                </c:pt>
                <c:pt idx="92">
                  <c:v>198.06299999999999</c:v>
                </c:pt>
                <c:pt idx="93">
                  <c:v>76.813199999999995</c:v>
                </c:pt>
                <c:pt idx="94">
                  <c:v>70.465900000000005</c:v>
                </c:pt>
                <c:pt idx="95">
                  <c:v>82.603099999999998</c:v>
                </c:pt>
                <c:pt idx="96">
                  <c:v>195.18100000000001</c:v>
                </c:pt>
                <c:pt idx="97">
                  <c:v>86.4542</c:v>
                </c:pt>
                <c:pt idx="98">
                  <c:v>80.358099999999993</c:v>
                </c:pt>
                <c:pt idx="99">
                  <c:v>193.58600000000001</c:v>
                </c:pt>
                <c:pt idx="100">
                  <c:v>84.540099999999995</c:v>
                </c:pt>
                <c:pt idx="101">
                  <c:v>200.709</c:v>
                </c:pt>
                <c:pt idx="102">
                  <c:v>98.007800000000003</c:v>
                </c:pt>
                <c:pt idx="103">
                  <c:v>99.688699999999997</c:v>
                </c:pt>
                <c:pt idx="104">
                  <c:v>118.809</c:v>
                </c:pt>
                <c:pt idx="105">
                  <c:v>106.197</c:v>
                </c:pt>
                <c:pt idx="106">
                  <c:v>132.482</c:v>
                </c:pt>
                <c:pt idx="107">
                  <c:v>134.92500000000001</c:v>
                </c:pt>
                <c:pt idx="108">
                  <c:v>133.46299999999999</c:v>
                </c:pt>
                <c:pt idx="109">
                  <c:v>121.312</c:v>
                </c:pt>
                <c:pt idx="110">
                  <c:v>126.485</c:v>
                </c:pt>
                <c:pt idx="111">
                  <c:v>193.11500000000001</c:v>
                </c:pt>
                <c:pt idx="112">
                  <c:v>136.22800000000001</c:v>
                </c:pt>
                <c:pt idx="113">
                  <c:v>150.67699999999999</c:v>
                </c:pt>
                <c:pt idx="114">
                  <c:v>154.44999999999999</c:v>
                </c:pt>
                <c:pt idx="115">
                  <c:v>156.59899999999999</c:v>
                </c:pt>
                <c:pt idx="116">
                  <c:v>160.38399999999999</c:v>
                </c:pt>
                <c:pt idx="117">
                  <c:v>157.535</c:v>
                </c:pt>
                <c:pt idx="118">
                  <c:v>145.119</c:v>
                </c:pt>
                <c:pt idx="119">
                  <c:v>158.61099999999999</c:v>
                </c:pt>
                <c:pt idx="120">
                  <c:v>132.98400000000001</c:v>
                </c:pt>
                <c:pt idx="121">
                  <c:v>186.93299999999999</c:v>
                </c:pt>
                <c:pt idx="122">
                  <c:v>141.84800000000001</c:v>
                </c:pt>
                <c:pt idx="123">
                  <c:v>202.57400000000001</c:v>
                </c:pt>
                <c:pt idx="124">
                  <c:v>197.554</c:v>
                </c:pt>
                <c:pt idx="125">
                  <c:v>147.065</c:v>
                </c:pt>
                <c:pt idx="126">
                  <c:v>172.048</c:v>
                </c:pt>
                <c:pt idx="127">
                  <c:v>170.78100000000001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881456"/>
        <c:axId val="295882016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tx>
                  <c:v>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6"/>
                  <c:spPr>
                    <a:noFill/>
                    <a:ln w="9525">
                      <a:solidFill>
                        <a:schemeClr val="accent5"/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chip0!$F$2:$F$129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5"/>
                <c:order val="5"/>
                <c:tx>
                  <c:v>70V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chip0!$G$2:$G$129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6"/>
                <c:order val="6"/>
                <c:tx>
                  <c:v>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tx>
                  <c:v>100V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tx>
                  <c:v>120V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tx>
                  <c:v>140V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tx>
                  <c:v>160V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v>180V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chip0!$M$2:$M$129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95881456"/>
        <c:scaling>
          <c:orientation val="minMax"/>
          <c:max val="13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channels</a:t>
                </a:r>
              </a:p>
            </c:rich>
          </c:tx>
          <c:layout>
            <c:manualLayout>
              <c:xMode val="edge"/>
              <c:yMode val="edge"/>
              <c:x val="0.88355616824458216"/>
              <c:y val="0.946362819501013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5882016"/>
        <c:crosses val="autoZero"/>
        <c:crossBetween val="midCat"/>
      </c:valAx>
      <c:valAx>
        <c:axId val="29588201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std_ped [ADC]</a:t>
                </a:r>
              </a:p>
            </c:rich>
          </c:tx>
          <c:layout>
            <c:manualLayout>
              <c:xMode val="edge"/>
              <c:yMode val="edge"/>
              <c:x val="1.6030420273511228E-4"/>
              <c:y val="0.152164958115446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58814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150788874525816"/>
          <c:y val="8.3879940776021039E-2"/>
          <c:w val="0.33698422250948368"/>
          <c:h val="6.29689610622241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id_chip = 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583959704938166E-2"/>
          <c:y val="0.16687793427230047"/>
          <c:w val="0.90462766191738375"/>
          <c:h val="0.7435366529887989"/>
        </c:manualLayout>
      </c:layout>
      <c:scatterChart>
        <c:scatterStyle val="lineMarker"/>
        <c:varyColors val="0"/>
        <c:ser>
          <c:idx val="0"/>
          <c:order val="0"/>
          <c:tx>
            <c:v>run19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chip1!$A$2:$A$129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chip1!$B$2:$B$129</c:f>
              <c:numCache>
                <c:formatCode>General</c:formatCode>
                <c:ptCount val="128"/>
                <c:pt idx="0">
                  <c:v>69.828400000000002</c:v>
                </c:pt>
                <c:pt idx="1">
                  <c:v>12.4839</c:v>
                </c:pt>
                <c:pt idx="2">
                  <c:v>11.8522</c:v>
                </c:pt>
                <c:pt idx="3">
                  <c:v>9.0977499999999996</c:v>
                </c:pt>
                <c:pt idx="4">
                  <c:v>16.272200000000002</c:v>
                </c:pt>
                <c:pt idx="5">
                  <c:v>11.807700000000001</c:v>
                </c:pt>
                <c:pt idx="6">
                  <c:v>11.9679</c:v>
                </c:pt>
                <c:pt idx="7">
                  <c:v>10.138400000000001</c:v>
                </c:pt>
                <c:pt idx="8">
                  <c:v>10.0541</c:v>
                </c:pt>
                <c:pt idx="9">
                  <c:v>9.1344999999999992</c:v>
                </c:pt>
                <c:pt idx="10">
                  <c:v>10.2582</c:v>
                </c:pt>
                <c:pt idx="11">
                  <c:v>10.026</c:v>
                </c:pt>
                <c:pt idx="12">
                  <c:v>13.232799999999999</c:v>
                </c:pt>
                <c:pt idx="13">
                  <c:v>10.823600000000001</c:v>
                </c:pt>
                <c:pt idx="14">
                  <c:v>13.359400000000001</c:v>
                </c:pt>
                <c:pt idx="15">
                  <c:v>12.1097</c:v>
                </c:pt>
                <c:pt idx="16">
                  <c:v>13.612500000000001</c:v>
                </c:pt>
                <c:pt idx="17">
                  <c:v>9.3823699999999999</c:v>
                </c:pt>
                <c:pt idx="18">
                  <c:v>10.810499999999999</c:v>
                </c:pt>
                <c:pt idx="19">
                  <c:v>10.582800000000001</c:v>
                </c:pt>
                <c:pt idx="20">
                  <c:v>9.6259899999999998</c:v>
                </c:pt>
                <c:pt idx="21">
                  <c:v>11.0382</c:v>
                </c:pt>
                <c:pt idx="22">
                  <c:v>12.0488</c:v>
                </c:pt>
                <c:pt idx="23">
                  <c:v>10.144299999999999</c:v>
                </c:pt>
                <c:pt idx="24">
                  <c:v>9.9268000000000001</c:v>
                </c:pt>
                <c:pt idx="25">
                  <c:v>11.4945</c:v>
                </c:pt>
                <c:pt idx="26">
                  <c:v>14.058999999999999</c:v>
                </c:pt>
                <c:pt idx="27">
                  <c:v>9.0981299999999994</c:v>
                </c:pt>
                <c:pt idx="28">
                  <c:v>8.93032</c:v>
                </c:pt>
                <c:pt idx="29">
                  <c:v>10.653700000000001</c:v>
                </c:pt>
                <c:pt idx="30">
                  <c:v>8.5508799999999994</c:v>
                </c:pt>
                <c:pt idx="31">
                  <c:v>10.700200000000001</c:v>
                </c:pt>
                <c:pt idx="32">
                  <c:v>15.004</c:v>
                </c:pt>
                <c:pt idx="33">
                  <c:v>9.8916199999999996</c:v>
                </c:pt>
                <c:pt idx="34">
                  <c:v>11.409599999999999</c:v>
                </c:pt>
                <c:pt idx="35">
                  <c:v>11.7232</c:v>
                </c:pt>
                <c:pt idx="36">
                  <c:v>10.9086</c:v>
                </c:pt>
                <c:pt idx="37">
                  <c:v>10.681900000000001</c:v>
                </c:pt>
                <c:pt idx="38">
                  <c:v>13.069599999999999</c:v>
                </c:pt>
                <c:pt idx="39">
                  <c:v>10.537800000000001</c:v>
                </c:pt>
                <c:pt idx="40">
                  <c:v>10.0252</c:v>
                </c:pt>
                <c:pt idx="41">
                  <c:v>9.5285499999999992</c:v>
                </c:pt>
                <c:pt idx="42">
                  <c:v>10.038399999999999</c:v>
                </c:pt>
                <c:pt idx="43">
                  <c:v>7.5395300000000001</c:v>
                </c:pt>
                <c:pt idx="44">
                  <c:v>10.6366</c:v>
                </c:pt>
                <c:pt idx="45">
                  <c:v>8.7678600000000007</c:v>
                </c:pt>
                <c:pt idx="46">
                  <c:v>11.645899999999999</c:v>
                </c:pt>
                <c:pt idx="47">
                  <c:v>10.074299999999999</c:v>
                </c:pt>
                <c:pt idx="48">
                  <c:v>10.5892</c:v>
                </c:pt>
                <c:pt idx="49">
                  <c:v>8.2169899999999991</c:v>
                </c:pt>
                <c:pt idx="50">
                  <c:v>12.3125</c:v>
                </c:pt>
                <c:pt idx="51">
                  <c:v>10.711499999999999</c:v>
                </c:pt>
                <c:pt idx="52">
                  <c:v>8.2245799999999996</c:v>
                </c:pt>
                <c:pt idx="53">
                  <c:v>7.8152499999999998</c:v>
                </c:pt>
                <c:pt idx="54">
                  <c:v>11.0876</c:v>
                </c:pt>
                <c:pt idx="55">
                  <c:v>11.259499999999999</c:v>
                </c:pt>
                <c:pt idx="56">
                  <c:v>11.0122</c:v>
                </c:pt>
                <c:pt idx="57">
                  <c:v>8.2386900000000001</c:v>
                </c:pt>
                <c:pt idx="58">
                  <c:v>10.9253</c:v>
                </c:pt>
                <c:pt idx="59">
                  <c:v>9.3844100000000008</c:v>
                </c:pt>
                <c:pt idx="60">
                  <c:v>13.001300000000001</c:v>
                </c:pt>
                <c:pt idx="61">
                  <c:v>12.1433</c:v>
                </c:pt>
                <c:pt idx="62">
                  <c:v>8.7729499999999998</c:v>
                </c:pt>
                <c:pt idx="63">
                  <c:v>11.3817</c:v>
                </c:pt>
                <c:pt idx="64">
                  <c:v>11.4588</c:v>
                </c:pt>
                <c:pt idx="65">
                  <c:v>8.7752599999999994</c:v>
                </c:pt>
                <c:pt idx="66">
                  <c:v>12.2781</c:v>
                </c:pt>
                <c:pt idx="67">
                  <c:v>10.462899999999999</c:v>
                </c:pt>
                <c:pt idx="68">
                  <c:v>9.1111400000000007</c:v>
                </c:pt>
                <c:pt idx="69">
                  <c:v>8.9830699999999997</c:v>
                </c:pt>
                <c:pt idx="70">
                  <c:v>8.8687900000000006</c:v>
                </c:pt>
                <c:pt idx="71">
                  <c:v>8.3915400000000009</c:v>
                </c:pt>
                <c:pt idx="72">
                  <c:v>9.4583200000000005</c:v>
                </c:pt>
                <c:pt idx="73">
                  <c:v>8.7440599999999993</c:v>
                </c:pt>
                <c:pt idx="74">
                  <c:v>12.6365</c:v>
                </c:pt>
                <c:pt idx="75">
                  <c:v>8.5415700000000001</c:v>
                </c:pt>
                <c:pt idx="76">
                  <c:v>8.6415299999999995</c:v>
                </c:pt>
                <c:pt idx="77">
                  <c:v>9.7700800000000001</c:v>
                </c:pt>
                <c:pt idx="78">
                  <c:v>10.6959</c:v>
                </c:pt>
                <c:pt idx="79">
                  <c:v>13.010899999999999</c:v>
                </c:pt>
                <c:pt idx="80">
                  <c:v>9.5117200000000004</c:v>
                </c:pt>
                <c:pt idx="81">
                  <c:v>8.98705</c:v>
                </c:pt>
                <c:pt idx="82">
                  <c:v>15.345800000000001</c:v>
                </c:pt>
                <c:pt idx="83">
                  <c:v>7.8929499999999999</c:v>
                </c:pt>
                <c:pt idx="84">
                  <c:v>9.9066200000000002</c:v>
                </c:pt>
                <c:pt idx="85">
                  <c:v>7.6846899999999998</c:v>
                </c:pt>
                <c:pt idx="86">
                  <c:v>11.8432</c:v>
                </c:pt>
                <c:pt idx="87">
                  <c:v>10.6678</c:v>
                </c:pt>
                <c:pt idx="88">
                  <c:v>12.5823</c:v>
                </c:pt>
                <c:pt idx="89">
                  <c:v>11.6668</c:v>
                </c:pt>
                <c:pt idx="90">
                  <c:v>13.092000000000001</c:v>
                </c:pt>
                <c:pt idx="91">
                  <c:v>11.465999999999999</c:v>
                </c:pt>
                <c:pt idx="92">
                  <c:v>11.446999999999999</c:v>
                </c:pt>
                <c:pt idx="93">
                  <c:v>8.9405000000000001</c:v>
                </c:pt>
                <c:pt idx="94">
                  <c:v>9.5733700000000006</c:v>
                </c:pt>
                <c:pt idx="95">
                  <c:v>8.14757</c:v>
                </c:pt>
                <c:pt idx="96">
                  <c:v>11.7258</c:v>
                </c:pt>
                <c:pt idx="97">
                  <c:v>8.8519199999999998</c:v>
                </c:pt>
                <c:pt idx="98">
                  <c:v>14.156000000000001</c:v>
                </c:pt>
                <c:pt idx="99">
                  <c:v>7.9100700000000002</c:v>
                </c:pt>
                <c:pt idx="100">
                  <c:v>13.257899999999999</c:v>
                </c:pt>
                <c:pt idx="101">
                  <c:v>10.4839</c:v>
                </c:pt>
                <c:pt idx="102">
                  <c:v>12.3316</c:v>
                </c:pt>
                <c:pt idx="103">
                  <c:v>10.9194</c:v>
                </c:pt>
                <c:pt idx="104">
                  <c:v>12.1884</c:v>
                </c:pt>
                <c:pt idx="105">
                  <c:v>14.9399</c:v>
                </c:pt>
                <c:pt idx="106">
                  <c:v>12.2766</c:v>
                </c:pt>
                <c:pt idx="107">
                  <c:v>11.583500000000001</c:v>
                </c:pt>
                <c:pt idx="108">
                  <c:v>10.5585</c:v>
                </c:pt>
                <c:pt idx="109">
                  <c:v>10.726100000000001</c:v>
                </c:pt>
                <c:pt idx="110">
                  <c:v>13.4415</c:v>
                </c:pt>
                <c:pt idx="111">
                  <c:v>15.544700000000001</c:v>
                </c:pt>
                <c:pt idx="112">
                  <c:v>16.439599999999999</c:v>
                </c:pt>
                <c:pt idx="113">
                  <c:v>11.5098</c:v>
                </c:pt>
                <c:pt idx="114">
                  <c:v>11.8926</c:v>
                </c:pt>
                <c:pt idx="115">
                  <c:v>14.010300000000001</c:v>
                </c:pt>
                <c:pt idx="116">
                  <c:v>14.4985</c:v>
                </c:pt>
                <c:pt idx="117">
                  <c:v>14.107100000000001</c:v>
                </c:pt>
                <c:pt idx="118">
                  <c:v>10.575100000000001</c:v>
                </c:pt>
                <c:pt idx="119">
                  <c:v>14.682499999999999</c:v>
                </c:pt>
                <c:pt idx="120">
                  <c:v>18.534300000000002</c:v>
                </c:pt>
                <c:pt idx="121">
                  <c:v>16.246300000000002</c:v>
                </c:pt>
                <c:pt idx="122">
                  <c:v>16.131900000000002</c:v>
                </c:pt>
                <c:pt idx="123">
                  <c:v>17.877800000000001</c:v>
                </c:pt>
                <c:pt idx="124">
                  <c:v>19.536799999999999</c:v>
                </c:pt>
                <c:pt idx="125">
                  <c:v>14.484500000000001</c:v>
                </c:pt>
                <c:pt idx="126">
                  <c:v>16.064399999999999</c:v>
                </c:pt>
                <c:pt idx="127">
                  <c:v>17.112100000000002</c:v>
                </c:pt>
              </c:numCache>
            </c:numRef>
          </c:yVal>
          <c:smooth val="0"/>
        </c:ser>
        <c:ser>
          <c:idx val="1"/>
          <c:order val="1"/>
          <c:tx>
            <c:v>run20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chip1!$A$2:$A$129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chip1!$C$2:$C$129</c:f>
              <c:numCache>
                <c:formatCode>General</c:formatCode>
                <c:ptCount val="128"/>
                <c:pt idx="0">
                  <c:v>50.3645</c:v>
                </c:pt>
                <c:pt idx="1">
                  <c:v>22.503799999999998</c:v>
                </c:pt>
                <c:pt idx="2">
                  <c:v>26.569400000000002</c:v>
                </c:pt>
                <c:pt idx="3">
                  <c:v>23.069800000000001</c:v>
                </c:pt>
                <c:pt idx="4">
                  <c:v>26.5974</c:v>
                </c:pt>
                <c:pt idx="5">
                  <c:v>22.275400000000001</c:v>
                </c:pt>
                <c:pt idx="6">
                  <c:v>23.533899999999999</c:v>
                </c:pt>
                <c:pt idx="7">
                  <c:v>23.214700000000001</c:v>
                </c:pt>
                <c:pt idx="8">
                  <c:v>20.576000000000001</c:v>
                </c:pt>
                <c:pt idx="9">
                  <c:v>23.1889</c:v>
                </c:pt>
                <c:pt idx="10">
                  <c:v>22.4834</c:v>
                </c:pt>
                <c:pt idx="11">
                  <c:v>18.387699999999999</c:v>
                </c:pt>
                <c:pt idx="12">
                  <c:v>24.010899999999999</c:v>
                </c:pt>
                <c:pt idx="13">
                  <c:v>23.478999999999999</c:v>
                </c:pt>
                <c:pt idx="14">
                  <c:v>20.011600000000001</c:v>
                </c:pt>
                <c:pt idx="15">
                  <c:v>21.991700000000002</c:v>
                </c:pt>
                <c:pt idx="16">
                  <c:v>20.060199999999998</c:v>
                </c:pt>
                <c:pt idx="17">
                  <c:v>18.261099999999999</c:v>
                </c:pt>
                <c:pt idx="18">
                  <c:v>18.3504</c:v>
                </c:pt>
                <c:pt idx="19">
                  <c:v>20.840399999999999</c:v>
                </c:pt>
                <c:pt idx="20">
                  <c:v>22.951499999999999</c:v>
                </c:pt>
                <c:pt idx="21">
                  <c:v>18.633500000000002</c:v>
                </c:pt>
                <c:pt idx="22">
                  <c:v>19.146699999999999</c:v>
                </c:pt>
                <c:pt idx="23">
                  <c:v>20.452400000000001</c:v>
                </c:pt>
                <c:pt idx="24">
                  <c:v>17.0535</c:v>
                </c:pt>
                <c:pt idx="25">
                  <c:v>17.563400000000001</c:v>
                </c:pt>
                <c:pt idx="26">
                  <c:v>19.542899999999999</c:v>
                </c:pt>
                <c:pt idx="27">
                  <c:v>17.802499999999998</c:v>
                </c:pt>
                <c:pt idx="28">
                  <c:v>17.9496</c:v>
                </c:pt>
                <c:pt idx="29">
                  <c:v>19.5548</c:v>
                </c:pt>
                <c:pt idx="30">
                  <c:v>20.206399999999999</c:v>
                </c:pt>
                <c:pt idx="31">
                  <c:v>18.716999999999999</c:v>
                </c:pt>
                <c:pt idx="32">
                  <c:v>16.266100000000002</c:v>
                </c:pt>
                <c:pt idx="33">
                  <c:v>17.191600000000001</c:v>
                </c:pt>
                <c:pt idx="34">
                  <c:v>21.494299999999999</c:v>
                </c:pt>
                <c:pt idx="35">
                  <c:v>13.8888</c:v>
                </c:pt>
                <c:pt idx="36">
                  <c:v>17.416399999999999</c:v>
                </c:pt>
                <c:pt idx="37">
                  <c:v>19.8005</c:v>
                </c:pt>
                <c:pt idx="38">
                  <c:v>16.636700000000001</c:v>
                </c:pt>
                <c:pt idx="39">
                  <c:v>17.9621</c:v>
                </c:pt>
                <c:pt idx="40">
                  <c:v>18.290500000000002</c:v>
                </c:pt>
                <c:pt idx="41">
                  <c:v>18.073899999999998</c:v>
                </c:pt>
                <c:pt idx="42">
                  <c:v>16.724799999999998</c:v>
                </c:pt>
                <c:pt idx="43">
                  <c:v>15.9534</c:v>
                </c:pt>
                <c:pt idx="44">
                  <c:v>16.788900000000002</c:v>
                </c:pt>
                <c:pt idx="45">
                  <c:v>16.152200000000001</c:v>
                </c:pt>
                <c:pt idx="46">
                  <c:v>18.251100000000001</c:v>
                </c:pt>
                <c:pt idx="47">
                  <c:v>14.192299999999999</c:v>
                </c:pt>
                <c:pt idx="48">
                  <c:v>15.3347</c:v>
                </c:pt>
                <c:pt idx="49">
                  <c:v>12.074999999999999</c:v>
                </c:pt>
                <c:pt idx="50">
                  <c:v>15.724299999999999</c:v>
                </c:pt>
                <c:pt idx="51">
                  <c:v>14.625400000000001</c:v>
                </c:pt>
                <c:pt idx="52">
                  <c:v>13.724500000000001</c:v>
                </c:pt>
                <c:pt idx="53">
                  <c:v>13.752599999999999</c:v>
                </c:pt>
                <c:pt idx="54">
                  <c:v>13.552</c:v>
                </c:pt>
                <c:pt idx="55">
                  <c:v>13.5039</c:v>
                </c:pt>
                <c:pt idx="56">
                  <c:v>14.302899999999999</c:v>
                </c:pt>
                <c:pt idx="57">
                  <c:v>11.7357</c:v>
                </c:pt>
                <c:pt idx="58">
                  <c:v>14.0785</c:v>
                </c:pt>
                <c:pt idx="59">
                  <c:v>13.9787</c:v>
                </c:pt>
                <c:pt idx="60">
                  <c:v>13.3087</c:v>
                </c:pt>
                <c:pt idx="61">
                  <c:v>13.7912</c:v>
                </c:pt>
                <c:pt idx="62">
                  <c:v>10.416600000000001</c:v>
                </c:pt>
                <c:pt idx="63">
                  <c:v>14.9178</c:v>
                </c:pt>
                <c:pt idx="64">
                  <c:v>15.1256</c:v>
                </c:pt>
                <c:pt idx="65">
                  <c:v>8.7392400000000006</c:v>
                </c:pt>
                <c:pt idx="66">
                  <c:v>18.110600000000002</c:v>
                </c:pt>
                <c:pt idx="67">
                  <c:v>9.3432399999999998</c:v>
                </c:pt>
                <c:pt idx="68">
                  <c:v>11.610799999999999</c:v>
                </c:pt>
                <c:pt idx="69">
                  <c:v>10.843</c:v>
                </c:pt>
                <c:pt idx="70">
                  <c:v>12.122299999999999</c:v>
                </c:pt>
                <c:pt idx="71">
                  <c:v>14.341900000000001</c:v>
                </c:pt>
                <c:pt idx="72">
                  <c:v>15.449199999999999</c:v>
                </c:pt>
                <c:pt idx="73">
                  <c:v>14.7059</c:v>
                </c:pt>
                <c:pt idx="74">
                  <c:v>15.7905</c:v>
                </c:pt>
                <c:pt idx="75">
                  <c:v>13.311199999999999</c:v>
                </c:pt>
                <c:pt idx="76">
                  <c:v>15.6968</c:v>
                </c:pt>
                <c:pt idx="77">
                  <c:v>11.8125</c:v>
                </c:pt>
                <c:pt idx="78">
                  <c:v>10.009</c:v>
                </c:pt>
                <c:pt idx="79">
                  <c:v>14.398199999999999</c:v>
                </c:pt>
                <c:pt idx="80">
                  <c:v>11.920999999999999</c:v>
                </c:pt>
                <c:pt idx="81">
                  <c:v>13.9559</c:v>
                </c:pt>
                <c:pt idx="82">
                  <c:v>12.637499999999999</c:v>
                </c:pt>
                <c:pt idx="83">
                  <c:v>14.763199999999999</c:v>
                </c:pt>
                <c:pt idx="84">
                  <c:v>17.084800000000001</c:v>
                </c:pt>
                <c:pt idx="85">
                  <c:v>16.589099999999998</c:v>
                </c:pt>
                <c:pt idx="86">
                  <c:v>13.2501</c:v>
                </c:pt>
                <c:pt idx="87">
                  <c:v>14.7752</c:v>
                </c:pt>
                <c:pt idx="88">
                  <c:v>15.436199999999999</c:v>
                </c:pt>
                <c:pt idx="89">
                  <c:v>14.8032</c:v>
                </c:pt>
                <c:pt idx="90">
                  <c:v>12.393000000000001</c:v>
                </c:pt>
                <c:pt idx="91">
                  <c:v>15.662000000000001</c:v>
                </c:pt>
                <c:pt idx="92">
                  <c:v>16.737100000000002</c:v>
                </c:pt>
                <c:pt idx="93">
                  <c:v>15.293799999999999</c:v>
                </c:pt>
                <c:pt idx="94">
                  <c:v>9.2329399999999993</c:v>
                </c:pt>
                <c:pt idx="95">
                  <c:v>13.5158</c:v>
                </c:pt>
                <c:pt idx="96">
                  <c:v>15.6434</c:v>
                </c:pt>
                <c:pt idx="97">
                  <c:v>15.842700000000001</c:v>
                </c:pt>
                <c:pt idx="98">
                  <c:v>13.6767</c:v>
                </c:pt>
                <c:pt idx="99">
                  <c:v>17.963999999999999</c:v>
                </c:pt>
                <c:pt idx="100">
                  <c:v>17.654599999999999</c:v>
                </c:pt>
                <c:pt idx="101">
                  <c:v>19.173200000000001</c:v>
                </c:pt>
                <c:pt idx="102">
                  <c:v>16.441400000000002</c:v>
                </c:pt>
                <c:pt idx="103">
                  <c:v>15.7461</c:v>
                </c:pt>
                <c:pt idx="104">
                  <c:v>16.074300000000001</c:v>
                </c:pt>
                <c:pt idx="105">
                  <c:v>16.778600000000001</c:v>
                </c:pt>
                <c:pt idx="106">
                  <c:v>15.881399999999999</c:v>
                </c:pt>
                <c:pt idx="107">
                  <c:v>15.020899999999999</c:v>
                </c:pt>
                <c:pt idx="108">
                  <c:v>17.7608</c:v>
                </c:pt>
                <c:pt idx="109">
                  <c:v>18.7561</c:v>
                </c:pt>
                <c:pt idx="110">
                  <c:v>16.810300000000002</c:v>
                </c:pt>
                <c:pt idx="111">
                  <c:v>18.8538</c:v>
                </c:pt>
                <c:pt idx="112">
                  <c:v>19.490300000000001</c:v>
                </c:pt>
                <c:pt idx="113">
                  <c:v>17.430099999999999</c:v>
                </c:pt>
                <c:pt idx="114">
                  <c:v>19.030999999999999</c:v>
                </c:pt>
                <c:pt idx="115">
                  <c:v>19.052800000000001</c:v>
                </c:pt>
                <c:pt idx="116">
                  <c:v>23.210100000000001</c:v>
                </c:pt>
                <c:pt idx="117">
                  <c:v>17.381799999999998</c:v>
                </c:pt>
                <c:pt idx="118">
                  <c:v>16.564499999999999</c:v>
                </c:pt>
                <c:pt idx="119">
                  <c:v>18.452400000000001</c:v>
                </c:pt>
                <c:pt idx="120">
                  <c:v>18.236999999999998</c:v>
                </c:pt>
                <c:pt idx="121">
                  <c:v>20.166499999999999</c:v>
                </c:pt>
                <c:pt idx="122">
                  <c:v>21.278500000000001</c:v>
                </c:pt>
                <c:pt idx="123">
                  <c:v>22.835000000000001</c:v>
                </c:pt>
                <c:pt idx="124">
                  <c:v>19.484999999999999</c:v>
                </c:pt>
                <c:pt idx="125">
                  <c:v>18.763500000000001</c:v>
                </c:pt>
                <c:pt idx="126">
                  <c:v>22.817799999999998</c:v>
                </c:pt>
                <c:pt idx="127">
                  <c:v>25.954699999999999</c:v>
                </c:pt>
              </c:numCache>
            </c:numRef>
          </c:yVal>
          <c:smooth val="0"/>
        </c:ser>
        <c:ser>
          <c:idx val="2"/>
          <c:order val="2"/>
          <c:tx>
            <c:v>run21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chip1!$A$2:$A$129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chip1!$D$2:$D$129</c:f>
              <c:numCache>
                <c:formatCode>General</c:formatCode>
                <c:ptCount val="128"/>
                <c:pt idx="0">
                  <c:v>50.3645</c:v>
                </c:pt>
                <c:pt idx="1">
                  <c:v>22.503799999999998</c:v>
                </c:pt>
                <c:pt idx="2">
                  <c:v>26.569400000000002</c:v>
                </c:pt>
                <c:pt idx="3">
                  <c:v>23.069800000000001</c:v>
                </c:pt>
                <c:pt idx="4">
                  <c:v>26.5974</c:v>
                </c:pt>
                <c:pt idx="5">
                  <c:v>22.275400000000001</c:v>
                </c:pt>
                <c:pt idx="6">
                  <c:v>23.533899999999999</c:v>
                </c:pt>
                <c:pt idx="7">
                  <c:v>23.214700000000001</c:v>
                </c:pt>
                <c:pt idx="8">
                  <c:v>20.576000000000001</c:v>
                </c:pt>
                <c:pt idx="9">
                  <c:v>23.1889</c:v>
                </c:pt>
                <c:pt idx="10">
                  <c:v>22.4834</c:v>
                </c:pt>
                <c:pt idx="11">
                  <c:v>18.387699999999999</c:v>
                </c:pt>
                <c:pt idx="12">
                  <c:v>24.010899999999999</c:v>
                </c:pt>
                <c:pt idx="13">
                  <c:v>23.478999999999999</c:v>
                </c:pt>
                <c:pt idx="14">
                  <c:v>20.011600000000001</c:v>
                </c:pt>
                <c:pt idx="15">
                  <c:v>21.991700000000002</c:v>
                </c:pt>
                <c:pt idx="16">
                  <c:v>20.060199999999998</c:v>
                </c:pt>
                <c:pt idx="17">
                  <c:v>18.261099999999999</c:v>
                </c:pt>
                <c:pt idx="18">
                  <c:v>18.3504</c:v>
                </c:pt>
                <c:pt idx="19">
                  <c:v>20.840399999999999</c:v>
                </c:pt>
                <c:pt idx="20">
                  <c:v>22.951499999999999</c:v>
                </c:pt>
                <c:pt idx="21">
                  <c:v>18.633500000000002</c:v>
                </c:pt>
                <c:pt idx="22">
                  <c:v>19.146699999999999</c:v>
                </c:pt>
                <c:pt idx="23">
                  <c:v>20.452400000000001</c:v>
                </c:pt>
                <c:pt idx="24">
                  <c:v>17.0535</c:v>
                </c:pt>
                <c:pt idx="25">
                  <c:v>17.563400000000001</c:v>
                </c:pt>
                <c:pt idx="26">
                  <c:v>19.542899999999999</c:v>
                </c:pt>
                <c:pt idx="27">
                  <c:v>17.802499999999998</c:v>
                </c:pt>
                <c:pt idx="28">
                  <c:v>17.9496</c:v>
                </c:pt>
                <c:pt idx="29">
                  <c:v>19.5548</c:v>
                </c:pt>
                <c:pt idx="30">
                  <c:v>20.206399999999999</c:v>
                </c:pt>
                <c:pt idx="31">
                  <c:v>18.716999999999999</c:v>
                </c:pt>
                <c:pt idx="32">
                  <c:v>16.266100000000002</c:v>
                </c:pt>
                <c:pt idx="33">
                  <c:v>17.191600000000001</c:v>
                </c:pt>
                <c:pt idx="34">
                  <c:v>21.494299999999999</c:v>
                </c:pt>
                <c:pt idx="35">
                  <c:v>13.8888</c:v>
                </c:pt>
                <c:pt idx="36">
                  <c:v>17.416399999999999</c:v>
                </c:pt>
                <c:pt idx="37">
                  <c:v>19.8005</c:v>
                </c:pt>
                <c:pt idx="38">
                  <c:v>16.636700000000001</c:v>
                </c:pt>
                <c:pt idx="39">
                  <c:v>17.9621</c:v>
                </c:pt>
                <c:pt idx="40">
                  <c:v>18.290500000000002</c:v>
                </c:pt>
                <c:pt idx="41">
                  <c:v>18.073899999999998</c:v>
                </c:pt>
                <c:pt idx="42">
                  <c:v>16.724799999999998</c:v>
                </c:pt>
                <c:pt idx="43">
                  <c:v>15.9534</c:v>
                </c:pt>
                <c:pt idx="44">
                  <c:v>16.788900000000002</c:v>
                </c:pt>
                <c:pt idx="45">
                  <c:v>16.152200000000001</c:v>
                </c:pt>
                <c:pt idx="46">
                  <c:v>18.251100000000001</c:v>
                </c:pt>
                <c:pt idx="47">
                  <c:v>14.192299999999999</c:v>
                </c:pt>
                <c:pt idx="48">
                  <c:v>15.3347</c:v>
                </c:pt>
                <c:pt idx="49">
                  <c:v>12.074999999999999</c:v>
                </c:pt>
                <c:pt idx="50">
                  <c:v>15.724299999999999</c:v>
                </c:pt>
                <c:pt idx="51">
                  <c:v>14.625400000000001</c:v>
                </c:pt>
                <c:pt idx="52">
                  <c:v>13.724500000000001</c:v>
                </c:pt>
                <c:pt idx="53">
                  <c:v>13.752599999999999</c:v>
                </c:pt>
                <c:pt idx="54">
                  <c:v>13.552</c:v>
                </c:pt>
                <c:pt idx="55">
                  <c:v>13.5039</c:v>
                </c:pt>
                <c:pt idx="56">
                  <c:v>14.302899999999999</c:v>
                </c:pt>
                <c:pt idx="57">
                  <c:v>11.7357</c:v>
                </c:pt>
                <c:pt idx="58">
                  <c:v>14.0785</c:v>
                </c:pt>
                <c:pt idx="59">
                  <c:v>13.9787</c:v>
                </c:pt>
                <c:pt idx="60">
                  <c:v>13.3087</c:v>
                </c:pt>
                <c:pt idx="61">
                  <c:v>13.7912</c:v>
                </c:pt>
                <c:pt idx="62">
                  <c:v>10.416600000000001</c:v>
                </c:pt>
                <c:pt idx="63">
                  <c:v>14.9178</c:v>
                </c:pt>
                <c:pt idx="64">
                  <c:v>15.1256</c:v>
                </c:pt>
                <c:pt idx="65">
                  <c:v>8.7392400000000006</c:v>
                </c:pt>
                <c:pt idx="66">
                  <c:v>18.110600000000002</c:v>
                </c:pt>
                <c:pt idx="67">
                  <c:v>9.3432399999999998</c:v>
                </c:pt>
                <c:pt idx="68">
                  <c:v>11.610799999999999</c:v>
                </c:pt>
                <c:pt idx="69">
                  <c:v>10.843</c:v>
                </c:pt>
                <c:pt idx="70">
                  <c:v>12.122299999999999</c:v>
                </c:pt>
                <c:pt idx="71">
                  <c:v>14.341900000000001</c:v>
                </c:pt>
                <c:pt idx="72">
                  <c:v>15.449199999999999</c:v>
                </c:pt>
                <c:pt idx="73">
                  <c:v>14.7059</c:v>
                </c:pt>
                <c:pt idx="74">
                  <c:v>15.7905</c:v>
                </c:pt>
                <c:pt idx="75">
                  <c:v>13.311199999999999</c:v>
                </c:pt>
                <c:pt idx="76">
                  <c:v>15.6968</c:v>
                </c:pt>
                <c:pt idx="77">
                  <c:v>11.8125</c:v>
                </c:pt>
                <c:pt idx="78">
                  <c:v>10.009</c:v>
                </c:pt>
                <c:pt idx="79">
                  <c:v>14.398199999999999</c:v>
                </c:pt>
                <c:pt idx="80">
                  <c:v>11.920999999999999</c:v>
                </c:pt>
                <c:pt idx="81">
                  <c:v>13.9559</c:v>
                </c:pt>
                <c:pt idx="82">
                  <c:v>12.637499999999999</c:v>
                </c:pt>
                <c:pt idx="83">
                  <c:v>14.763199999999999</c:v>
                </c:pt>
                <c:pt idx="84">
                  <c:v>17.084800000000001</c:v>
                </c:pt>
                <c:pt idx="85">
                  <c:v>16.589099999999998</c:v>
                </c:pt>
                <c:pt idx="86">
                  <c:v>13.2501</c:v>
                </c:pt>
                <c:pt idx="87">
                  <c:v>14.7752</c:v>
                </c:pt>
                <c:pt idx="88">
                  <c:v>15.436199999999999</c:v>
                </c:pt>
                <c:pt idx="89">
                  <c:v>14.8032</c:v>
                </c:pt>
                <c:pt idx="90">
                  <c:v>12.393000000000001</c:v>
                </c:pt>
                <c:pt idx="91">
                  <c:v>15.662000000000001</c:v>
                </c:pt>
                <c:pt idx="92">
                  <c:v>16.737100000000002</c:v>
                </c:pt>
                <c:pt idx="93">
                  <c:v>15.293799999999999</c:v>
                </c:pt>
                <c:pt idx="94">
                  <c:v>9.2329399999999993</c:v>
                </c:pt>
                <c:pt idx="95">
                  <c:v>13.5158</c:v>
                </c:pt>
                <c:pt idx="96">
                  <c:v>15.6434</c:v>
                </c:pt>
                <c:pt idx="97">
                  <c:v>15.842700000000001</c:v>
                </c:pt>
                <c:pt idx="98">
                  <c:v>13.6767</c:v>
                </c:pt>
                <c:pt idx="99">
                  <c:v>17.963999999999999</c:v>
                </c:pt>
                <c:pt idx="100">
                  <c:v>17.654599999999999</c:v>
                </c:pt>
                <c:pt idx="101">
                  <c:v>19.173200000000001</c:v>
                </c:pt>
                <c:pt idx="102">
                  <c:v>16.441400000000002</c:v>
                </c:pt>
                <c:pt idx="103">
                  <c:v>15.7461</c:v>
                </c:pt>
                <c:pt idx="104">
                  <c:v>16.074300000000001</c:v>
                </c:pt>
                <c:pt idx="105">
                  <c:v>16.778600000000001</c:v>
                </c:pt>
                <c:pt idx="106">
                  <c:v>15.881399999999999</c:v>
                </c:pt>
                <c:pt idx="107">
                  <c:v>15.020899999999999</c:v>
                </c:pt>
                <c:pt idx="108">
                  <c:v>17.7608</c:v>
                </c:pt>
                <c:pt idx="109">
                  <c:v>18.7561</c:v>
                </c:pt>
                <c:pt idx="110">
                  <c:v>16.810300000000002</c:v>
                </c:pt>
                <c:pt idx="111">
                  <c:v>18.8538</c:v>
                </c:pt>
                <c:pt idx="112">
                  <c:v>19.490300000000001</c:v>
                </c:pt>
                <c:pt idx="113">
                  <c:v>17.430099999999999</c:v>
                </c:pt>
                <c:pt idx="114">
                  <c:v>19.030999999999999</c:v>
                </c:pt>
                <c:pt idx="115">
                  <c:v>19.052800000000001</c:v>
                </c:pt>
                <c:pt idx="116">
                  <c:v>23.210100000000001</c:v>
                </c:pt>
                <c:pt idx="117">
                  <c:v>17.381799999999998</c:v>
                </c:pt>
                <c:pt idx="118">
                  <c:v>16.564499999999999</c:v>
                </c:pt>
                <c:pt idx="119">
                  <c:v>18.452400000000001</c:v>
                </c:pt>
                <c:pt idx="120">
                  <c:v>18.236999999999998</c:v>
                </c:pt>
                <c:pt idx="121">
                  <c:v>20.166499999999999</c:v>
                </c:pt>
                <c:pt idx="122">
                  <c:v>21.278500000000001</c:v>
                </c:pt>
                <c:pt idx="123">
                  <c:v>22.835000000000001</c:v>
                </c:pt>
                <c:pt idx="124">
                  <c:v>19.484999999999999</c:v>
                </c:pt>
                <c:pt idx="125">
                  <c:v>18.763500000000001</c:v>
                </c:pt>
                <c:pt idx="126">
                  <c:v>22.817799999999998</c:v>
                </c:pt>
                <c:pt idx="127">
                  <c:v>25.954699999999999</c:v>
                </c:pt>
              </c:numCache>
            </c:numRef>
          </c:yVal>
          <c:smooth val="0"/>
        </c:ser>
        <c:ser>
          <c:idx val="3"/>
          <c:order val="3"/>
          <c:tx>
            <c:v>run22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chip1!$A$2:$A$129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chip1!$E$2:$E$129</c:f>
              <c:numCache>
                <c:formatCode>General</c:formatCode>
                <c:ptCount val="128"/>
                <c:pt idx="0">
                  <c:v>295.64</c:v>
                </c:pt>
                <c:pt idx="1">
                  <c:v>90.905600000000007</c:v>
                </c:pt>
                <c:pt idx="2">
                  <c:v>106.023</c:v>
                </c:pt>
                <c:pt idx="3">
                  <c:v>95.863299999999995</c:v>
                </c:pt>
                <c:pt idx="4">
                  <c:v>97.485699999999994</c:v>
                </c:pt>
                <c:pt idx="5">
                  <c:v>96.537000000000006</c:v>
                </c:pt>
                <c:pt idx="6">
                  <c:v>102.43600000000001</c:v>
                </c:pt>
                <c:pt idx="7">
                  <c:v>94.047700000000006</c:v>
                </c:pt>
                <c:pt idx="8">
                  <c:v>91.07</c:v>
                </c:pt>
                <c:pt idx="9">
                  <c:v>86.597300000000004</c:v>
                </c:pt>
                <c:pt idx="10">
                  <c:v>89.177700000000002</c:v>
                </c:pt>
                <c:pt idx="11">
                  <c:v>83.98</c:v>
                </c:pt>
                <c:pt idx="12">
                  <c:v>85.210700000000003</c:v>
                </c:pt>
                <c:pt idx="13">
                  <c:v>83.425700000000006</c:v>
                </c:pt>
                <c:pt idx="14">
                  <c:v>84.237700000000004</c:v>
                </c:pt>
                <c:pt idx="15">
                  <c:v>80.269199999999998</c:v>
                </c:pt>
                <c:pt idx="16">
                  <c:v>85.703100000000006</c:v>
                </c:pt>
                <c:pt idx="17">
                  <c:v>77.578900000000004</c:v>
                </c:pt>
                <c:pt idx="18">
                  <c:v>83.005799999999994</c:v>
                </c:pt>
                <c:pt idx="19">
                  <c:v>75.555599999999998</c:v>
                </c:pt>
                <c:pt idx="20">
                  <c:v>81.180599999999998</c:v>
                </c:pt>
                <c:pt idx="21">
                  <c:v>72.371899999999997</c:v>
                </c:pt>
                <c:pt idx="22">
                  <c:v>69.558999999999997</c:v>
                </c:pt>
                <c:pt idx="23">
                  <c:v>68.439400000000006</c:v>
                </c:pt>
                <c:pt idx="24">
                  <c:v>72.3643</c:v>
                </c:pt>
                <c:pt idx="25">
                  <c:v>68.139200000000002</c:v>
                </c:pt>
                <c:pt idx="26">
                  <c:v>68.932000000000002</c:v>
                </c:pt>
                <c:pt idx="27">
                  <c:v>63.007599999999996</c:v>
                </c:pt>
                <c:pt idx="28">
                  <c:v>66.723100000000002</c:v>
                </c:pt>
                <c:pt idx="29">
                  <c:v>61.459800000000001</c:v>
                </c:pt>
                <c:pt idx="30">
                  <c:v>62.143300000000004</c:v>
                </c:pt>
                <c:pt idx="31">
                  <c:v>60.921300000000002</c:v>
                </c:pt>
                <c:pt idx="32">
                  <c:v>52.308700000000002</c:v>
                </c:pt>
                <c:pt idx="33">
                  <c:v>55.631399999999999</c:v>
                </c:pt>
                <c:pt idx="34">
                  <c:v>55.759</c:v>
                </c:pt>
                <c:pt idx="35">
                  <c:v>52.770499999999998</c:v>
                </c:pt>
                <c:pt idx="36">
                  <c:v>55.593200000000003</c:v>
                </c:pt>
                <c:pt idx="37">
                  <c:v>52.424700000000001</c:v>
                </c:pt>
                <c:pt idx="38">
                  <c:v>50.693899999999999</c:v>
                </c:pt>
                <c:pt idx="39">
                  <c:v>44.228900000000003</c:v>
                </c:pt>
                <c:pt idx="40">
                  <c:v>44.530099999999997</c:v>
                </c:pt>
                <c:pt idx="41">
                  <c:v>39.7226</c:v>
                </c:pt>
                <c:pt idx="42">
                  <c:v>44.798400000000001</c:v>
                </c:pt>
                <c:pt idx="43">
                  <c:v>38.019399999999997</c:v>
                </c:pt>
                <c:pt idx="44">
                  <c:v>39.4</c:v>
                </c:pt>
                <c:pt idx="45">
                  <c:v>35.470999999999997</c:v>
                </c:pt>
                <c:pt idx="46">
                  <c:v>36.420900000000003</c:v>
                </c:pt>
                <c:pt idx="47">
                  <c:v>33.3399</c:v>
                </c:pt>
                <c:pt idx="48">
                  <c:v>30.942</c:v>
                </c:pt>
                <c:pt idx="49">
                  <c:v>26.716100000000001</c:v>
                </c:pt>
                <c:pt idx="50">
                  <c:v>31.360399999999998</c:v>
                </c:pt>
                <c:pt idx="51">
                  <c:v>25.6816</c:v>
                </c:pt>
                <c:pt idx="52">
                  <c:v>29.603300000000001</c:v>
                </c:pt>
                <c:pt idx="53">
                  <c:v>25.591899999999999</c:v>
                </c:pt>
                <c:pt idx="54">
                  <c:v>25.609000000000002</c:v>
                </c:pt>
                <c:pt idx="55">
                  <c:v>28.5427</c:v>
                </c:pt>
                <c:pt idx="56">
                  <c:v>22.512</c:v>
                </c:pt>
                <c:pt idx="57">
                  <c:v>24.831399999999999</c:v>
                </c:pt>
                <c:pt idx="58">
                  <c:v>28.602799999999998</c:v>
                </c:pt>
                <c:pt idx="59">
                  <c:v>30.9969</c:v>
                </c:pt>
                <c:pt idx="60">
                  <c:v>23.379899999999999</c:v>
                </c:pt>
                <c:pt idx="61">
                  <c:v>33.8611</c:v>
                </c:pt>
                <c:pt idx="62">
                  <c:v>34.663699999999999</c:v>
                </c:pt>
                <c:pt idx="63">
                  <c:v>33.7393</c:v>
                </c:pt>
                <c:pt idx="64">
                  <c:v>43.521799999999999</c:v>
                </c:pt>
                <c:pt idx="65">
                  <c:v>28.7852</c:v>
                </c:pt>
                <c:pt idx="66">
                  <c:v>78.100499999999997</c:v>
                </c:pt>
                <c:pt idx="67">
                  <c:v>25.749500000000001</c:v>
                </c:pt>
                <c:pt idx="68">
                  <c:v>26.0153</c:v>
                </c:pt>
                <c:pt idx="69">
                  <c:v>24.404499999999999</c:v>
                </c:pt>
                <c:pt idx="70">
                  <c:v>38.004100000000001</c:v>
                </c:pt>
                <c:pt idx="71">
                  <c:v>22.351700000000001</c:v>
                </c:pt>
                <c:pt idx="72">
                  <c:v>28.135200000000001</c:v>
                </c:pt>
                <c:pt idx="73">
                  <c:v>25.996300000000002</c:v>
                </c:pt>
                <c:pt idx="74">
                  <c:v>33.129800000000003</c:v>
                </c:pt>
                <c:pt idx="75">
                  <c:v>28.0017</c:v>
                </c:pt>
                <c:pt idx="76">
                  <c:v>31.4771</c:v>
                </c:pt>
                <c:pt idx="77">
                  <c:v>32.771799999999999</c:v>
                </c:pt>
                <c:pt idx="78">
                  <c:v>29.332000000000001</c:v>
                </c:pt>
                <c:pt idx="79">
                  <c:v>32.507800000000003</c:v>
                </c:pt>
                <c:pt idx="80">
                  <c:v>33.848399999999998</c:v>
                </c:pt>
                <c:pt idx="81">
                  <c:v>34.703000000000003</c:v>
                </c:pt>
                <c:pt idx="82">
                  <c:v>31.773800000000001</c:v>
                </c:pt>
                <c:pt idx="83">
                  <c:v>34.057099999999998</c:v>
                </c:pt>
                <c:pt idx="84">
                  <c:v>38.145200000000003</c:v>
                </c:pt>
                <c:pt idx="85">
                  <c:v>43.578099999999999</c:v>
                </c:pt>
                <c:pt idx="86">
                  <c:v>28.906400000000001</c:v>
                </c:pt>
                <c:pt idx="87">
                  <c:v>42.8598</c:v>
                </c:pt>
                <c:pt idx="88">
                  <c:v>42.697899999999997</c:v>
                </c:pt>
                <c:pt idx="89">
                  <c:v>44.425800000000002</c:v>
                </c:pt>
                <c:pt idx="90">
                  <c:v>23.7879</c:v>
                </c:pt>
                <c:pt idx="91">
                  <c:v>46.466700000000003</c:v>
                </c:pt>
                <c:pt idx="92">
                  <c:v>47.525399999999998</c:v>
                </c:pt>
                <c:pt idx="93">
                  <c:v>47.032600000000002</c:v>
                </c:pt>
                <c:pt idx="94">
                  <c:v>30.628499999999999</c:v>
                </c:pt>
                <c:pt idx="95">
                  <c:v>51.685699999999997</c:v>
                </c:pt>
                <c:pt idx="96">
                  <c:v>50.676099999999998</c:v>
                </c:pt>
                <c:pt idx="97">
                  <c:v>56.010599999999997</c:v>
                </c:pt>
                <c:pt idx="98">
                  <c:v>40.604300000000002</c:v>
                </c:pt>
                <c:pt idx="99">
                  <c:v>54.084000000000003</c:v>
                </c:pt>
                <c:pt idx="100">
                  <c:v>54.694899999999997</c:v>
                </c:pt>
                <c:pt idx="101">
                  <c:v>57.996499999999997</c:v>
                </c:pt>
                <c:pt idx="102">
                  <c:v>57.700200000000002</c:v>
                </c:pt>
                <c:pt idx="103">
                  <c:v>64.6023</c:v>
                </c:pt>
                <c:pt idx="104">
                  <c:v>60.680100000000003</c:v>
                </c:pt>
                <c:pt idx="105">
                  <c:v>68.261399999999995</c:v>
                </c:pt>
                <c:pt idx="106">
                  <c:v>67.373599999999996</c:v>
                </c:pt>
                <c:pt idx="107">
                  <c:v>72.8673</c:v>
                </c:pt>
                <c:pt idx="108">
                  <c:v>73.990399999999994</c:v>
                </c:pt>
                <c:pt idx="109">
                  <c:v>76.567999999999998</c:v>
                </c:pt>
                <c:pt idx="110">
                  <c:v>70.553200000000004</c:v>
                </c:pt>
                <c:pt idx="111">
                  <c:v>84.268900000000002</c:v>
                </c:pt>
                <c:pt idx="112">
                  <c:v>81.417900000000003</c:v>
                </c:pt>
                <c:pt idx="113">
                  <c:v>85.153899999999993</c:v>
                </c:pt>
                <c:pt idx="114">
                  <c:v>82.0685</c:v>
                </c:pt>
                <c:pt idx="115">
                  <c:v>89.124200000000002</c:v>
                </c:pt>
                <c:pt idx="116">
                  <c:v>85.055800000000005</c:v>
                </c:pt>
                <c:pt idx="117">
                  <c:v>96.022900000000007</c:v>
                </c:pt>
                <c:pt idx="118">
                  <c:v>89.532300000000006</c:v>
                </c:pt>
                <c:pt idx="119">
                  <c:v>92.945800000000006</c:v>
                </c:pt>
                <c:pt idx="120">
                  <c:v>96.338899999999995</c:v>
                </c:pt>
                <c:pt idx="121">
                  <c:v>99.686700000000002</c:v>
                </c:pt>
                <c:pt idx="122">
                  <c:v>100.351</c:v>
                </c:pt>
                <c:pt idx="123">
                  <c:v>103.81399999999999</c:v>
                </c:pt>
                <c:pt idx="124">
                  <c:v>108.339</c:v>
                </c:pt>
                <c:pt idx="125">
                  <c:v>100.38800000000001</c:v>
                </c:pt>
                <c:pt idx="126">
                  <c:v>104.81399999999999</c:v>
                </c:pt>
                <c:pt idx="127">
                  <c:v>113.398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795232"/>
        <c:axId val="295886496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tx>
                  <c:v>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6"/>
                  <c:spPr>
                    <a:noFill/>
                    <a:ln w="9525">
                      <a:solidFill>
                        <a:schemeClr val="accent5"/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chip1!$F$2:$F$129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5"/>
                <c:order val="5"/>
                <c:tx>
                  <c:v>70V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chip1!$G$2:$G$129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6"/>
                <c:order val="6"/>
                <c:tx>
                  <c:v>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tx>
                  <c:v>100V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tx>
                  <c:v>120V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tx>
                  <c:v>140V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tx>
                  <c:v>160V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v>180V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chip1!$M$2:$M$129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65795232"/>
        <c:scaling>
          <c:orientation val="minMax"/>
          <c:max val="13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channels</a:t>
                </a:r>
              </a:p>
            </c:rich>
          </c:tx>
          <c:layout>
            <c:manualLayout>
              <c:xMode val="edge"/>
              <c:yMode val="edge"/>
              <c:x val="0.90140125870248455"/>
              <c:y val="0.948168644412406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5886496"/>
        <c:crosses val="autoZero"/>
        <c:crossBetween val="midCat"/>
      </c:valAx>
      <c:valAx>
        <c:axId val="29588649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std_ped [ADC]</a:t>
                </a:r>
              </a:p>
            </c:rich>
          </c:tx>
          <c:layout>
            <c:manualLayout>
              <c:xMode val="edge"/>
              <c:yMode val="edge"/>
              <c:x val="1.4478446857518921E-2"/>
              <c:y val="0.168135558759380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7952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id_chip = 2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375810614202471E-2"/>
          <c:y val="0.13775748695736559"/>
          <c:w val="0.91419152605924259"/>
          <c:h val="0.7792895926275728"/>
        </c:manualLayout>
      </c:layout>
      <c:scatterChart>
        <c:scatterStyle val="lineMarker"/>
        <c:varyColors val="0"/>
        <c:ser>
          <c:idx val="0"/>
          <c:order val="0"/>
          <c:tx>
            <c:v>run19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chip2!$A$2:$A$129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chip2!$B$2:$B$129</c:f>
              <c:numCache>
                <c:formatCode>General</c:formatCode>
                <c:ptCount val="128"/>
                <c:pt idx="0">
                  <c:v>50.954900000000002</c:v>
                </c:pt>
                <c:pt idx="1">
                  <c:v>17.578199999999999</c:v>
                </c:pt>
                <c:pt idx="2">
                  <c:v>44.040999999999997</c:v>
                </c:pt>
                <c:pt idx="3">
                  <c:v>13.544600000000001</c:v>
                </c:pt>
                <c:pt idx="4">
                  <c:v>19.9239</c:v>
                </c:pt>
                <c:pt idx="5">
                  <c:v>10.797499999999999</c:v>
                </c:pt>
                <c:pt idx="6">
                  <c:v>13.402699999999999</c:v>
                </c:pt>
                <c:pt idx="7">
                  <c:v>15.866099999999999</c:v>
                </c:pt>
                <c:pt idx="8">
                  <c:v>40.026000000000003</c:v>
                </c:pt>
                <c:pt idx="9">
                  <c:v>12.833299999999999</c:v>
                </c:pt>
                <c:pt idx="10">
                  <c:v>31.229900000000001</c:v>
                </c:pt>
                <c:pt idx="11">
                  <c:v>13.3004</c:v>
                </c:pt>
                <c:pt idx="12">
                  <c:v>13.2981</c:v>
                </c:pt>
                <c:pt idx="13">
                  <c:v>12.5336</c:v>
                </c:pt>
                <c:pt idx="14">
                  <c:v>30.185500000000001</c:v>
                </c:pt>
                <c:pt idx="15">
                  <c:v>13.846500000000001</c:v>
                </c:pt>
                <c:pt idx="16">
                  <c:v>13.3306</c:v>
                </c:pt>
                <c:pt idx="17">
                  <c:v>11.197699999999999</c:v>
                </c:pt>
                <c:pt idx="18">
                  <c:v>27.885999999999999</c:v>
                </c:pt>
                <c:pt idx="19">
                  <c:v>13.6557</c:v>
                </c:pt>
                <c:pt idx="20">
                  <c:v>36.812600000000003</c:v>
                </c:pt>
                <c:pt idx="21">
                  <c:v>11.4879</c:v>
                </c:pt>
                <c:pt idx="22">
                  <c:v>31.766500000000001</c:v>
                </c:pt>
                <c:pt idx="23">
                  <c:v>10.970499999999999</c:v>
                </c:pt>
                <c:pt idx="24">
                  <c:v>31.8962</c:v>
                </c:pt>
                <c:pt idx="25">
                  <c:v>11.9399</c:v>
                </c:pt>
                <c:pt idx="26">
                  <c:v>10.8566</c:v>
                </c:pt>
                <c:pt idx="27">
                  <c:v>12.5108</c:v>
                </c:pt>
                <c:pt idx="28">
                  <c:v>26.2837</c:v>
                </c:pt>
                <c:pt idx="29">
                  <c:v>30.670999999999999</c:v>
                </c:pt>
                <c:pt idx="30">
                  <c:v>12.9514</c:v>
                </c:pt>
                <c:pt idx="31">
                  <c:v>13.3688</c:v>
                </c:pt>
                <c:pt idx="32">
                  <c:v>11.7639</c:v>
                </c:pt>
                <c:pt idx="33">
                  <c:v>14.374700000000001</c:v>
                </c:pt>
                <c:pt idx="34">
                  <c:v>17.489899999999999</c:v>
                </c:pt>
                <c:pt idx="35">
                  <c:v>12.3668</c:v>
                </c:pt>
                <c:pt idx="36">
                  <c:v>32.713500000000003</c:v>
                </c:pt>
                <c:pt idx="37">
                  <c:v>13.722099999999999</c:v>
                </c:pt>
                <c:pt idx="38">
                  <c:v>14.9893</c:v>
                </c:pt>
                <c:pt idx="39">
                  <c:v>10.021599999999999</c:v>
                </c:pt>
                <c:pt idx="40">
                  <c:v>14.8626</c:v>
                </c:pt>
                <c:pt idx="41">
                  <c:v>13.9161</c:v>
                </c:pt>
                <c:pt idx="42">
                  <c:v>11.928100000000001</c:v>
                </c:pt>
                <c:pt idx="43">
                  <c:v>13.361499999999999</c:v>
                </c:pt>
                <c:pt idx="44">
                  <c:v>12.621499999999999</c:v>
                </c:pt>
                <c:pt idx="45">
                  <c:v>14.6775</c:v>
                </c:pt>
                <c:pt idx="46">
                  <c:v>11.1622</c:v>
                </c:pt>
                <c:pt idx="47">
                  <c:v>11.218299999999999</c:v>
                </c:pt>
                <c:pt idx="48">
                  <c:v>13.340199999999999</c:v>
                </c:pt>
                <c:pt idx="49">
                  <c:v>12.44</c:v>
                </c:pt>
                <c:pt idx="50">
                  <c:v>14.4762</c:v>
                </c:pt>
                <c:pt idx="51">
                  <c:v>10.1105</c:v>
                </c:pt>
                <c:pt idx="52">
                  <c:v>8.7461400000000005</c:v>
                </c:pt>
                <c:pt idx="53">
                  <c:v>13.5604</c:v>
                </c:pt>
                <c:pt idx="54">
                  <c:v>15.093999999999999</c:v>
                </c:pt>
                <c:pt idx="55">
                  <c:v>15.1534</c:v>
                </c:pt>
                <c:pt idx="56">
                  <c:v>13.6137</c:v>
                </c:pt>
                <c:pt idx="57">
                  <c:v>18.3903</c:v>
                </c:pt>
                <c:pt idx="58">
                  <c:v>13.1435</c:v>
                </c:pt>
                <c:pt idx="59">
                  <c:v>12.176299999999999</c:v>
                </c:pt>
                <c:pt idx="60">
                  <c:v>14.0357</c:v>
                </c:pt>
                <c:pt idx="61">
                  <c:v>11.202999999999999</c:v>
                </c:pt>
                <c:pt idx="62">
                  <c:v>14.863</c:v>
                </c:pt>
                <c:pt idx="63">
                  <c:v>28.714099999999998</c:v>
                </c:pt>
                <c:pt idx="64">
                  <c:v>12.0817</c:v>
                </c:pt>
                <c:pt idx="65">
                  <c:v>10.384</c:v>
                </c:pt>
                <c:pt idx="66">
                  <c:v>12.6797</c:v>
                </c:pt>
                <c:pt idx="67">
                  <c:v>12.218400000000001</c:v>
                </c:pt>
                <c:pt idx="68">
                  <c:v>11.9999</c:v>
                </c:pt>
                <c:pt idx="69">
                  <c:v>11.524100000000001</c:v>
                </c:pt>
                <c:pt idx="70">
                  <c:v>16.480799999999999</c:v>
                </c:pt>
                <c:pt idx="71">
                  <c:v>15.1523</c:v>
                </c:pt>
                <c:pt idx="72">
                  <c:v>13.104699999999999</c:v>
                </c:pt>
                <c:pt idx="73">
                  <c:v>10.5106</c:v>
                </c:pt>
                <c:pt idx="74">
                  <c:v>17.572700000000001</c:v>
                </c:pt>
                <c:pt idx="75">
                  <c:v>10.979900000000001</c:v>
                </c:pt>
                <c:pt idx="76">
                  <c:v>13.141999999999999</c:v>
                </c:pt>
                <c:pt idx="77">
                  <c:v>22.161100000000001</c:v>
                </c:pt>
                <c:pt idx="78">
                  <c:v>15.636100000000001</c:v>
                </c:pt>
                <c:pt idx="79">
                  <c:v>15.300599999999999</c:v>
                </c:pt>
                <c:pt idx="80">
                  <c:v>11.9693</c:v>
                </c:pt>
                <c:pt idx="81">
                  <c:v>13.5146</c:v>
                </c:pt>
                <c:pt idx="82">
                  <c:v>21.162700000000001</c:v>
                </c:pt>
                <c:pt idx="83">
                  <c:v>11.909700000000001</c:v>
                </c:pt>
                <c:pt idx="84">
                  <c:v>15.1706</c:v>
                </c:pt>
                <c:pt idx="85">
                  <c:v>15.285399999999999</c:v>
                </c:pt>
                <c:pt idx="86">
                  <c:v>17.393599999999999</c:v>
                </c:pt>
                <c:pt idx="87">
                  <c:v>11.6831</c:v>
                </c:pt>
                <c:pt idx="88">
                  <c:v>16.220600000000001</c:v>
                </c:pt>
                <c:pt idx="89">
                  <c:v>11.113799999999999</c:v>
                </c:pt>
                <c:pt idx="90">
                  <c:v>15.613799999999999</c:v>
                </c:pt>
                <c:pt idx="91">
                  <c:v>13.001099999999999</c:v>
                </c:pt>
                <c:pt idx="92">
                  <c:v>8.36754</c:v>
                </c:pt>
                <c:pt idx="93">
                  <c:v>17.098299999999998</c:v>
                </c:pt>
                <c:pt idx="94">
                  <c:v>27.5824</c:v>
                </c:pt>
                <c:pt idx="95">
                  <c:v>17.1114</c:v>
                </c:pt>
                <c:pt idx="96">
                  <c:v>8.0305800000000005</c:v>
                </c:pt>
                <c:pt idx="97">
                  <c:v>26.785799999999998</c:v>
                </c:pt>
                <c:pt idx="98">
                  <c:v>29.214200000000002</c:v>
                </c:pt>
                <c:pt idx="99">
                  <c:v>25.415199999999999</c:v>
                </c:pt>
                <c:pt idx="100">
                  <c:v>19.030799999999999</c:v>
                </c:pt>
                <c:pt idx="101">
                  <c:v>23.772200000000002</c:v>
                </c:pt>
                <c:pt idx="102">
                  <c:v>16.1373</c:v>
                </c:pt>
                <c:pt idx="103">
                  <c:v>25.952000000000002</c:v>
                </c:pt>
                <c:pt idx="104">
                  <c:v>16.372499999999999</c:v>
                </c:pt>
                <c:pt idx="105">
                  <c:v>29.6768</c:v>
                </c:pt>
                <c:pt idx="106">
                  <c:v>16.8963</c:v>
                </c:pt>
                <c:pt idx="107">
                  <c:v>11.8184</c:v>
                </c:pt>
                <c:pt idx="108">
                  <c:v>15.634399999999999</c:v>
                </c:pt>
                <c:pt idx="109">
                  <c:v>14.6487</c:v>
                </c:pt>
                <c:pt idx="110">
                  <c:v>16.3947</c:v>
                </c:pt>
                <c:pt idx="111">
                  <c:v>14.994899999999999</c:v>
                </c:pt>
                <c:pt idx="112">
                  <c:v>19.955300000000001</c:v>
                </c:pt>
                <c:pt idx="113">
                  <c:v>14.7254</c:v>
                </c:pt>
                <c:pt idx="114">
                  <c:v>14.7075</c:v>
                </c:pt>
                <c:pt idx="115">
                  <c:v>17.078399999999998</c:v>
                </c:pt>
                <c:pt idx="116">
                  <c:v>18.147500000000001</c:v>
                </c:pt>
                <c:pt idx="117">
                  <c:v>30.224499999999999</c:v>
                </c:pt>
                <c:pt idx="118">
                  <c:v>28.449200000000001</c:v>
                </c:pt>
                <c:pt idx="119">
                  <c:v>25.2593</c:v>
                </c:pt>
                <c:pt idx="120">
                  <c:v>33.118499999999997</c:v>
                </c:pt>
                <c:pt idx="121">
                  <c:v>32.845100000000002</c:v>
                </c:pt>
                <c:pt idx="122">
                  <c:v>30.273199999999999</c:v>
                </c:pt>
                <c:pt idx="123">
                  <c:v>31.762799999999999</c:v>
                </c:pt>
                <c:pt idx="124">
                  <c:v>35.155500000000004</c:v>
                </c:pt>
                <c:pt idx="125">
                  <c:v>15.8855</c:v>
                </c:pt>
                <c:pt idx="126">
                  <c:v>37.9587</c:v>
                </c:pt>
                <c:pt idx="127">
                  <c:v>42.301299999999998</c:v>
                </c:pt>
              </c:numCache>
            </c:numRef>
          </c:yVal>
          <c:smooth val="0"/>
        </c:ser>
        <c:ser>
          <c:idx val="1"/>
          <c:order val="1"/>
          <c:tx>
            <c:v>run20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chip2!$A$2:$A$129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chip2!$C$2:$C$129</c:f>
              <c:numCache>
                <c:formatCode>General</c:formatCode>
                <c:ptCount val="128"/>
                <c:pt idx="0">
                  <c:v>52.866500000000002</c:v>
                </c:pt>
                <c:pt idx="1">
                  <c:v>25.3628</c:v>
                </c:pt>
                <c:pt idx="2">
                  <c:v>40.484299999999998</c:v>
                </c:pt>
                <c:pt idx="3">
                  <c:v>15.5967</c:v>
                </c:pt>
                <c:pt idx="4">
                  <c:v>23.666799999999999</c:v>
                </c:pt>
                <c:pt idx="5">
                  <c:v>15.820499999999999</c:v>
                </c:pt>
                <c:pt idx="6">
                  <c:v>18.5627</c:v>
                </c:pt>
                <c:pt idx="7">
                  <c:v>16.9026</c:v>
                </c:pt>
                <c:pt idx="8">
                  <c:v>34.779499999999999</c:v>
                </c:pt>
                <c:pt idx="9">
                  <c:v>12.8965</c:v>
                </c:pt>
                <c:pt idx="10">
                  <c:v>27.991700000000002</c:v>
                </c:pt>
                <c:pt idx="11">
                  <c:v>16.820399999999999</c:v>
                </c:pt>
                <c:pt idx="12">
                  <c:v>13.7064</c:v>
                </c:pt>
                <c:pt idx="13">
                  <c:v>12.276400000000001</c:v>
                </c:pt>
                <c:pt idx="14">
                  <c:v>32.410899999999998</c:v>
                </c:pt>
                <c:pt idx="15">
                  <c:v>15.4954</c:v>
                </c:pt>
                <c:pt idx="16">
                  <c:v>15.596299999999999</c:v>
                </c:pt>
                <c:pt idx="17">
                  <c:v>13.111499999999999</c:v>
                </c:pt>
                <c:pt idx="18">
                  <c:v>28.0473</c:v>
                </c:pt>
                <c:pt idx="19">
                  <c:v>20.754799999999999</c:v>
                </c:pt>
                <c:pt idx="20">
                  <c:v>33.132199999999997</c:v>
                </c:pt>
                <c:pt idx="21">
                  <c:v>24.150500000000001</c:v>
                </c:pt>
                <c:pt idx="22">
                  <c:v>25.7897</c:v>
                </c:pt>
                <c:pt idx="23">
                  <c:v>15.858700000000001</c:v>
                </c:pt>
                <c:pt idx="24">
                  <c:v>22.905999999999999</c:v>
                </c:pt>
                <c:pt idx="25">
                  <c:v>17.408000000000001</c:v>
                </c:pt>
                <c:pt idx="26">
                  <c:v>20.117899999999999</c:v>
                </c:pt>
                <c:pt idx="27">
                  <c:v>18.022300000000001</c:v>
                </c:pt>
                <c:pt idx="28">
                  <c:v>20.110399999999998</c:v>
                </c:pt>
                <c:pt idx="29">
                  <c:v>33.1905</c:v>
                </c:pt>
                <c:pt idx="30">
                  <c:v>14.774800000000001</c:v>
                </c:pt>
                <c:pt idx="31">
                  <c:v>16.585000000000001</c:v>
                </c:pt>
                <c:pt idx="32">
                  <c:v>15.6652</c:v>
                </c:pt>
                <c:pt idx="33">
                  <c:v>15.5009</c:v>
                </c:pt>
                <c:pt idx="34">
                  <c:v>17.161300000000001</c:v>
                </c:pt>
                <c:pt idx="35">
                  <c:v>16.541399999999999</c:v>
                </c:pt>
                <c:pt idx="36">
                  <c:v>25.211099999999998</c:v>
                </c:pt>
                <c:pt idx="37">
                  <c:v>16.218399999999999</c:v>
                </c:pt>
                <c:pt idx="38">
                  <c:v>18.534600000000001</c:v>
                </c:pt>
                <c:pt idx="39">
                  <c:v>19.170300000000001</c:v>
                </c:pt>
                <c:pt idx="40">
                  <c:v>13.287000000000001</c:v>
                </c:pt>
                <c:pt idx="41">
                  <c:v>16.4269</c:v>
                </c:pt>
                <c:pt idx="42">
                  <c:v>18.577000000000002</c:v>
                </c:pt>
                <c:pt idx="43">
                  <c:v>17.2592</c:v>
                </c:pt>
                <c:pt idx="44">
                  <c:v>17.4785</c:v>
                </c:pt>
                <c:pt idx="45">
                  <c:v>14.454800000000001</c:v>
                </c:pt>
                <c:pt idx="46">
                  <c:v>19.575399999999998</c:v>
                </c:pt>
                <c:pt idx="47">
                  <c:v>16.343699999999998</c:v>
                </c:pt>
                <c:pt idx="48">
                  <c:v>18.994499999999999</c:v>
                </c:pt>
                <c:pt idx="49">
                  <c:v>15.6119</c:v>
                </c:pt>
                <c:pt idx="50">
                  <c:v>18.605799999999999</c:v>
                </c:pt>
                <c:pt idx="51">
                  <c:v>19.163599999999999</c:v>
                </c:pt>
                <c:pt idx="52">
                  <c:v>17.434200000000001</c:v>
                </c:pt>
                <c:pt idx="53">
                  <c:v>17.012899999999998</c:v>
                </c:pt>
                <c:pt idx="54">
                  <c:v>14.8047</c:v>
                </c:pt>
                <c:pt idx="55">
                  <c:v>17.087800000000001</c:v>
                </c:pt>
                <c:pt idx="56">
                  <c:v>15.7887</c:v>
                </c:pt>
                <c:pt idx="57">
                  <c:v>30.088899999999999</c:v>
                </c:pt>
                <c:pt idx="58">
                  <c:v>18.573399999999999</c:v>
                </c:pt>
                <c:pt idx="59">
                  <c:v>14.9862</c:v>
                </c:pt>
                <c:pt idx="60">
                  <c:v>12.4489</c:v>
                </c:pt>
                <c:pt idx="61">
                  <c:v>14.6158</c:v>
                </c:pt>
                <c:pt idx="62">
                  <c:v>15.2119</c:v>
                </c:pt>
                <c:pt idx="63">
                  <c:v>35.088999999999999</c:v>
                </c:pt>
                <c:pt idx="64">
                  <c:v>12.0467</c:v>
                </c:pt>
                <c:pt idx="65">
                  <c:v>12.0107</c:v>
                </c:pt>
                <c:pt idx="66">
                  <c:v>18.384899999999998</c:v>
                </c:pt>
                <c:pt idx="67">
                  <c:v>13.2265</c:v>
                </c:pt>
                <c:pt idx="68">
                  <c:v>12.717499999999999</c:v>
                </c:pt>
                <c:pt idx="69">
                  <c:v>15.357100000000001</c:v>
                </c:pt>
                <c:pt idx="70">
                  <c:v>16.7821</c:v>
                </c:pt>
                <c:pt idx="71">
                  <c:v>16.917400000000001</c:v>
                </c:pt>
                <c:pt idx="72">
                  <c:v>16.0884</c:v>
                </c:pt>
                <c:pt idx="73">
                  <c:v>18.049299999999999</c:v>
                </c:pt>
                <c:pt idx="74">
                  <c:v>11.6465</c:v>
                </c:pt>
                <c:pt idx="75">
                  <c:v>17.375800000000002</c:v>
                </c:pt>
                <c:pt idx="76">
                  <c:v>18.441800000000001</c:v>
                </c:pt>
                <c:pt idx="77">
                  <c:v>26.7928</c:v>
                </c:pt>
                <c:pt idx="78">
                  <c:v>15.111800000000001</c:v>
                </c:pt>
                <c:pt idx="79">
                  <c:v>21.804099999999998</c:v>
                </c:pt>
                <c:pt idx="80">
                  <c:v>25.869900000000001</c:v>
                </c:pt>
                <c:pt idx="81">
                  <c:v>20.926200000000001</c:v>
                </c:pt>
                <c:pt idx="82">
                  <c:v>15.1706</c:v>
                </c:pt>
                <c:pt idx="83">
                  <c:v>21.426400000000001</c:v>
                </c:pt>
                <c:pt idx="84">
                  <c:v>23.2745</c:v>
                </c:pt>
                <c:pt idx="85">
                  <c:v>22.315200000000001</c:v>
                </c:pt>
                <c:pt idx="86">
                  <c:v>19.7301</c:v>
                </c:pt>
                <c:pt idx="87">
                  <c:v>23.305099999999999</c:v>
                </c:pt>
                <c:pt idx="88">
                  <c:v>25.964600000000001</c:v>
                </c:pt>
                <c:pt idx="89">
                  <c:v>22.504999999999999</c:v>
                </c:pt>
                <c:pt idx="90">
                  <c:v>22.825099999999999</c:v>
                </c:pt>
                <c:pt idx="91">
                  <c:v>27.515999999999998</c:v>
                </c:pt>
                <c:pt idx="92">
                  <c:v>25.578499999999998</c:v>
                </c:pt>
                <c:pt idx="93">
                  <c:v>24.442</c:v>
                </c:pt>
                <c:pt idx="94">
                  <c:v>35.271700000000003</c:v>
                </c:pt>
                <c:pt idx="95">
                  <c:v>17.985399999999998</c:v>
                </c:pt>
                <c:pt idx="96">
                  <c:v>23.819199999999999</c:v>
                </c:pt>
                <c:pt idx="97">
                  <c:v>32.902799999999999</c:v>
                </c:pt>
                <c:pt idx="98">
                  <c:v>37.4589</c:v>
                </c:pt>
                <c:pt idx="99">
                  <c:v>34.672899999999998</c:v>
                </c:pt>
                <c:pt idx="100">
                  <c:v>23.424700000000001</c:v>
                </c:pt>
                <c:pt idx="101">
                  <c:v>29.0185</c:v>
                </c:pt>
                <c:pt idx="102">
                  <c:v>22.17</c:v>
                </c:pt>
                <c:pt idx="103">
                  <c:v>33.174900000000001</c:v>
                </c:pt>
                <c:pt idx="104">
                  <c:v>24.128699999999998</c:v>
                </c:pt>
                <c:pt idx="105">
                  <c:v>24.410799999999998</c:v>
                </c:pt>
                <c:pt idx="106">
                  <c:v>26.7819</c:v>
                </c:pt>
                <c:pt idx="107">
                  <c:v>33.0443</c:v>
                </c:pt>
                <c:pt idx="108">
                  <c:v>29.571300000000001</c:v>
                </c:pt>
                <c:pt idx="109">
                  <c:v>30.629799999999999</c:v>
                </c:pt>
                <c:pt idx="110">
                  <c:v>28.539899999999999</c:v>
                </c:pt>
                <c:pt idx="111">
                  <c:v>32.476799999999997</c:v>
                </c:pt>
                <c:pt idx="112">
                  <c:v>32.448399999999999</c:v>
                </c:pt>
                <c:pt idx="113">
                  <c:v>33.620100000000001</c:v>
                </c:pt>
                <c:pt idx="114">
                  <c:v>37.569000000000003</c:v>
                </c:pt>
                <c:pt idx="115">
                  <c:v>33.149799999999999</c:v>
                </c:pt>
                <c:pt idx="116">
                  <c:v>31.035799999999998</c:v>
                </c:pt>
                <c:pt idx="117">
                  <c:v>34.884900000000002</c:v>
                </c:pt>
                <c:pt idx="118">
                  <c:v>30.430900000000001</c:v>
                </c:pt>
                <c:pt idx="119">
                  <c:v>38.977800000000002</c:v>
                </c:pt>
                <c:pt idx="120">
                  <c:v>36.121600000000001</c:v>
                </c:pt>
                <c:pt idx="121">
                  <c:v>36.211500000000001</c:v>
                </c:pt>
                <c:pt idx="122">
                  <c:v>33.1905</c:v>
                </c:pt>
                <c:pt idx="123">
                  <c:v>39.992400000000004</c:v>
                </c:pt>
                <c:pt idx="124">
                  <c:v>44.805500000000002</c:v>
                </c:pt>
                <c:pt idx="125">
                  <c:v>39.692399999999999</c:v>
                </c:pt>
                <c:pt idx="126">
                  <c:v>48.568600000000004</c:v>
                </c:pt>
                <c:pt idx="127">
                  <c:v>40.7363</c:v>
                </c:pt>
              </c:numCache>
            </c:numRef>
          </c:yVal>
          <c:smooth val="0"/>
        </c:ser>
        <c:ser>
          <c:idx val="2"/>
          <c:order val="2"/>
          <c:tx>
            <c:v>run21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chip2!$A$2:$A$129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chip2!$D$2:$D$129</c:f>
              <c:numCache>
                <c:formatCode>General</c:formatCode>
                <c:ptCount val="128"/>
                <c:pt idx="0">
                  <c:v>52.866500000000002</c:v>
                </c:pt>
                <c:pt idx="1">
                  <c:v>25.3628</c:v>
                </c:pt>
                <c:pt idx="2">
                  <c:v>40.484299999999998</c:v>
                </c:pt>
                <c:pt idx="3">
                  <c:v>15.5967</c:v>
                </c:pt>
                <c:pt idx="4">
                  <c:v>23.666799999999999</c:v>
                </c:pt>
                <c:pt idx="5">
                  <c:v>15.820499999999999</c:v>
                </c:pt>
                <c:pt idx="6">
                  <c:v>18.5627</c:v>
                </c:pt>
                <c:pt idx="7">
                  <c:v>16.9026</c:v>
                </c:pt>
                <c:pt idx="8">
                  <c:v>34.779499999999999</c:v>
                </c:pt>
                <c:pt idx="9">
                  <c:v>12.8965</c:v>
                </c:pt>
                <c:pt idx="10">
                  <c:v>27.991700000000002</c:v>
                </c:pt>
                <c:pt idx="11">
                  <c:v>16.820399999999999</c:v>
                </c:pt>
                <c:pt idx="12">
                  <c:v>13.7064</c:v>
                </c:pt>
                <c:pt idx="13">
                  <c:v>12.276400000000001</c:v>
                </c:pt>
                <c:pt idx="14">
                  <c:v>32.410899999999998</c:v>
                </c:pt>
                <c:pt idx="15">
                  <c:v>15.4954</c:v>
                </c:pt>
                <c:pt idx="16">
                  <c:v>15.596299999999999</c:v>
                </c:pt>
                <c:pt idx="17">
                  <c:v>13.111499999999999</c:v>
                </c:pt>
                <c:pt idx="18">
                  <c:v>28.0473</c:v>
                </c:pt>
                <c:pt idx="19">
                  <c:v>20.754799999999999</c:v>
                </c:pt>
                <c:pt idx="20">
                  <c:v>33.132199999999997</c:v>
                </c:pt>
                <c:pt idx="21">
                  <c:v>24.150500000000001</c:v>
                </c:pt>
                <c:pt idx="22">
                  <c:v>25.7897</c:v>
                </c:pt>
                <c:pt idx="23">
                  <c:v>15.858700000000001</c:v>
                </c:pt>
                <c:pt idx="24">
                  <c:v>22.905999999999999</c:v>
                </c:pt>
                <c:pt idx="25">
                  <c:v>17.408000000000001</c:v>
                </c:pt>
                <c:pt idx="26">
                  <c:v>20.117899999999999</c:v>
                </c:pt>
                <c:pt idx="27">
                  <c:v>18.022300000000001</c:v>
                </c:pt>
                <c:pt idx="28">
                  <c:v>20.110399999999998</c:v>
                </c:pt>
                <c:pt idx="29">
                  <c:v>33.1905</c:v>
                </c:pt>
                <c:pt idx="30">
                  <c:v>14.774800000000001</c:v>
                </c:pt>
                <c:pt idx="31">
                  <c:v>16.585000000000001</c:v>
                </c:pt>
                <c:pt idx="32">
                  <c:v>15.6652</c:v>
                </c:pt>
                <c:pt idx="33">
                  <c:v>15.5009</c:v>
                </c:pt>
                <c:pt idx="34">
                  <c:v>17.161300000000001</c:v>
                </c:pt>
                <c:pt idx="35">
                  <c:v>16.541399999999999</c:v>
                </c:pt>
                <c:pt idx="36">
                  <c:v>25.211099999999998</c:v>
                </c:pt>
                <c:pt idx="37">
                  <c:v>16.218399999999999</c:v>
                </c:pt>
                <c:pt idx="38">
                  <c:v>18.534600000000001</c:v>
                </c:pt>
                <c:pt idx="39">
                  <c:v>19.170300000000001</c:v>
                </c:pt>
                <c:pt idx="40">
                  <c:v>13.287000000000001</c:v>
                </c:pt>
                <c:pt idx="41">
                  <c:v>16.4269</c:v>
                </c:pt>
                <c:pt idx="42">
                  <c:v>18.577000000000002</c:v>
                </c:pt>
                <c:pt idx="43">
                  <c:v>17.2592</c:v>
                </c:pt>
                <c:pt idx="44">
                  <c:v>17.4785</c:v>
                </c:pt>
                <c:pt idx="45">
                  <c:v>14.454800000000001</c:v>
                </c:pt>
                <c:pt idx="46">
                  <c:v>19.575399999999998</c:v>
                </c:pt>
                <c:pt idx="47">
                  <c:v>16.343699999999998</c:v>
                </c:pt>
                <c:pt idx="48">
                  <c:v>18.994499999999999</c:v>
                </c:pt>
                <c:pt idx="49">
                  <c:v>15.6119</c:v>
                </c:pt>
                <c:pt idx="50">
                  <c:v>18.605799999999999</c:v>
                </c:pt>
                <c:pt idx="51">
                  <c:v>19.163599999999999</c:v>
                </c:pt>
                <c:pt idx="52">
                  <c:v>17.434200000000001</c:v>
                </c:pt>
                <c:pt idx="53">
                  <c:v>17.012899999999998</c:v>
                </c:pt>
                <c:pt idx="54">
                  <c:v>14.8047</c:v>
                </c:pt>
                <c:pt idx="55">
                  <c:v>17.087800000000001</c:v>
                </c:pt>
                <c:pt idx="56">
                  <c:v>15.7887</c:v>
                </c:pt>
                <c:pt idx="57">
                  <c:v>30.088899999999999</c:v>
                </c:pt>
                <c:pt idx="58">
                  <c:v>18.573399999999999</c:v>
                </c:pt>
                <c:pt idx="59">
                  <c:v>14.9862</c:v>
                </c:pt>
                <c:pt idx="60">
                  <c:v>12.4489</c:v>
                </c:pt>
                <c:pt idx="61">
                  <c:v>14.6158</c:v>
                </c:pt>
                <c:pt idx="62">
                  <c:v>15.2119</c:v>
                </c:pt>
                <c:pt idx="63">
                  <c:v>35.088999999999999</c:v>
                </c:pt>
                <c:pt idx="64">
                  <c:v>12.0467</c:v>
                </c:pt>
                <c:pt idx="65">
                  <c:v>12.0107</c:v>
                </c:pt>
                <c:pt idx="66">
                  <c:v>18.384899999999998</c:v>
                </c:pt>
                <c:pt idx="67">
                  <c:v>13.2265</c:v>
                </c:pt>
                <c:pt idx="68">
                  <c:v>12.717499999999999</c:v>
                </c:pt>
                <c:pt idx="69">
                  <c:v>15.357100000000001</c:v>
                </c:pt>
                <c:pt idx="70">
                  <c:v>16.7821</c:v>
                </c:pt>
                <c:pt idx="71">
                  <c:v>16.917400000000001</c:v>
                </c:pt>
                <c:pt idx="72">
                  <c:v>16.0884</c:v>
                </c:pt>
                <c:pt idx="73">
                  <c:v>18.049299999999999</c:v>
                </c:pt>
                <c:pt idx="74">
                  <c:v>11.6465</c:v>
                </c:pt>
                <c:pt idx="75">
                  <c:v>17.375800000000002</c:v>
                </c:pt>
                <c:pt idx="76">
                  <c:v>18.441800000000001</c:v>
                </c:pt>
                <c:pt idx="77">
                  <c:v>26.7928</c:v>
                </c:pt>
                <c:pt idx="78">
                  <c:v>15.111800000000001</c:v>
                </c:pt>
                <c:pt idx="79">
                  <c:v>21.804099999999998</c:v>
                </c:pt>
                <c:pt idx="80">
                  <c:v>25.869900000000001</c:v>
                </c:pt>
                <c:pt idx="81">
                  <c:v>20.926200000000001</c:v>
                </c:pt>
                <c:pt idx="82">
                  <c:v>15.1706</c:v>
                </c:pt>
                <c:pt idx="83">
                  <c:v>21.426400000000001</c:v>
                </c:pt>
                <c:pt idx="84">
                  <c:v>23.2745</c:v>
                </c:pt>
                <c:pt idx="85">
                  <c:v>22.315200000000001</c:v>
                </c:pt>
                <c:pt idx="86">
                  <c:v>19.7301</c:v>
                </c:pt>
                <c:pt idx="87">
                  <c:v>23.305099999999999</c:v>
                </c:pt>
                <c:pt idx="88">
                  <c:v>25.964600000000001</c:v>
                </c:pt>
                <c:pt idx="89">
                  <c:v>22.504999999999999</c:v>
                </c:pt>
                <c:pt idx="90">
                  <c:v>22.825099999999999</c:v>
                </c:pt>
                <c:pt idx="91">
                  <c:v>27.515999999999998</c:v>
                </c:pt>
                <c:pt idx="92">
                  <c:v>25.578499999999998</c:v>
                </c:pt>
                <c:pt idx="93">
                  <c:v>24.442</c:v>
                </c:pt>
                <c:pt idx="94">
                  <c:v>35.271700000000003</c:v>
                </c:pt>
                <c:pt idx="95">
                  <c:v>17.985399999999998</c:v>
                </c:pt>
                <c:pt idx="96">
                  <c:v>23.819199999999999</c:v>
                </c:pt>
                <c:pt idx="97">
                  <c:v>32.902799999999999</c:v>
                </c:pt>
                <c:pt idx="98">
                  <c:v>37.4589</c:v>
                </c:pt>
                <c:pt idx="99">
                  <c:v>34.672899999999998</c:v>
                </c:pt>
                <c:pt idx="100">
                  <c:v>23.424700000000001</c:v>
                </c:pt>
                <c:pt idx="101">
                  <c:v>29.0185</c:v>
                </c:pt>
                <c:pt idx="102">
                  <c:v>22.17</c:v>
                </c:pt>
                <c:pt idx="103">
                  <c:v>33.174900000000001</c:v>
                </c:pt>
                <c:pt idx="104">
                  <c:v>24.128699999999998</c:v>
                </c:pt>
                <c:pt idx="105">
                  <c:v>24.410799999999998</c:v>
                </c:pt>
                <c:pt idx="106">
                  <c:v>26.7819</c:v>
                </c:pt>
                <c:pt idx="107">
                  <c:v>33.0443</c:v>
                </c:pt>
                <c:pt idx="108">
                  <c:v>29.571300000000001</c:v>
                </c:pt>
                <c:pt idx="109">
                  <c:v>30.629799999999999</c:v>
                </c:pt>
                <c:pt idx="110">
                  <c:v>28.539899999999999</c:v>
                </c:pt>
                <c:pt idx="111">
                  <c:v>32.476799999999997</c:v>
                </c:pt>
                <c:pt idx="112">
                  <c:v>32.448399999999999</c:v>
                </c:pt>
                <c:pt idx="113">
                  <c:v>33.620100000000001</c:v>
                </c:pt>
                <c:pt idx="114">
                  <c:v>37.569000000000003</c:v>
                </c:pt>
                <c:pt idx="115">
                  <c:v>33.149799999999999</c:v>
                </c:pt>
                <c:pt idx="116">
                  <c:v>31.035799999999998</c:v>
                </c:pt>
                <c:pt idx="117">
                  <c:v>34.884900000000002</c:v>
                </c:pt>
                <c:pt idx="118">
                  <c:v>30.430900000000001</c:v>
                </c:pt>
                <c:pt idx="119">
                  <c:v>38.977800000000002</c:v>
                </c:pt>
                <c:pt idx="120">
                  <c:v>36.121600000000001</c:v>
                </c:pt>
                <c:pt idx="121">
                  <c:v>36.211500000000001</c:v>
                </c:pt>
                <c:pt idx="122">
                  <c:v>33.1905</c:v>
                </c:pt>
                <c:pt idx="123">
                  <c:v>39.992400000000004</c:v>
                </c:pt>
                <c:pt idx="124">
                  <c:v>44.805500000000002</c:v>
                </c:pt>
                <c:pt idx="125">
                  <c:v>39.692399999999999</c:v>
                </c:pt>
                <c:pt idx="126">
                  <c:v>48.568600000000004</c:v>
                </c:pt>
                <c:pt idx="127">
                  <c:v>40.7363</c:v>
                </c:pt>
              </c:numCache>
            </c:numRef>
          </c:yVal>
          <c:smooth val="0"/>
        </c:ser>
        <c:ser>
          <c:idx val="3"/>
          <c:order val="3"/>
          <c:tx>
            <c:v>run22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chip2!$A$2:$A$129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chip2!$E$2:$E$129</c:f>
              <c:numCache>
                <c:formatCode>General</c:formatCode>
                <c:ptCount val="128"/>
                <c:pt idx="0">
                  <c:v>86.722099999999998</c:v>
                </c:pt>
                <c:pt idx="1">
                  <c:v>221.00399999999999</c:v>
                </c:pt>
                <c:pt idx="2">
                  <c:v>239.91300000000001</c:v>
                </c:pt>
                <c:pt idx="3">
                  <c:v>50.153700000000001</c:v>
                </c:pt>
                <c:pt idx="4">
                  <c:v>71.269800000000004</c:v>
                </c:pt>
                <c:pt idx="5">
                  <c:v>76.358099999999993</c:v>
                </c:pt>
                <c:pt idx="6">
                  <c:v>100.491</c:v>
                </c:pt>
                <c:pt idx="7">
                  <c:v>58.743699999999997</c:v>
                </c:pt>
                <c:pt idx="8">
                  <c:v>201.75899999999999</c:v>
                </c:pt>
                <c:pt idx="9">
                  <c:v>51.454700000000003</c:v>
                </c:pt>
                <c:pt idx="10">
                  <c:v>216.17500000000001</c:v>
                </c:pt>
                <c:pt idx="11">
                  <c:v>56.903399999999998</c:v>
                </c:pt>
                <c:pt idx="12">
                  <c:v>82.816100000000006</c:v>
                </c:pt>
                <c:pt idx="13">
                  <c:v>60.822600000000001</c:v>
                </c:pt>
                <c:pt idx="14">
                  <c:v>191.25700000000001</c:v>
                </c:pt>
                <c:pt idx="15">
                  <c:v>53.977899999999998</c:v>
                </c:pt>
                <c:pt idx="16">
                  <c:v>79.836799999999997</c:v>
                </c:pt>
                <c:pt idx="17">
                  <c:v>57.229799999999997</c:v>
                </c:pt>
                <c:pt idx="18">
                  <c:v>195.14500000000001</c:v>
                </c:pt>
                <c:pt idx="19">
                  <c:v>70.056899999999999</c:v>
                </c:pt>
                <c:pt idx="20">
                  <c:v>205.7</c:v>
                </c:pt>
                <c:pt idx="21">
                  <c:v>196.65199999999999</c:v>
                </c:pt>
                <c:pt idx="22">
                  <c:v>199.63800000000001</c:v>
                </c:pt>
                <c:pt idx="23">
                  <c:v>71.677099999999996</c:v>
                </c:pt>
                <c:pt idx="24">
                  <c:v>197.67</c:v>
                </c:pt>
                <c:pt idx="25">
                  <c:v>80.847099999999998</c:v>
                </c:pt>
                <c:pt idx="26">
                  <c:v>85.529899999999998</c:v>
                </c:pt>
                <c:pt idx="27">
                  <c:v>71.787599999999998</c:v>
                </c:pt>
                <c:pt idx="28">
                  <c:v>198.297</c:v>
                </c:pt>
                <c:pt idx="29">
                  <c:v>226.47499999999999</c:v>
                </c:pt>
                <c:pt idx="30">
                  <c:v>43.224699999999999</c:v>
                </c:pt>
                <c:pt idx="31">
                  <c:v>59.5563</c:v>
                </c:pt>
                <c:pt idx="32">
                  <c:v>81.965500000000006</c:v>
                </c:pt>
                <c:pt idx="33">
                  <c:v>52.836399999999998</c:v>
                </c:pt>
                <c:pt idx="34">
                  <c:v>55.454799999999999</c:v>
                </c:pt>
                <c:pt idx="35">
                  <c:v>55.555700000000002</c:v>
                </c:pt>
                <c:pt idx="36">
                  <c:v>209.679</c:v>
                </c:pt>
                <c:pt idx="37">
                  <c:v>57.249099999999999</c:v>
                </c:pt>
                <c:pt idx="38">
                  <c:v>70.055599999999998</c:v>
                </c:pt>
                <c:pt idx="39">
                  <c:v>72.778400000000005</c:v>
                </c:pt>
                <c:pt idx="40">
                  <c:v>69.096400000000003</c:v>
                </c:pt>
                <c:pt idx="41">
                  <c:v>65.594099999999997</c:v>
                </c:pt>
                <c:pt idx="42">
                  <c:v>54.0961</c:v>
                </c:pt>
                <c:pt idx="43">
                  <c:v>65.635599999999997</c:v>
                </c:pt>
                <c:pt idx="44">
                  <c:v>73.610299999999995</c:v>
                </c:pt>
                <c:pt idx="45">
                  <c:v>63.916899999999998</c:v>
                </c:pt>
                <c:pt idx="46">
                  <c:v>55.026299999999999</c:v>
                </c:pt>
                <c:pt idx="47">
                  <c:v>62.693399999999997</c:v>
                </c:pt>
                <c:pt idx="48">
                  <c:v>67.866600000000005</c:v>
                </c:pt>
                <c:pt idx="49">
                  <c:v>57.670999999999999</c:v>
                </c:pt>
                <c:pt idx="50">
                  <c:v>50.950899999999997</c:v>
                </c:pt>
                <c:pt idx="51">
                  <c:v>58.963200000000001</c:v>
                </c:pt>
                <c:pt idx="52">
                  <c:v>51.884</c:v>
                </c:pt>
                <c:pt idx="53">
                  <c:v>35.368000000000002</c:v>
                </c:pt>
                <c:pt idx="54">
                  <c:v>36.678100000000001</c:v>
                </c:pt>
                <c:pt idx="55">
                  <c:v>49.873800000000003</c:v>
                </c:pt>
                <c:pt idx="56">
                  <c:v>33.5426</c:v>
                </c:pt>
                <c:pt idx="57">
                  <c:v>232.535</c:v>
                </c:pt>
                <c:pt idx="58">
                  <c:v>27.7636</c:v>
                </c:pt>
                <c:pt idx="59">
                  <c:v>35.384599999999999</c:v>
                </c:pt>
                <c:pt idx="60">
                  <c:v>32.854300000000002</c:v>
                </c:pt>
                <c:pt idx="61">
                  <c:v>43.701300000000003</c:v>
                </c:pt>
                <c:pt idx="62">
                  <c:v>23.307500000000001</c:v>
                </c:pt>
                <c:pt idx="63">
                  <c:v>239.32599999999999</c:v>
                </c:pt>
                <c:pt idx="64">
                  <c:v>31.474699999999999</c:v>
                </c:pt>
                <c:pt idx="65">
                  <c:v>33.3827</c:v>
                </c:pt>
                <c:pt idx="66">
                  <c:v>53.005200000000002</c:v>
                </c:pt>
                <c:pt idx="67">
                  <c:v>47.170499999999997</c:v>
                </c:pt>
                <c:pt idx="68">
                  <c:v>43.094099999999997</c:v>
                </c:pt>
                <c:pt idx="69">
                  <c:v>54.439100000000003</c:v>
                </c:pt>
                <c:pt idx="70">
                  <c:v>30.639299999999999</c:v>
                </c:pt>
                <c:pt idx="71">
                  <c:v>60.325800000000001</c:v>
                </c:pt>
                <c:pt idx="72">
                  <c:v>64.453699999999998</c:v>
                </c:pt>
                <c:pt idx="73">
                  <c:v>66.969399999999993</c:v>
                </c:pt>
                <c:pt idx="74">
                  <c:v>36.931399999999996</c:v>
                </c:pt>
                <c:pt idx="75">
                  <c:v>67.569900000000004</c:v>
                </c:pt>
                <c:pt idx="76">
                  <c:v>63.706800000000001</c:v>
                </c:pt>
                <c:pt idx="77">
                  <c:v>207.084</c:v>
                </c:pt>
                <c:pt idx="78">
                  <c:v>34.055500000000002</c:v>
                </c:pt>
                <c:pt idx="79">
                  <c:v>81.927000000000007</c:v>
                </c:pt>
                <c:pt idx="80">
                  <c:v>93.328500000000005</c:v>
                </c:pt>
                <c:pt idx="81">
                  <c:v>96.948599999999999</c:v>
                </c:pt>
                <c:pt idx="82">
                  <c:v>53.1952</c:v>
                </c:pt>
                <c:pt idx="83">
                  <c:v>100.85599999999999</c:v>
                </c:pt>
                <c:pt idx="84">
                  <c:v>100.949</c:v>
                </c:pt>
                <c:pt idx="85">
                  <c:v>99.584699999999998</c:v>
                </c:pt>
                <c:pt idx="86">
                  <c:v>67.413700000000006</c:v>
                </c:pt>
                <c:pt idx="87">
                  <c:v>111.63500000000001</c:v>
                </c:pt>
                <c:pt idx="88">
                  <c:v>103.96</c:v>
                </c:pt>
                <c:pt idx="89">
                  <c:v>98.252300000000005</c:v>
                </c:pt>
                <c:pt idx="90">
                  <c:v>88.373099999999994</c:v>
                </c:pt>
                <c:pt idx="91">
                  <c:v>117.04300000000001</c:v>
                </c:pt>
                <c:pt idx="92">
                  <c:v>109.517</c:v>
                </c:pt>
                <c:pt idx="93">
                  <c:v>101.017</c:v>
                </c:pt>
                <c:pt idx="94">
                  <c:v>230.21100000000001</c:v>
                </c:pt>
                <c:pt idx="95">
                  <c:v>91.790899999999993</c:v>
                </c:pt>
                <c:pt idx="96">
                  <c:v>110.937</c:v>
                </c:pt>
                <c:pt idx="97">
                  <c:v>207.80099999999999</c:v>
                </c:pt>
                <c:pt idx="98">
                  <c:v>210.99199999999999</c:v>
                </c:pt>
                <c:pt idx="99">
                  <c:v>207.23400000000001</c:v>
                </c:pt>
                <c:pt idx="100">
                  <c:v>87.091200000000001</c:v>
                </c:pt>
                <c:pt idx="101">
                  <c:v>207.32</c:v>
                </c:pt>
                <c:pt idx="102">
                  <c:v>104.43600000000001</c:v>
                </c:pt>
                <c:pt idx="103">
                  <c:v>201.52799999999999</c:v>
                </c:pt>
                <c:pt idx="104">
                  <c:v>122.074</c:v>
                </c:pt>
                <c:pt idx="105">
                  <c:v>203.65199999999999</c:v>
                </c:pt>
                <c:pt idx="106">
                  <c:v>143.07499999999999</c:v>
                </c:pt>
                <c:pt idx="107">
                  <c:v>165.27</c:v>
                </c:pt>
                <c:pt idx="108">
                  <c:v>164.08699999999999</c:v>
                </c:pt>
                <c:pt idx="109">
                  <c:v>155.98599999999999</c:v>
                </c:pt>
                <c:pt idx="110">
                  <c:v>172.97800000000001</c:v>
                </c:pt>
                <c:pt idx="111">
                  <c:v>177.84200000000001</c:v>
                </c:pt>
                <c:pt idx="112">
                  <c:v>183.149</c:v>
                </c:pt>
                <c:pt idx="113">
                  <c:v>189.60400000000001</c:v>
                </c:pt>
                <c:pt idx="114">
                  <c:v>183.65600000000001</c:v>
                </c:pt>
                <c:pt idx="115">
                  <c:v>185.161</c:v>
                </c:pt>
                <c:pt idx="116">
                  <c:v>167.655</c:v>
                </c:pt>
                <c:pt idx="117">
                  <c:v>188.37100000000001</c:v>
                </c:pt>
                <c:pt idx="118">
                  <c:v>179.11099999999999</c:v>
                </c:pt>
                <c:pt idx="119">
                  <c:v>181.928</c:v>
                </c:pt>
                <c:pt idx="120">
                  <c:v>190.75200000000001</c:v>
                </c:pt>
                <c:pt idx="121">
                  <c:v>188.774</c:v>
                </c:pt>
                <c:pt idx="122">
                  <c:v>179.899</c:v>
                </c:pt>
                <c:pt idx="123">
                  <c:v>168.26</c:v>
                </c:pt>
                <c:pt idx="124">
                  <c:v>179.61699999999999</c:v>
                </c:pt>
                <c:pt idx="125">
                  <c:v>219.65899999999999</c:v>
                </c:pt>
                <c:pt idx="126">
                  <c:v>195.71700000000001</c:v>
                </c:pt>
                <c:pt idx="127">
                  <c:v>171.215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373984"/>
        <c:axId val="161374544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tx>
                  <c:v>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6"/>
                  <c:spPr>
                    <a:noFill/>
                    <a:ln w="9525">
                      <a:solidFill>
                        <a:schemeClr val="accent5"/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chip2!$F$2:$F$129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5"/>
                <c:order val="5"/>
                <c:tx>
                  <c:v>70V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chip2!$G$2:$G$129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6"/>
                <c:order val="6"/>
                <c:tx>
                  <c:v>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tx>
                  <c:v>100V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tx>
                  <c:v>120V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tx>
                  <c:v>140V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tx>
                  <c:v>160V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v>180V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chip2!$M$2:$M$129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61373984"/>
        <c:scaling>
          <c:orientation val="minMax"/>
          <c:max val="13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channels</a:t>
                </a:r>
              </a:p>
            </c:rich>
          </c:tx>
          <c:layout>
            <c:manualLayout>
              <c:xMode val="edge"/>
              <c:yMode val="edge"/>
              <c:x val="0.89961714395728376"/>
              <c:y val="0.95206942904902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374544"/>
        <c:crosses val="autoZero"/>
        <c:crossBetween val="midCat"/>
      </c:valAx>
      <c:valAx>
        <c:axId val="16137454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std_ped[ADC]</a:t>
                </a:r>
              </a:p>
            </c:rich>
          </c:tx>
          <c:layout>
            <c:manualLayout>
              <c:xMode val="edge"/>
              <c:yMode val="edge"/>
              <c:x val="3.9817028442475332E-3"/>
              <c:y val="0.129262860509076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373984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324196550124269"/>
          <c:y val="7.6239634990051611E-2"/>
          <c:w val="0.33351595770904674"/>
          <c:h val="6.12455097581750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id_chip = 3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8453514785425425E-2"/>
          <c:y val="0.17425035652423815"/>
          <c:w val="0.86684187115679101"/>
          <c:h val="0.71039301996636006"/>
        </c:manualLayout>
      </c:layout>
      <c:scatterChart>
        <c:scatterStyle val="lineMarker"/>
        <c:varyColors val="0"/>
        <c:ser>
          <c:idx val="0"/>
          <c:order val="0"/>
          <c:tx>
            <c:v>run19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chip3!$A$2:$A$129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chip3!$B$2:$B$129</c:f>
              <c:numCache>
                <c:formatCode>General</c:formatCode>
                <c:ptCount val="128"/>
                <c:pt idx="0">
                  <c:v>78.548400000000001</c:v>
                </c:pt>
                <c:pt idx="1">
                  <c:v>14.814399999999999</c:v>
                </c:pt>
                <c:pt idx="2">
                  <c:v>37.250500000000002</c:v>
                </c:pt>
                <c:pt idx="3">
                  <c:v>13.4308</c:v>
                </c:pt>
                <c:pt idx="4">
                  <c:v>15.7896</c:v>
                </c:pt>
                <c:pt idx="5">
                  <c:v>8.8609100000000005</c:v>
                </c:pt>
                <c:pt idx="6">
                  <c:v>13.966100000000001</c:v>
                </c:pt>
                <c:pt idx="7">
                  <c:v>27.488</c:v>
                </c:pt>
                <c:pt idx="8">
                  <c:v>16.256699999999999</c:v>
                </c:pt>
                <c:pt idx="9">
                  <c:v>16.552600000000002</c:v>
                </c:pt>
                <c:pt idx="10">
                  <c:v>10.547599999999999</c:v>
                </c:pt>
                <c:pt idx="11">
                  <c:v>13.861599999999999</c:v>
                </c:pt>
                <c:pt idx="12">
                  <c:v>14.542299999999999</c:v>
                </c:pt>
                <c:pt idx="13">
                  <c:v>38.763500000000001</c:v>
                </c:pt>
                <c:pt idx="14">
                  <c:v>7.4811199999999998</c:v>
                </c:pt>
                <c:pt idx="15">
                  <c:v>8.8120200000000004</c:v>
                </c:pt>
                <c:pt idx="16">
                  <c:v>12.134499999999999</c:v>
                </c:pt>
                <c:pt idx="17">
                  <c:v>11.0999</c:v>
                </c:pt>
                <c:pt idx="18">
                  <c:v>13.2562</c:v>
                </c:pt>
                <c:pt idx="19">
                  <c:v>12.1821</c:v>
                </c:pt>
                <c:pt idx="20">
                  <c:v>11.280099999999999</c:v>
                </c:pt>
                <c:pt idx="21">
                  <c:v>17.358000000000001</c:v>
                </c:pt>
                <c:pt idx="22">
                  <c:v>10.149699999999999</c:v>
                </c:pt>
                <c:pt idx="23">
                  <c:v>12.4437</c:v>
                </c:pt>
                <c:pt idx="24">
                  <c:v>10.6792</c:v>
                </c:pt>
                <c:pt idx="25">
                  <c:v>9.8771299999999993</c:v>
                </c:pt>
                <c:pt idx="26">
                  <c:v>11.8842</c:v>
                </c:pt>
                <c:pt idx="27">
                  <c:v>9.4324899999999996</c:v>
                </c:pt>
                <c:pt idx="28">
                  <c:v>10.8141</c:v>
                </c:pt>
                <c:pt idx="29">
                  <c:v>13.589499999999999</c:v>
                </c:pt>
                <c:pt idx="30">
                  <c:v>33.9514</c:v>
                </c:pt>
                <c:pt idx="31">
                  <c:v>11.962899999999999</c:v>
                </c:pt>
                <c:pt idx="32">
                  <c:v>14.9125</c:v>
                </c:pt>
                <c:pt idx="33">
                  <c:v>11.8658</c:v>
                </c:pt>
                <c:pt idx="34">
                  <c:v>12.517799999999999</c:v>
                </c:pt>
                <c:pt idx="35">
                  <c:v>7.90219</c:v>
                </c:pt>
                <c:pt idx="36">
                  <c:v>10.214399999999999</c:v>
                </c:pt>
                <c:pt idx="37">
                  <c:v>38.023699999999998</c:v>
                </c:pt>
                <c:pt idx="38">
                  <c:v>11.8985</c:v>
                </c:pt>
                <c:pt idx="39">
                  <c:v>10.4855</c:v>
                </c:pt>
                <c:pt idx="40">
                  <c:v>12.7712</c:v>
                </c:pt>
                <c:pt idx="41">
                  <c:v>10.9255</c:v>
                </c:pt>
                <c:pt idx="42">
                  <c:v>14.0334</c:v>
                </c:pt>
                <c:pt idx="43">
                  <c:v>20.3123</c:v>
                </c:pt>
                <c:pt idx="44">
                  <c:v>11.1165</c:v>
                </c:pt>
                <c:pt idx="45">
                  <c:v>13.7437</c:v>
                </c:pt>
                <c:pt idx="46">
                  <c:v>9.4722500000000007</c:v>
                </c:pt>
                <c:pt idx="47">
                  <c:v>15.087300000000001</c:v>
                </c:pt>
                <c:pt idx="48">
                  <c:v>9.4855199999999993</c:v>
                </c:pt>
                <c:pt idx="49">
                  <c:v>11.288600000000001</c:v>
                </c:pt>
                <c:pt idx="50">
                  <c:v>12.326000000000001</c:v>
                </c:pt>
                <c:pt idx="51">
                  <c:v>10.481999999999999</c:v>
                </c:pt>
                <c:pt idx="52">
                  <c:v>11.540699999999999</c:v>
                </c:pt>
                <c:pt idx="53">
                  <c:v>10.162100000000001</c:v>
                </c:pt>
                <c:pt idx="54">
                  <c:v>11.835100000000001</c:v>
                </c:pt>
                <c:pt idx="55">
                  <c:v>14.0168</c:v>
                </c:pt>
                <c:pt idx="56">
                  <c:v>11.2844</c:v>
                </c:pt>
                <c:pt idx="57">
                  <c:v>28.226800000000001</c:v>
                </c:pt>
                <c:pt idx="58">
                  <c:v>10.027699999999999</c:v>
                </c:pt>
                <c:pt idx="59">
                  <c:v>11.960900000000001</c:v>
                </c:pt>
                <c:pt idx="60">
                  <c:v>14.725099999999999</c:v>
                </c:pt>
                <c:pt idx="61">
                  <c:v>13.329800000000001</c:v>
                </c:pt>
                <c:pt idx="62">
                  <c:v>11.9407</c:v>
                </c:pt>
                <c:pt idx="63">
                  <c:v>11.2897</c:v>
                </c:pt>
                <c:pt idx="64">
                  <c:v>12.0724</c:v>
                </c:pt>
                <c:pt idx="65">
                  <c:v>10.0006</c:v>
                </c:pt>
                <c:pt idx="66">
                  <c:v>12.5931</c:v>
                </c:pt>
                <c:pt idx="67">
                  <c:v>9.2476500000000001</c:v>
                </c:pt>
                <c:pt idx="68">
                  <c:v>10.3254</c:v>
                </c:pt>
                <c:pt idx="69">
                  <c:v>34.548999999999999</c:v>
                </c:pt>
                <c:pt idx="70">
                  <c:v>11.861499999999999</c:v>
                </c:pt>
                <c:pt idx="71">
                  <c:v>30.821200000000001</c:v>
                </c:pt>
                <c:pt idx="72">
                  <c:v>10.2181</c:v>
                </c:pt>
                <c:pt idx="73">
                  <c:v>21.106100000000001</c:v>
                </c:pt>
                <c:pt idx="74">
                  <c:v>13.6007</c:v>
                </c:pt>
                <c:pt idx="75">
                  <c:v>12.1515</c:v>
                </c:pt>
                <c:pt idx="76">
                  <c:v>10.873100000000001</c:v>
                </c:pt>
                <c:pt idx="77">
                  <c:v>9.9755599999999998</c:v>
                </c:pt>
                <c:pt idx="78">
                  <c:v>9.7510300000000001</c:v>
                </c:pt>
                <c:pt idx="79">
                  <c:v>11.885</c:v>
                </c:pt>
                <c:pt idx="80">
                  <c:v>12.089399999999999</c:v>
                </c:pt>
                <c:pt idx="81">
                  <c:v>10.9495</c:v>
                </c:pt>
                <c:pt idx="82">
                  <c:v>12.5885</c:v>
                </c:pt>
                <c:pt idx="83">
                  <c:v>10.037599999999999</c:v>
                </c:pt>
                <c:pt idx="84">
                  <c:v>13.908799999999999</c:v>
                </c:pt>
                <c:pt idx="85">
                  <c:v>12.683299999999999</c:v>
                </c:pt>
                <c:pt idx="86">
                  <c:v>10.956899999999999</c:v>
                </c:pt>
                <c:pt idx="87">
                  <c:v>10.3087</c:v>
                </c:pt>
                <c:pt idx="88">
                  <c:v>9.7047500000000007</c:v>
                </c:pt>
                <c:pt idx="89">
                  <c:v>27.915199999999999</c:v>
                </c:pt>
                <c:pt idx="90">
                  <c:v>13.062799999999999</c:v>
                </c:pt>
                <c:pt idx="91">
                  <c:v>15.173500000000001</c:v>
                </c:pt>
                <c:pt idx="92">
                  <c:v>29.472300000000001</c:v>
                </c:pt>
                <c:pt idx="93">
                  <c:v>11.238099999999999</c:v>
                </c:pt>
                <c:pt idx="94">
                  <c:v>10.866400000000001</c:v>
                </c:pt>
                <c:pt idx="95">
                  <c:v>10.6858</c:v>
                </c:pt>
                <c:pt idx="96">
                  <c:v>11.732699999999999</c:v>
                </c:pt>
                <c:pt idx="97">
                  <c:v>18.058700000000002</c:v>
                </c:pt>
                <c:pt idx="98">
                  <c:v>14.9779</c:v>
                </c:pt>
                <c:pt idx="99">
                  <c:v>11.2133</c:v>
                </c:pt>
                <c:pt idx="100">
                  <c:v>23.8386</c:v>
                </c:pt>
                <c:pt idx="101">
                  <c:v>9.8305799999999994</c:v>
                </c:pt>
                <c:pt idx="102">
                  <c:v>35.3934</c:v>
                </c:pt>
                <c:pt idx="103">
                  <c:v>13.662699999999999</c:v>
                </c:pt>
                <c:pt idx="104">
                  <c:v>11.025499999999999</c:v>
                </c:pt>
                <c:pt idx="105">
                  <c:v>13.4862</c:v>
                </c:pt>
                <c:pt idx="106">
                  <c:v>12.7407</c:v>
                </c:pt>
                <c:pt idx="107">
                  <c:v>13.780200000000001</c:v>
                </c:pt>
                <c:pt idx="108">
                  <c:v>35.222499999999997</c:v>
                </c:pt>
                <c:pt idx="109">
                  <c:v>12.9732</c:v>
                </c:pt>
                <c:pt idx="110">
                  <c:v>25.111499999999999</c:v>
                </c:pt>
                <c:pt idx="111">
                  <c:v>14.9177</c:v>
                </c:pt>
                <c:pt idx="112">
                  <c:v>39.875599999999999</c:v>
                </c:pt>
                <c:pt idx="113">
                  <c:v>13.894600000000001</c:v>
                </c:pt>
                <c:pt idx="114">
                  <c:v>13.3324</c:v>
                </c:pt>
                <c:pt idx="115">
                  <c:v>14.5966</c:v>
                </c:pt>
                <c:pt idx="116">
                  <c:v>17.799399999999999</c:v>
                </c:pt>
                <c:pt idx="117">
                  <c:v>15.538500000000001</c:v>
                </c:pt>
                <c:pt idx="118">
                  <c:v>15.0886</c:v>
                </c:pt>
                <c:pt idx="119">
                  <c:v>22.197099999999999</c:v>
                </c:pt>
                <c:pt idx="120">
                  <c:v>18.091200000000001</c:v>
                </c:pt>
                <c:pt idx="121">
                  <c:v>13.938700000000001</c:v>
                </c:pt>
                <c:pt idx="122">
                  <c:v>14.3973</c:v>
                </c:pt>
                <c:pt idx="123">
                  <c:v>19.7163</c:v>
                </c:pt>
                <c:pt idx="124">
                  <c:v>18.717500000000001</c:v>
                </c:pt>
                <c:pt idx="125">
                  <c:v>18.104800000000001</c:v>
                </c:pt>
                <c:pt idx="126">
                  <c:v>18.871099999999998</c:v>
                </c:pt>
                <c:pt idx="127">
                  <c:v>19.552099999999999</c:v>
                </c:pt>
              </c:numCache>
            </c:numRef>
          </c:yVal>
          <c:smooth val="0"/>
        </c:ser>
        <c:ser>
          <c:idx val="1"/>
          <c:order val="1"/>
          <c:tx>
            <c:v>run20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chip3!$A$2:$A$129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chip3!$C$2:$C$129</c:f>
              <c:numCache>
                <c:formatCode>General</c:formatCode>
                <c:ptCount val="128"/>
                <c:pt idx="0">
                  <c:v>79.834000000000003</c:v>
                </c:pt>
                <c:pt idx="1">
                  <c:v>26.696899999999999</c:v>
                </c:pt>
                <c:pt idx="2">
                  <c:v>45.045299999999997</c:v>
                </c:pt>
                <c:pt idx="3">
                  <c:v>28.253900000000002</c:v>
                </c:pt>
                <c:pt idx="4">
                  <c:v>28.682400000000001</c:v>
                </c:pt>
                <c:pt idx="5">
                  <c:v>27.316199999999998</c:v>
                </c:pt>
                <c:pt idx="6">
                  <c:v>24.879300000000001</c:v>
                </c:pt>
                <c:pt idx="7">
                  <c:v>40.299799999999998</c:v>
                </c:pt>
                <c:pt idx="8">
                  <c:v>26.500499999999999</c:v>
                </c:pt>
                <c:pt idx="9">
                  <c:v>25.1157</c:v>
                </c:pt>
                <c:pt idx="10">
                  <c:v>27.458400000000001</c:v>
                </c:pt>
                <c:pt idx="11">
                  <c:v>24.712599999999998</c:v>
                </c:pt>
                <c:pt idx="12">
                  <c:v>21.188400000000001</c:v>
                </c:pt>
                <c:pt idx="13">
                  <c:v>35.959299999999999</c:v>
                </c:pt>
                <c:pt idx="14">
                  <c:v>22.9529</c:v>
                </c:pt>
                <c:pt idx="15">
                  <c:v>22.171399999999998</c:v>
                </c:pt>
                <c:pt idx="16">
                  <c:v>24.130400000000002</c:v>
                </c:pt>
                <c:pt idx="17">
                  <c:v>21.584800000000001</c:v>
                </c:pt>
                <c:pt idx="18">
                  <c:v>23.204599999999999</c:v>
                </c:pt>
                <c:pt idx="19">
                  <c:v>26.027899999999999</c:v>
                </c:pt>
                <c:pt idx="20">
                  <c:v>24.6463</c:v>
                </c:pt>
                <c:pt idx="21">
                  <c:v>30.301100000000002</c:v>
                </c:pt>
                <c:pt idx="22">
                  <c:v>18.686499999999999</c:v>
                </c:pt>
                <c:pt idx="23">
                  <c:v>22.724399999999999</c:v>
                </c:pt>
                <c:pt idx="24">
                  <c:v>22.295400000000001</c:v>
                </c:pt>
                <c:pt idx="25">
                  <c:v>25.251200000000001</c:v>
                </c:pt>
                <c:pt idx="26">
                  <c:v>22.5198</c:v>
                </c:pt>
                <c:pt idx="27">
                  <c:v>21.250499999999999</c:v>
                </c:pt>
                <c:pt idx="28">
                  <c:v>23.093</c:v>
                </c:pt>
                <c:pt idx="29">
                  <c:v>19.889700000000001</c:v>
                </c:pt>
                <c:pt idx="30">
                  <c:v>38.623199999999997</c:v>
                </c:pt>
                <c:pt idx="31">
                  <c:v>19.0731</c:v>
                </c:pt>
                <c:pt idx="32">
                  <c:v>17.407</c:v>
                </c:pt>
                <c:pt idx="33">
                  <c:v>24.186499999999999</c:v>
                </c:pt>
                <c:pt idx="34">
                  <c:v>17.671199999999999</c:v>
                </c:pt>
                <c:pt idx="35">
                  <c:v>19.762899999999998</c:v>
                </c:pt>
                <c:pt idx="36">
                  <c:v>22.313800000000001</c:v>
                </c:pt>
                <c:pt idx="37">
                  <c:v>38.926699999999997</c:v>
                </c:pt>
                <c:pt idx="38">
                  <c:v>22.282800000000002</c:v>
                </c:pt>
                <c:pt idx="39">
                  <c:v>18.015899999999998</c:v>
                </c:pt>
                <c:pt idx="40">
                  <c:v>19.0732</c:v>
                </c:pt>
                <c:pt idx="41">
                  <c:v>17.9833</c:v>
                </c:pt>
                <c:pt idx="42">
                  <c:v>22.738499999999998</c:v>
                </c:pt>
                <c:pt idx="43">
                  <c:v>22.721399999999999</c:v>
                </c:pt>
                <c:pt idx="44">
                  <c:v>18.406400000000001</c:v>
                </c:pt>
                <c:pt idx="45">
                  <c:v>17.7651</c:v>
                </c:pt>
                <c:pt idx="46">
                  <c:v>19.572299999999998</c:v>
                </c:pt>
                <c:pt idx="47">
                  <c:v>20.4819</c:v>
                </c:pt>
                <c:pt idx="48">
                  <c:v>17.5791</c:v>
                </c:pt>
                <c:pt idx="49">
                  <c:v>17.418700000000001</c:v>
                </c:pt>
                <c:pt idx="50">
                  <c:v>18.298200000000001</c:v>
                </c:pt>
                <c:pt idx="51">
                  <c:v>17.4727</c:v>
                </c:pt>
                <c:pt idx="52">
                  <c:v>19.6965</c:v>
                </c:pt>
                <c:pt idx="53">
                  <c:v>17.406199999999998</c:v>
                </c:pt>
                <c:pt idx="54">
                  <c:v>12.364100000000001</c:v>
                </c:pt>
                <c:pt idx="55">
                  <c:v>14.537100000000001</c:v>
                </c:pt>
                <c:pt idx="56">
                  <c:v>17.0472</c:v>
                </c:pt>
                <c:pt idx="57">
                  <c:v>36.462200000000003</c:v>
                </c:pt>
                <c:pt idx="58">
                  <c:v>15.1136</c:v>
                </c:pt>
                <c:pt idx="59">
                  <c:v>12.913399999999999</c:v>
                </c:pt>
                <c:pt idx="60">
                  <c:v>12.7418</c:v>
                </c:pt>
                <c:pt idx="61">
                  <c:v>13.6753</c:v>
                </c:pt>
                <c:pt idx="62">
                  <c:v>10.0227</c:v>
                </c:pt>
                <c:pt idx="63">
                  <c:v>13.3523</c:v>
                </c:pt>
                <c:pt idx="64">
                  <c:v>11.304500000000001</c:v>
                </c:pt>
                <c:pt idx="65">
                  <c:v>15.609400000000001</c:v>
                </c:pt>
                <c:pt idx="66">
                  <c:v>15.006</c:v>
                </c:pt>
                <c:pt idx="67">
                  <c:v>12.5626</c:v>
                </c:pt>
                <c:pt idx="68">
                  <c:v>14.7643</c:v>
                </c:pt>
                <c:pt idx="69">
                  <c:v>42.433900000000001</c:v>
                </c:pt>
                <c:pt idx="70">
                  <c:v>14.3178</c:v>
                </c:pt>
                <c:pt idx="71">
                  <c:v>37.3155</c:v>
                </c:pt>
                <c:pt idx="72">
                  <c:v>13.268599999999999</c:v>
                </c:pt>
                <c:pt idx="73">
                  <c:v>33.200600000000001</c:v>
                </c:pt>
                <c:pt idx="74">
                  <c:v>15.055199999999999</c:v>
                </c:pt>
                <c:pt idx="75">
                  <c:v>16.106400000000001</c:v>
                </c:pt>
                <c:pt idx="76">
                  <c:v>17.497199999999999</c:v>
                </c:pt>
                <c:pt idx="77">
                  <c:v>20.0182</c:v>
                </c:pt>
                <c:pt idx="78">
                  <c:v>12.7066</c:v>
                </c:pt>
                <c:pt idx="79">
                  <c:v>18.6859</c:v>
                </c:pt>
                <c:pt idx="80">
                  <c:v>20.040900000000001</c:v>
                </c:pt>
                <c:pt idx="81">
                  <c:v>18.207999999999998</c:v>
                </c:pt>
                <c:pt idx="82">
                  <c:v>17.6204</c:v>
                </c:pt>
                <c:pt idx="83">
                  <c:v>20.633099999999999</c:v>
                </c:pt>
                <c:pt idx="84">
                  <c:v>19.170400000000001</c:v>
                </c:pt>
                <c:pt idx="85">
                  <c:v>19.500800000000002</c:v>
                </c:pt>
                <c:pt idx="86">
                  <c:v>15.375</c:v>
                </c:pt>
                <c:pt idx="87">
                  <c:v>30.735700000000001</c:v>
                </c:pt>
                <c:pt idx="88">
                  <c:v>22.222799999999999</c:v>
                </c:pt>
                <c:pt idx="89">
                  <c:v>23.0871</c:v>
                </c:pt>
                <c:pt idx="90">
                  <c:v>15.059799999999999</c:v>
                </c:pt>
                <c:pt idx="91">
                  <c:v>19.785599999999999</c:v>
                </c:pt>
                <c:pt idx="92">
                  <c:v>28.2224</c:v>
                </c:pt>
                <c:pt idx="93">
                  <c:v>18.880500000000001</c:v>
                </c:pt>
                <c:pt idx="94">
                  <c:v>11.825900000000001</c:v>
                </c:pt>
                <c:pt idx="95">
                  <c:v>18.922699999999999</c:v>
                </c:pt>
                <c:pt idx="96">
                  <c:v>18.519100000000002</c:v>
                </c:pt>
                <c:pt idx="97">
                  <c:v>40.0045</c:v>
                </c:pt>
                <c:pt idx="98">
                  <c:v>14.535399999999999</c:v>
                </c:pt>
                <c:pt idx="99">
                  <c:v>17.4529</c:v>
                </c:pt>
                <c:pt idx="100">
                  <c:v>37.510899999999999</c:v>
                </c:pt>
                <c:pt idx="101">
                  <c:v>15.499000000000001</c:v>
                </c:pt>
                <c:pt idx="102">
                  <c:v>25.915500000000002</c:v>
                </c:pt>
                <c:pt idx="103">
                  <c:v>17.985800000000001</c:v>
                </c:pt>
                <c:pt idx="104">
                  <c:v>16.4556</c:v>
                </c:pt>
                <c:pt idx="105">
                  <c:v>16.886099999999999</c:v>
                </c:pt>
                <c:pt idx="106">
                  <c:v>19.663699999999999</c:v>
                </c:pt>
                <c:pt idx="107">
                  <c:v>17.174800000000001</c:v>
                </c:pt>
                <c:pt idx="108">
                  <c:v>44.636899999999997</c:v>
                </c:pt>
                <c:pt idx="109">
                  <c:v>20.887599999999999</c:v>
                </c:pt>
                <c:pt idx="110">
                  <c:v>36.041699999999999</c:v>
                </c:pt>
                <c:pt idx="111">
                  <c:v>17.5718</c:v>
                </c:pt>
                <c:pt idx="112">
                  <c:v>36.423699999999997</c:v>
                </c:pt>
                <c:pt idx="113">
                  <c:v>21.715299999999999</c:v>
                </c:pt>
                <c:pt idx="114">
                  <c:v>20.571899999999999</c:v>
                </c:pt>
                <c:pt idx="115">
                  <c:v>26.6417</c:v>
                </c:pt>
                <c:pt idx="116">
                  <c:v>22.822700000000001</c:v>
                </c:pt>
                <c:pt idx="117">
                  <c:v>21.857900000000001</c:v>
                </c:pt>
                <c:pt idx="118">
                  <c:v>22.8428</c:v>
                </c:pt>
                <c:pt idx="119">
                  <c:v>29.2805</c:v>
                </c:pt>
                <c:pt idx="120">
                  <c:v>24.473700000000001</c:v>
                </c:pt>
                <c:pt idx="121">
                  <c:v>25.3415</c:v>
                </c:pt>
                <c:pt idx="122">
                  <c:v>21.6128</c:v>
                </c:pt>
                <c:pt idx="123">
                  <c:v>24.050799999999999</c:v>
                </c:pt>
                <c:pt idx="124">
                  <c:v>22.394400000000001</c:v>
                </c:pt>
                <c:pt idx="125">
                  <c:v>24.6798</c:v>
                </c:pt>
                <c:pt idx="126">
                  <c:v>27.102799999999998</c:v>
                </c:pt>
                <c:pt idx="127">
                  <c:v>28.1111</c:v>
                </c:pt>
              </c:numCache>
            </c:numRef>
          </c:yVal>
          <c:smooth val="0"/>
        </c:ser>
        <c:ser>
          <c:idx val="2"/>
          <c:order val="2"/>
          <c:tx>
            <c:v>run21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chip3!$A$2:$A$129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chip3!$D$2:$D$129</c:f>
              <c:numCache>
                <c:formatCode>General</c:formatCode>
                <c:ptCount val="128"/>
                <c:pt idx="0">
                  <c:v>79.834000000000003</c:v>
                </c:pt>
                <c:pt idx="1">
                  <c:v>26.696899999999999</c:v>
                </c:pt>
                <c:pt idx="2">
                  <c:v>45.045299999999997</c:v>
                </c:pt>
                <c:pt idx="3">
                  <c:v>28.253900000000002</c:v>
                </c:pt>
                <c:pt idx="4">
                  <c:v>28.682400000000001</c:v>
                </c:pt>
                <c:pt idx="5">
                  <c:v>27.316199999999998</c:v>
                </c:pt>
                <c:pt idx="6">
                  <c:v>24.879300000000001</c:v>
                </c:pt>
                <c:pt idx="7">
                  <c:v>40.299799999999998</c:v>
                </c:pt>
                <c:pt idx="8">
                  <c:v>26.500499999999999</c:v>
                </c:pt>
                <c:pt idx="9">
                  <c:v>25.1157</c:v>
                </c:pt>
                <c:pt idx="10">
                  <c:v>27.458400000000001</c:v>
                </c:pt>
                <c:pt idx="11">
                  <c:v>24.712599999999998</c:v>
                </c:pt>
                <c:pt idx="12">
                  <c:v>21.188400000000001</c:v>
                </c:pt>
                <c:pt idx="13">
                  <c:v>35.959299999999999</c:v>
                </c:pt>
                <c:pt idx="14">
                  <c:v>22.9529</c:v>
                </c:pt>
                <c:pt idx="15">
                  <c:v>22.171399999999998</c:v>
                </c:pt>
                <c:pt idx="16">
                  <c:v>24.130400000000002</c:v>
                </c:pt>
                <c:pt idx="17">
                  <c:v>21.584800000000001</c:v>
                </c:pt>
                <c:pt idx="18">
                  <c:v>23.204599999999999</c:v>
                </c:pt>
                <c:pt idx="19">
                  <c:v>26.027899999999999</c:v>
                </c:pt>
                <c:pt idx="20">
                  <c:v>24.6463</c:v>
                </c:pt>
                <c:pt idx="21">
                  <c:v>30.301100000000002</c:v>
                </c:pt>
                <c:pt idx="22">
                  <c:v>18.686499999999999</c:v>
                </c:pt>
                <c:pt idx="23">
                  <c:v>22.724399999999999</c:v>
                </c:pt>
                <c:pt idx="24">
                  <c:v>22.295400000000001</c:v>
                </c:pt>
                <c:pt idx="25">
                  <c:v>25.251200000000001</c:v>
                </c:pt>
                <c:pt idx="26">
                  <c:v>22.5198</c:v>
                </c:pt>
                <c:pt idx="27">
                  <c:v>21.250499999999999</c:v>
                </c:pt>
                <c:pt idx="28">
                  <c:v>23.093</c:v>
                </c:pt>
                <c:pt idx="29">
                  <c:v>19.889700000000001</c:v>
                </c:pt>
                <c:pt idx="30">
                  <c:v>38.623199999999997</c:v>
                </c:pt>
                <c:pt idx="31">
                  <c:v>19.0731</c:v>
                </c:pt>
                <c:pt idx="32">
                  <c:v>17.407</c:v>
                </c:pt>
                <c:pt idx="33">
                  <c:v>24.186499999999999</c:v>
                </c:pt>
                <c:pt idx="34">
                  <c:v>17.671199999999999</c:v>
                </c:pt>
                <c:pt idx="35">
                  <c:v>19.762899999999998</c:v>
                </c:pt>
                <c:pt idx="36">
                  <c:v>22.313800000000001</c:v>
                </c:pt>
                <c:pt idx="37">
                  <c:v>38.926699999999997</c:v>
                </c:pt>
                <c:pt idx="38">
                  <c:v>22.282800000000002</c:v>
                </c:pt>
                <c:pt idx="39">
                  <c:v>18.015899999999998</c:v>
                </c:pt>
                <c:pt idx="40">
                  <c:v>19.0732</c:v>
                </c:pt>
                <c:pt idx="41">
                  <c:v>17.9833</c:v>
                </c:pt>
                <c:pt idx="42">
                  <c:v>22.738499999999998</c:v>
                </c:pt>
                <c:pt idx="43">
                  <c:v>22.721399999999999</c:v>
                </c:pt>
                <c:pt idx="44">
                  <c:v>18.406400000000001</c:v>
                </c:pt>
                <c:pt idx="45">
                  <c:v>17.7651</c:v>
                </c:pt>
                <c:pt idx="46">
                  <c:v>19.572299999999998</c:v>
                </c:pt>
                <c:pt idx="47">
                  <c:v>20.4819</c:v>
                </c:pt>
                <c:pt idx="48">
                  <c:v>17.5791</c:v>
                </c:pt>
                <c:pt idx="49">
                  <c:v>17.418700000000001</c:v>
                </c:pt>
                <c:pt idx="50">
                  <c:v>18.298200000000001</c:v>
                </c:pt>
                <c:pt idx="51">
                  <c:v>17.4727</c:v>
                </c:pt>
                <c:pt idx="52">
                  <c:v>19.6965</c:v>
                </c:pt>
                <c:pt idx="53">
                  <c:v>17.406199999999998</c:v>
                </c:pt>
                <c:pt idx="54">
                  <c:v>12.364100000000001</c:v>
                </c:pt>
                <c:pt idx="55">
                  <c:v>14.537100000000001</c:v>
                </c:pt>
                <c:pt idx="56">
                  <c:v>17.0472</c:v>
                </c:pt>
                <c:pt idx="57">
                  <c:v>36.462200000000003</c:v>
                </c:pt>
                <c:pt idx="58">
                  <c:v>15.1136</c:v>
                </c:pt>
                <c:pt idx="59">
                  <c:v>12.913399999999999</c:v>
                </c:pt>
                <c:pt idx="60">
                  <c:v>12.7418</c:v>
                </c:pt>
                <c:pt idx="61">
                  <c:v>13.6753</c:v>
                </c:pt>
                <c:pt idx="62">
                  <c:v>10.0227</c:v>
                </c:pt>
                <c:pt idx="63">
                  <c:v>13.3523</c:v>
                </c:pt>
                <c:pt idx="64">
                  <c:v>11.304500000000001</c:v>
                </c:pt>
                <c:pt idx="65">
                  <c:v>15.609400000000001</c:v>
                </c:pt>
                <c:pt idx="66">
                  <c:v>15.006</c:v>
                </c:pt>
                <c:pt idx="67">
                  <c:v>12.5626</c:v>
                </c:pt>
                <c:pt idx="68">
                  <c:v>14.7643</c:v>
                </c:pt>
                <c:pt idx="69">
                  <c:v>42.433900000000001</c:v>
                </c:pt>
                <c:pt idx="70">
                  <c:v>14.3178</c:v>
                </c:pt>
                <c:pt idx="71">
                  <c:v>37.3155</c:v>
                </c:pt>
                <c:pt idx="72">
                  <c:v>13.268599999999999</c:v>
                </c:pt>
                <c:pt idx="73">
                  <c:v>33.200600000000001</c:v>
                </c:pt>
                <c:pt idx="74">
                  <c:v>15.055199999999999</c:v>
                </c:pt>
                <c:pt idx="75">
                  <c:v>16.106400000000001</c:v>
                </c:pt>
                <c:pt idx="76">
                  <c:v>17.497199999999999</c:v>
                </c:pt>
                <c:pt idx="77">
                  <c:v>20.0182</c:v>
                </c:pt>
                <c:pt idx="78">
                  <c:v>12.7066</c:v>
                </c:pt>
                <c:pt idx="79">
                  <c:v>18.6859</c:v>
                </c:pt>
                <c:pt idx="80">
                  <c:v>20.040900000000001</c:v>
                </c:pt>
                <c:pt idx="81">
                  <c:v>18.207999999999998</c:v>
                </c:pt>
                <c:pt idx="82">
                  <c:v>17.6204</c:v>
                </c:pt>
                <c:pt idx="83">
                  <c:v>20.633099999999999</c:v>
                </c:pt>
                <c:pt idx="84">
                  <c:v>19.170400000000001</c:v>
                </c:pt>
                <c:pt idx="85">
                  <c:v>19.500800000000002</c:v>
                </c:pt>
                <c:pt idx="86">
                  <c:v>15.375</c:v>
                </c:pt>
                <c:pt idx="87">
                  <c:v>30.735700000000001</c:v>
                </c:pt>
                <c:pt idx="88">
                  <c:v>22.222799999999999</c:v>
                </c:pt>
                <c:pt idx="89">
                  <c:v>23.0871</c:v>
                </c:pt>
                <c:pt idx="90">
                  <c:v>15.059799999999999</c:v>
                </c:pt>
                <c:pt idx="91">
                  <c:v>19.785599999999999</c:v>
                </c:pt>
                <c:pt idx="92">
                  <c:v>28.2224</c:v>
                </c:pt>
                <c:pt idx="93">
                  <c:v>18.880500000000001</c:v>
                </c:pt>
                <c:pt idx="94">
                  <c:v>11.825900000000001</c:v>
                </c:pt>
                <c:pt idx="95">
                  <c:v>18.922699999999999</c:v>
                </c:pt>
                <c:pt idx="96">
                  <c:v>18.519100000000002</c:v>
                </c:pt>
                <c:pt idx="97">
                  <c:v>40.0045</c:v>
                </c:pt>
                <c:pt idx="98">
                  <c:v>14.535399999999999</c:v>
                </c:pt>
                <c:pt idx="99">
                  <c:v>17.4529</c:v>
                </c:pt>
                <c:pt idx="100">
                  <c:v>37.510899999999999</c:v>
                </c:pt>
                <c:pt idx="101">
                  <c:v>15.499000000000001</c:v>
                </c:pt>
                <c:pt idx="102">
                  <c:v>25.915500000000002</c:v>
                </c:pt>
                <c:pt idx="103">
                  <c:v>17.985800000000001</c:v>
                </c:pt>
                <c:pt idx="104">
                  <c:v>16.4556</c:v>
                </c:pt>
                <c:pt idx="105">
                  <c:v>16.886099999999999</c:v>
                </c:pt>
                <c:pt idx="106">
                  <c:v>19.663699999999999</c:v>
                </c:pt>
                <c:pt idx="107">
                  <c:v>17.174800000000001</c:v>
                </c:pt>
                <c:pt idx="108">
                  <c:v>44.636899999999997</c:v>
                </c:pt>
                <c:pt idx="109">
                  <c:v>20.887599999999999</c:v>
                </c:pt>
                <c:pt idx="110">
                  <c:v>36.041699999999999</c:v>
                </c:pt>
                <c:pt idx="111">
                  <c:v>17.5718</c:v>
                </c:pt>
                <c:pt idx="112">
                  <c:v>36.423699999999997</c:v>
                </c:pt>
                <c:pt idx="113">
                  <c:v>21.715299999999999</c:v>
                </c:pt>
                <c:pt idx="114">
                  <c:v>20.571899999999999</c:v>
                </c:pt>
                <c:pt idx="115">
                  <c:v>26.6417</c:v>
                </c:pt>
                <c:pt idx="116">
                  <c:v>22.822700000000001</c:v>
                </c:pt>
                <c:pt idx="117">
                  <c:v>21.857900000000001</c:v>
                </c:pt>
                <c:pt idx="118">
                  <c:v>22.8428</c:v>
                </c:pt>
                <c:pt idx="119">
                  <c:v>29.2805</c:v>
                </c:pt>
                <c:pt idx="120">
                  <c:v>24.473700000000001</c:v>
                </c:pt>
                <c:pt idx="121">
                  <c:v>25.3415</c:v>
                </c:pt>
                <c:pt idx="122">
                  <c:v>21.6128</c:v>
                </c:pt>
                <c:pt idx="123">
                  <c:v>24.050799999999999</c:v>
                </c:pt>
                <c:pt idx="124">
                  <c:v>22.394400000000001</c:v>
                </c:pt>
                <c:pt idx="125">
                  <c:v>24.6798</c:v>
                </c:pt>
                <c:pt idx="126">
                  <c:v>27.102799999999998</c:v>
                </c:pt>
                <c:pt idx="127">
                  <c:v>28.1111</c:v>
                </c:pt>
              </c:numCache>
            </c:numRef>
          </c:yVal>
          <c:smooth val="0"/>
        </c:ser>
        <c:ser>
          <c:idx val="3"/>
          <c:order val="3"/>
          <c:tx>
            <c:v>run22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chip3!$A$2:$A$129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chip3!$E$2:$E$129</c:f>
              <c:numCache>
                <c:formatCode>General</c:formatCode>
                <c:ptCount val="128"/>
                <c:pt idx="0">
                  <c:v>249.62100000000001</c:v>
                </c:pt>
                <c:pt idx="1">
                  <c:v>88.675600000000003</c:v>
                </c:pt>
                <c:pt idx="2">
                  <c:v>210.196</c:v>
                </c:pt>
                <c:pt idx="3">
                  <c:v>102.803</c:v>
                </c:pt>
                <c:pt idx="4">
                  <c:v>105.379</c:v>
                </c:pt>
                <c:pt idx="5">
                  <c:v>95.655000000000001</c:v>
                </c:pt>
                <c:pt idx="6">
                  <c:v>101.258</c:v>
                </c:pt>
                <c:pt idx="7">
                  <c:v>139.89500000000001</c:v>
                </c:pt>
                <c:pt idx="8">
                  <c:v>95.048599999999993</c:v>
                </c:pt>
                <c:pt idx="9">
                  <c:v>70.260099999999994</c:v>
                </c:pt>
                <c:pt idx="10">
                  <c:v>87.910300000000007</c:v>
                </c:pt>
                <c:pt idx="11">
                  <c:v>86.407200000000003</c:v>
                </c:pt>
                <c:pt idx="12">
                  <c:v>70.245999999999995</c:v>
                </c:pt>
                <c:pt idx="13">
                  <c:v>210.34700000000001</c:v>
                </c:pt>
                <c:pt idx="14">
                  <c:v>65.704999999999998</c:v>
                </c:pt>
                <c:pt idx="15">
                  <c:v>77.512600000000006</c:v>
                </c:pt>
                <c:pt idx="16">
                  <c:v>80.532300000000006</c:v>
                </c:pt>
                <c:pt idx="17">
                  <c:v>78.141499999999994</c:v>
                </c:pt>
                <c:pt idx="18">
                  <c:v>86.136300000000006</c:v>
                </c:pt>
                <c:pt idx="19">
                  <c:v>78.496899999999997</c:v>
                </c:pt>
                <c:pt idx="20">
                  <c:v>63.514600000000002</c:v>
                </c:pt>
                <c:pt idx="21">
                  <c:v>83.964600000000004</c:v>
                </c:pt>
                <c:pt idx="22">
                  <c:v>53.604700000000001</c:v>
                </c:pt>
                <c:pt idx="23">
                  <c:v>75.459199999999996</c:v>
                </c:pt>
                <c:pt idx="24">
                  <c:v>57.400700000000001</c:v>
                </c:pt>
                <c:pt idx="25">
                  <c:v>76.883600000000001</c:v>
                </c:pt>
                <c:pt idx="26">
                  <c:v>73.637200000000007</c:v>
                </c:pt>
                <c:pt idx="27">
                  <c:v>62.918799999999997</c:v>
                </c:pt>
                <c:pt idx="28">
                  <c:v>79.853899999999996</c:v>
                </c:pt>
                <c:pt idx="29">
                  <c:v>60.3245</c:v>
                </c:pt>
                <c:pt idx="30">
                  <c:v>198.40799999999999</c:v>
                </c:pt>
                <c:pt idx="31">
                  <c:v>55.871899999999997</c:v>
                </c:pt>
                <c:pt idx="32">
                  <c:v>46.1008</c:v>
                </c:pt>
                <c:pt idx="33">
                  <c:v>65.286199999999994</c:v>
                </c:pt>
                <c:pt idx="34">
                  <c:v>36.486400000000003</c:v>
                </c:pt>
                <c:pt idx="35">
                  <c:v>58.207099999999997</c:v>
                </c:pt>
                <c:pt idx="36">
                  <c:v>66.512500000000003</c:v>
                </c:pt>
                <c:pt idx="37">
                  <c:v>192.35</c:v>
                </c:pt>
                <c:pt idx="38">
                  <c:v>46.240699999999997</c:v>
                </c:pt>
                <c:pt idx="39">
                  <c:v>50.228700000000003</c:v>
                </c:pt>
                <c:pt idx="40">
                  <c:v>48.388399999999997</c:v>
                </c:pt>
                <c:pt idx="41">
                  <c:v>45.515799999999999</c:v>
                </c:pt>
                <c:pt idx="42">
                  <c:v>45.8874</c:v>
                </c:pt>
                <c:pt idx="43">
                  <c:v>74.049300000000002</c:v>
                </c:pt>
                <c:pt idx="44">
                  <c:v>41.033299999999997</c:v>
                </c:pt>
                <c:pt idx="45">
                  <c:v>33.177799999999998</c:v>
                </c:pt>
                <c:pt idx="46">
                  <c:v>39.632399999999997</c:v>
                </c:pt>
                <c:pt idx="47">
                  <c:v>45.949300000000001</c:v>
                </c:pt>
                <c:pt idx="48">
                  <c:v>44.5974</c:v>
                </c:pt>
                <c:pt idx="49">
                  <c:v>35.585999999999999</c:v>
                </c:pt>
                <c:pt idx="50">
                  <c:v>36.435200000000002</c:v>
                </c:pt>
                <c:pt idx="51">
                  <c:v>32.147100000000002</c:v>
                </c:pt>
                <c:pt idx="52">
                  <c:v>34.2547</c:v>
                </c:pt>
                <c:pt idx="53">
                  <c:v>29.825600000000001</c:v>
                </c:pt>
                <c:pt idx="54">
                  <c:v>27.7515</c:v>
                </c:pt>
                <c:pt idx="55">
                  <c:v>22.626100000000001</c:v>
                </c:pt>
                <c:pt idx="56">
                  <c:v>22.835699999999999</c:v>
                </c:pt>
                <c:pt idx="57">
                  <c:v>197.83</c:v>
                </c:pt>
                <c:pt idx="58">
                  <c:v>20.238199999999999</c:v>
                </c:pt>
                <c:pt idx="59">
                  <c:v>23.2394</c:v>
                </c:pt>
                <c:pt idx="60">
                  <c:v>18.416699999999999</c:v>
                </c:pt>
                <c:pt idx="61">
                  <c:v>24.1205</c:v>
                </c:pt>
                <c:pt idx="62">
                  <c:v>44.434899999999999</c:v>
                </c:pt>
                <c:pt idx="63">
                  <c:v>19.0579</c:v>
                </c:pt>
                <c:pt idx="64">
                  <c:v>25.6556</c:v>
                </c:pt>
                <c:pt idx="65">
                  <c:v>13.891299999999999</c:v>
                </c:pt>
                <c:pt idx="66">
                  <c:v>65.057500000000005</c:v>
                </c:pt>
                <c:pt idx="67">
                  <c:v>15.744899999999999</c:v>
                </c:pt>
                <c:pt idx="68">
                  <c:v>17.96</c:v>
                </c:pt>
                <c:pt idx="69">
                  <c:v>181.708</c:v>
                </c:pt>
                <c:pt idx="70">
                  <c:v>36.560299999999998</c:v>
                </c:pt>
                <c:pt idx="71">
                  <c:v>198.553</c:v>
                </c:pt>
                <c:pt idx="72">
                  <c:v>18.015899999999998</c:v>
                </c:pt>
                <c:pt idx="73">
                  <c:v>194.31800000000001</c:v>
                </c:pt>
                <c:pt idx="74">
                  <c:v>36.134</c:v>
                </c:pt>
                <c:pt idx="75">
                  <c:v>28.854900000000001</c:v>
                </c:pt>
                <c:pt idx="76">
                  <c:v>29.015899999999998</c:v>
                </c:pt>
                <c:pt idx="77">
                  <c:v>33.4846</c:v>
                </c:pt>
                <c:pt idx="78">
                  <c:v>23.502400000000002</c:v>
                </c:pt>
                <c:pt idx="79">
                  <c:v>43.093899999999998</c:v>
                </c:pt>
                <c:pt idx="80">
                  <c:v>46.636200000000002</c:v>
                </c:pt>
                <c:pt idx="81">
                  <c:v>50.683999999999997</c:v>
                </c:pt>
                <c:pt idx="82">
                  <c:v>26.691199999999998</c:v>
                </c:pt>
                <c:pt idx="83">
                  <c:v>50.667700000000004</c:v>
                </c:pt>
                <c:pt idx="84">
                  <c:v>56.345799999999997</c:v>
                </c:pt>
                <c:pt idx="85">
                  <c:v>60.628300000000003</c:v>
                </c:pt>
                <c:pt idx="86">
                  <c:v>31.695499999999999</c:v>
                </c:pt>
                <c:pt idx="87">
                  <c:v>199.46700000000001</c:v>
                </c:pt>
                <c:pt idx="88">
                  <c:v>66.754400000000004</c:v>
                </c:pt>
                <c:pt idx="89">
                  <c:v>88.087800000000001</c:v>
                </c:pt>
                <c:pt idx="90">
                  <c:v>38.549900000000001</c:v>
                </c:pt>
                <c:pt idx="91">
                  <c:v>49.002400000000002</c:v>
                </c:pt>
                <c:pt idx="92">
                  <c:v>185.56899999999999</c:v>
                </c:pt>
                <c:pt idx="93">
                  <c:v>59.836399999999998</c:v>
                </c:pt>
                <c:pt idx="94">
                  <c:v>33.426299999999998</c:v>
                </c:pt>
                <c:pt idx="95">
                  <c:v>59.843499999999999</c:v>
                </c:pt>
                <c:pt idx="96">
                  <c:v>70.555800000000005</c:v>
                </c:pt>
                <c:pt idx="97">
                  <c:v>188.47300000000001</c:v>
                </c:pt>
                <c:pt idx="98">
                  <c:v>45.442900000000002</c:v>
                </c:pt>
                <c:pt idx="99">
                  <c:v>47.741399999999999</c:v>
                </c:pt>
                <c:pt idx="100">
                  <c:v>191.81200000000001</c:v>
                </c:pt>
                <c:pt idx="101">
                  <c:v>46.744500000000002</c:v>
                </c:pt>
                <c:pt idx="102">
                  <c:v>156.59100000000001</c:v>
                </c:pt>
                <c:pt idx="103">
                  <c:v>61.5092</c:v>
                </c:pt>
                <c:pt idx="104">
                  <c:v>62.318199999999997</c:v>
                </c:pt>
                <c:pt idx="105">
                  <c:v>56.582999999999998</c:v>
                </c:pt>
                <c:pt idx="106">
                  <c:v>61.6432</c:v>
                </c:pt>
                <c:pt idx="107">
                  <c:v>67.907799999999995</c:v>
                </c:pt>
                <c:pt idx="108">
                  <c:v>194</c:v>
                </c:pt>
                <c:pt idx="109">
                  <c:v>70.089399999999998</c:v>
                </c:pt>
                <c:pt idx="110">
                  <c:v>194.35</c:v>
                </c:pt>
                <c:pt idx="111">
                  <c:v>84.664599999999993</c:v>
                </c:pt>
                <c:pt idx="112">
                  <c:v>185.40700000000001</c:v>
                </c:pt>
                <c:pt idx="113">
                  <c:v>97.398799999999994</c:v>
                </c:pt>
                <c:pt idx="114">
                  <c:v>80.261099999999999</c:v>
                </c:pt>
                <c:pt idx="115">
                  <c:v>101.886</c:v>
                </c:pt>
                <c:pt idx="116">
                  <c:v>99.089799999999997</c:v>
                </c:pt>
                <c:pt idx="117">
                  <c:v>106.44</c:v>
                </c:pt>
                <c:pt idx="118">
                  <c:v>92.642899999999997</c:v>
                </c:pt>
                <c:pt idx="119">
                  <c:v>76.809899999999999</c:v>
                </c:pt>
                <c:pt idx="120">
                  <c:v>110.07</c:v>
                </c:pt>
                <c:pt idx="121">
                  <c:v>103.508</c:v>
                </c:pt>
                <c:pt idx="122">
                  <c:v>82.897400000000005</c:v>
                </c:pt>
                <c:pt idx="123">
                  <c:v>116.958</c:v>
                </c:pt>
                <c:pt idx="124">
                  <c:v>97.104299999999995</c:v>
                </c:pt>
                <c:pt idx="125">
                  <c:v>117.02200000000001</c:v>
                </c:pt>
                <c:pt idx="126">
                  <c:v>113.441</c:v>
                </c:pt>
                <c:pt idx="127">
                  <c:v>117.928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6284208"/>
        <c:axId val="290717952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tx>
                  <c:v>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6"/>
                  <c:spPr>
                    <a:noFill/>
                    <a:ln w="9525">
                      <a:solidFill>
                        <a:schemeClr val="accent5"/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chip3!$F$2:$F$129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5"/>
                <c:order val="5"/>
                <c:tx>
                  <c:v>70V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chip3!$G$2:$G$129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6"/>
                <c:order val="6"/>
                <c:tx>
                  <c:v>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tx>
                  <c:v>100V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tx>
                  <c:v>120V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tx>
                  <c:v>140V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tx>
                  <c:v>160V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tx>
                  <c:v>180V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chip3!$M$2:$M$129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96284208"/>
        <c:scaling>
          <c:orientation val="minMax"/>
          <c:max val="13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channels</a:t>
                </a:r>
              </a:p>
            </c:rich>
          </c:tx>
          <c:layout>
            <c:manualLayout>
              <c:xMode val="edge"/>
              <c:yMode val="edge"/>
              <c:x val="0.85612193689242921"/>
              <c:y val="0.937535509533350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0717952"/>
        <c:crosses val="autoZero"/>
        <c:crossBetween val="midCat"/>
      </c:valAx>
      <c:valAx>
        <c:axId val="29071795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std_ped [ADC]</a:t>
                </a:r>
              </a:p>
            </c:rich>
          </c:tx>
          <c:layout>
            <c:manualLayout>
              <c:xMode val="edge"/>
              <c:yMode val="edge"/>
              <c:x val="1.3799051315222079E-2"/>
              <c:y val="0.163026486176124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62842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id_chip = 4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7019579985065653E-2"/>
          <c:y val="0.15785679427716701"/>
          <c:w val="0.92357786923646135"/>
          <c:h val="0.75370948607975619"/>
        </c:manualLayout>
      </c:layout>
      <c:scatterChart>
        <c:scatterStyle val="lineMarker"/>
        <c:varyColors val="0"/>
        <c:ser>
          <c:idx val="0"/>
          <c:order val="0"/>
          <c:tx>
            <c:v>run19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chip4!$A$2:$A$129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chip4!$B$2:$B$129</c:f>
              <c:numCache>
                <c:formatCode>General</c:formatCode>
                <c:ptCount val="128"/>
                <c:pt idx="0">
                  <c:v>18.156199999999998</c:v>
                </c:pt>
                <c:pt idx="1">
                  <c:v>44.9527</c:v>
                </c:pt>
                <c:pt idx="2">
                  <c:v>34.757899999999999</c:v>
                </c:pt>
                <c:pt idx="3">
                  <c:v>15.1989</c:v>
                </c:pt>
                <c:pt idx="4">
                  <c:v>13.523999999999999</c:v>
                </c:pt>
                <c:pt idx="5">
                  <c:v>40.179200000000002</c:v>
                </c:pt>
                <c:pt idx="6">
                  <c:v>15.7393</c:v>
                </c:pt>
                <c:pt idx="7">
                  <c:v>29.215900000000001</c:v>
                </c:pt>
                <c:pt idx="8">
                  <c:v>16.194600000000001</c:v>
                </c:pt>
                <c:pt idx="9">
                  <c:v>15.3386</c:v>
                </c:pt>
                <c:pt idx="10">
                  <c:v>16.0563</c:v>
                </c:pt>
                <c:pt idx="11">
                  <c:v>15.405099999999999</c:v>
                </c:pt>
                <c:pt idx="12">
                  <c:v>20.217300000000002</c:v>
                </c:pt>
                <c:pt idx="13">
                  <c:v>10.511900000000001</c:v>
                </c:pt>
                <c:pt idx="14">
                  <c:v>26.961099999999998</c:v>
                </c:pt>
                <c:pt idx="15">
                  <c:v>13.934200000000001</c:v>
                </c:pt>
                <c:pt idx="16">
                  <c:v>11.1196</c:v>
                </c:pt>
                <c:pt idx="17">
                  <c:v>13.013500000000001</c:v>
                </c:pt>
                <c:pt idx="18">
                  <c:v>36.215000000000003</c:v>
                </c:pt>
                <c:pt idx="19">
                  <c:v>36.222099999999998</c:v>
                </c:pt>
                <c:pt idx="20">
                  <c:v>37.398600000000002</c:v>
                </c:pt>
                <c:pt idx="21">
                  <c:v>8.4970999999999997</c:v>
                </c:pt>
                <c:pt idx="22">
                  <c:v>14.179500000000001</c:v>
                </c:pt>
                <c:pt idx="23">
                  <c:v>10.993600000000001</c:v>
                </c:pt>
                <c:pt idx="24">
                  <c:v>13.807</c:v>
                </c:pt>
                <c:pt idx="25">
                  <c:v>11.9948</c:v>
                </c:pt>
                <c:pt idx="26">
                  <c:v>12.6767</c:v>
                </c:pt>
                <c:pt idx="27">
                  <c:v>13.055999999999999</c:v>
                </c:pt>
                <c:pt idx="28">
                  <c:v>11.3645</c:v>
                </c:pt>
                <c:pt idx="29">
                  <c:v>10.8918</c:v>
                </c:pt>
                <c:pt idx="30">
                  <c:v>31.114999999999998</c:v>
                </c:pt>
                <c:pt idx="31">
                  <c:v>23.091200000000001</c:v>
                </c:pt>
                <c:pt idx="32">
                  <c:v>31.518799999999999</c:v>
                </c:pt>
                <c:pt idx="33">
                  <c:v>29.5139</c:v>
                </c:pt>
                <c:pt idx="34">
                  <c:v>33.377200000000002</c:v>
                </c:pt>
                <c:pt idx="35">
                  <c:v>13.057600000000001</c:v>
                </c:pt>
                <c:pt idx="36">
                  <c:v>17.079899999999999</c:v>
                </c:pt>
                <c:pt idx="37">
                  <c:v>28.670999999999999</c:v>
                </c:pt>
                <c:pt idx="38">
                  <c:v>14.5779</c:v>
                </c:pt>
                <c:pt idx="39">
                  <c:v>12.644500000000001</c:v>
                </c:pt>
                <c:pt idx="40">
                  <c:v>13.0443</c:v>
                </c:pt>
                <c:pt idx="41">
                  <c:v>12.1084</c:v>
                </c:pt>
                <c:pt idx="42">
                  <c:v>14.9986</c:v>
                </c:pt>
                <c:pt idx="43">
                  <c:v>12.999499999999999</c:v>
                </c:pt>
                <c:pt idx="44">
                  <c:v>11.8261</c:v>
                </c:pt>
                <c:pt idx="45">
                  <c:v>13.357799999999999</c:v>
                </c:pt>
                <c:pt idx="46">
                  <c:v>12.3451</c:v>
                </c:pt>
                <c:pt idx="47">
                  <c:v>12.3462</c:v>
                </c:pt>
                <c:pt idx="48">
                  <c:v>13.792</c:v>
                </c:pt>
                <c:pt idx="49">
                  <c:v>9.0566399999999998</c:v>
                </c:pt>
                <c:pt idx="50">
                  <c:v>16.5825</c:v>
                </c:pt>
                <c:pt idx="51">
                  <c:v>38.679400000000001</c:v>
                </c:pt>
                <c:pt idx="52">
                  <c:v>11.3672</c:v>
                </c:pt>
                <c:pt idx="53">
                  <c:v>27.5307</c:v>
                </c:pt>
                <c:pt idx="54">
                  <c:v>11.2188</c:v>
                </c:pt>
                <c:pt idx="55">
                  <c:v>11.6966</c:v>
                </c:pt>
                <c:pt idx="56">
                  <c:v>8.7189200000000007</c:v>
                </c:pt>
                <c:pt idx="57">
                  <c:v>26.3048</c:v>
                </c:pt>
                <c:pt idx="58">
                  <c:v>10.913</c:v>
                </c:pt>
                <c:pt idx="59">
                  <c:v>10.670400000000001</c:v>
                </c:pt>
                <c:pt idx="60">
                  <c:v>13.359</c:v>
                </c:pt>
                <c:pt idx="61">
                  <c:v>11.7189</c:v>
                </c:pt>
                <c:pt idx="62">
                  <c:v>15.5855</c:v>
                </c:pt>
                <c:pt idx="63">
                  <c:v>16.776399999999999</c:v>
                </c:pt>
                <c:pt idx="64">
                  <c:v>10.687200000000001</c:v>
                </c:pt>
                <c:pt idx="65">
                  <c:v>15.327199999999999</c:v>
                </c:pt>
                <c:pt idx="66">
                  <c:v>11.145899999999999</c:v>
                </c:pt>
                <c:pt idx="67">
                  <c:v>13.542199999999999</c:v>
                </c:pt>
                <c:pt idx="68">
                  <c:v>15.1861</c:v>
                </c:pt>
                <c:pt idx="69">
                  <c:v>8.41221</c:v>
                </c:pt>
                <c:pt idx="70">
                  <c:v>23.038699999999999</c:v>
                </c:pt>
                <c:pt idx="71">
                  <c:v>10.7483</c:v>
                </c:pt>
                <c:pt idx="72">
                  <c:v>13.9031</c:v>
                </c:pt>
                <c:pt idx="73">
                  <c:v>12.0082</c:v>
                </c:pt>
                <c:pt idx="74">
                  <c:v>14.479200000000001</c:v>
                </c:pt>
                <c:pt idx="75">
                  <c:v>30.263000000000002</c:v>
                </c:pt>
                <c:pt idx="76">
                  <c:v>10.4521</c:v>
                </c:pt>
                <c:pt idx="77">
                  <c:v>13.778</c:v>
                </c:pt>
                <c:pt idx="78">
                  <c:v>18.782499999999999</c:v>
                </c:pt>
                <c:pt idx="79">
                  <c:v>9.2332699999999992</c:v>
                </c:pt>
                <c:pt idx="80">
                  <c:v>12.8428</c:v>
                </c:pt>
                <c:pt idx="81">
                  <c:v>13.5307</c:v>
                </c:pt>
                <c:pt idx="82">
                  <c:v>18.917899999999999</c:v>
                </c:pt>
                <c:pt idx="83">
                  <c:v>10.3345</c:v>
                </c:pt>
                <c:pt idx="84">
                  <c:v>14.4282</c:v>
                </c:pt>
                <c:pt idx="85">
                  <c:v>11.9597</c:v>
                </c:pt>
                <c:pt idx="86">
                  <c:v>16.9087</c:v>
                </c:pt>
                <c:pt idx="87">
                  <c:v>12.883800000000001</c:v>
                </c:pt>
                <c:pt idx="88">
                  <c:v>11.750500000000001</c:v>
                </c:pt>
                <c:pt idx="89">
                  <c:v>12.9758</c:v>
                </c:pt>
                <c:pt idx="90">
                  <c:v>15.6684</c:v>
                </c:pt>
                <c:pt idx="91">
                  <c:v>13.493</c:v>
                </c:pt>
                <c:pt idx="92">
                  <c:v>12.4749</c:v>
                </c:pt>
                <c:pt idx="93">
                  <c:v>13.226100000000001</c:v>
                </c:pt>
                <c:pt idx="94">
                  <c:v>17.0687</c:v>
                </c:pt>
                <c:pt idx="95">
                  <c:v>24.883700000000001</c:v>
                </c:pt>
                <c:pt idx="96">
                  <c:v>10.6907</c:v>
                </c:pt>
                <c:pt idx="97">
                  <c:v>13.1577</c:v>
                </c:pt>
                <c:pt idx="98">
                  <c:v>17.586600000000001</c:v>
                </c:pt>
                <c:pt idx="99">
                  <c:v>12.0861</c:v>
                </c:pt>
                <c:pt idx="100">
                  <c:v>50.6828</c:v>
                </c:pt>
                <c:pt idx="101">
                  <c:v>10.4643</c:v>
                </c:pt>
                <c:pt idx="102">
                  <c:v>27.673200000000001</c:v>
                </c:pt>
                <c:pt idx="103">
                  <c:v>13.9961</c:v>
                </c:pt>
                <c:pt idx="104">
                  <c:v>15.9061</c:v>
                </c:pt>
                <c:pt idx="105">
                  <c:v>11.7621</c:v>
                </c:pt>
                <c:pt idx="106">
                  <c:v>36.350700000000003</c:v>
                </c:pt>
                <c:pt idx="107">
                  <c:v>44.905099999999997</c:v>
                </c:pt>
                <c:pt idx="108">
                  <c:v>11.5383</c:v>
                </c:pt>
                <c:pt idx="109">
                  <c:v>35.234200000000001</c:v>
                </c:pt>
                <c:pt idx="110">
                  <c:v>38.785200000000003</c:v>
                </c:pt>
                <c:pt idx="111">
                  <c:v>13.3833</c:v>
                </c:pt>
                <c:pt idx="112">
                  <c:v>11.782500000000001</c:v>
                </c:pt>
                <c:pt idx="113">
                  <c:v>12.448399999999999</c:v>
                </c:pt>
                <c:pt idx="114">
                  <c:v>13.9176</c:v>
                </c:pt>
                <c:pt idx="115">
                  <c:v>10.7258</c:v>
                </c:pt>
                <c:pt idx="116">
                  <c:v>17.046399999999998</c:v>
                </c:pt>
                <c:pt idx="117">
                  <c:v>16.168199999999999</c:v>
                </c:pt>
                <c:pt idx="118">
                  <c:v>18.108499999999999</c:v>
                </c:pt>
                <c:pt idx="119">
                  <c:v>15.3527</c:v>
                </c:pt>
                <c:pt idx="120">
                  <c:v>22.038699999999999</c:v>
                </c:pt>
                <c:pt idx="121">
                  <c:v>15.72</c:v>
                </c:pt>
                <c:pt idx="122">
                  <c:v>20.670200000000001</c:v>
                </c:pt>
                <c:pt idx="123">
                  <c:v>16.869399999999999</c:v>
                </c:pt>
                <c:pt idx="124">
                  <c:v>34.824199999999998</c:v>
                </c:pt>
                <c:pt idx="125">
                  <c:v>18.404</c:v>
                </c:pt>
                <c:pt idx="126">
                  <c:v>14.460100000000001</c:v>
                </c:pt>
                <c:pt idx="127">
                  <c:v>49.3386</c:v>
                </c:pt>
              </c:numCache>
            </c:numRef>
          </c:yVal>
          <c:smooth val="0"/>
        </c:ser>
        <c:ser>
          <c:idx val="1"/>
          <c:order val="1"/>
          <c:tx>
            <c:v>run20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chip4!$A$2:$A$129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chip4!$C$2:$C$129</c:f>
              <c:numCache>
                <c:formatCode>General</c:formatCode>
                <c:ptCount val="128"/>
                <c:pt idx="0">
                  <c:v>34.185899999999997</c:v>
                </c:pt>
                <c:pt idx="1">
                  <c:v>41.213799999999999</c:v>
                </c:pt>
                <c:pt idx="2">
                  <c:v>48.553400000000003</c:v>
                </c:pt>
                <c:pt idx="3">
                  <c:v>44.244700000000002</c:v>
                </c:pt>
                <c:pt idx="4">
                  <c:v>29.087700000000002</c:v>
                </c:pt>
                <c:pt idx="5">
                  <c:v>41.773099999999999</c:v>
                </c:pt>
                <c:pt idx="6">
                  <c:v>22.89</c:v>
                </c:pt>
                <c:pt idx="7">
                  <c:v>38.187600000000003</c:v>
                </c:pt>
                <c:pt idx="8">
                  <c:v>27.223099999999999</c:v>
                </c:pt>
                <c:pt idx="9">
                  <c:v>24.630299999999998</c:v>
                </c:pt>
                <c:pt idx="10">
                  <c:v>30.8307</c:v>
                </c:pt>
                <c:pt idx="11">
                  <c:v>30.510999999999999</c:v>
                </c:pt>
                <c:pt idx="12">
                  <c:v>26.816600000000001</c:v>
                </c:pt>
                <c:pt idx="13">
                  <c:v>24.0688</c:v>
                </c:pt>
                <c:pt idx="14">
                  <c:v>41.544899999999998</c:v>
                </c:pt>
                <c:pt idx="15">
                  <c:v>23.997</c:v>
                </c:pt>
                <c:pt idx="16">
                  <c:v>25.013999999999999</c:v>
                </c:pt>
                <c:pt idx="17">
                  <c:v>22.966100000000001</c:v>
                </c:pt>
                <c:pt idx="18">
                  <c:v>40.951500000000003</c:v>
                </c:pt>
                <c:pt idx="19">
                  <c:v>32.833100000000002</c:v>
                </c:pt>
                <c:pt idx="20">
                  <c:v>36.8825</c:v>
                </c:pt>
                <c:pt idx="21">
                  <c:v>24.099499999999999</c:v>
                </c:pt>
                <c:pt idx="22">
                  <c:v>21.8017</c:v>
                </c:pt>
                <c:pt idx="23">
                  <c:v>25.222300000000001</c:v>
                </c:pt>
                <c:pt idx="24">
                  <c:v>28.957699999999999</c:v>
                </c:pt>
                <c:pt idx="25">
                  <c:v>26.189399999999999</c:v>
                </c:pt>
                <c:pt idx="26">
                  <c:v>27.4404</c:v>
                </c:pt>
                <c:pt idx="27">
                  <c:v>25.9603</c:v>
                </c:pt>
                <c:pt idx="28">
                  <c:v>22.5837</c:v>
                </c:pt>
                <c:pt idx="29">
                  <c:v>25.485900000000001</c:v>
                </c:pt>
                <c:pt idx="30">
                  <c:v>36.4285</c:v>
                </c:pt>
                <c:pt idx="31">
                  <c:v>32.722499999999997</c:v>
                </c:pt>
                <c:pt idx="32">
                  <c:v>36.611499999999999</c:v>
                </c:pt>
                <c:pt idx="33">
                  <c:v>29.526599999999998</c:v>
                </c:pt>
                <c:pt idx="34">
                  <c:v>39.0715</c:v>
                </c:pt>
                <c:pt idx="35">
                  <c:v>20.5258</c:v>
                </c:pt>
                <c:pt idx="36">
                  <c:v>18.167999999999999</c:v>
                </c:pt>
                <c:pt idx="37">
                  <c:v>32.028100000000002</c:v>
                </c:pt>
                <c:pt idx="38">
                  <c:v>20.1252</c:v>
                </c:pt>
                <c:pt idx="39">
                  <c:v>24.2072</c:v>
                </c:pt>
                <c:pt idx="40">
                  <c:v>31.871600000000001</c:v>
                </c:pt>
                <c:pt idx="41">
                  <c:v>25.198699999999999</c:v>
                </c:pt>
                <c:pt idx="42">
                  <c:v>23.125</c:v>
                </c:pt>
                <c:pt idx="43">
                  <c:v>22.142900000000001</c:v>
                </c:pt>
                <c:pt idx="44">
                  <c:v>22.441600000000001</c:v>
                </c:pt>
                <c:pt idx="45">
                  <c:v>20.9285</c:v>
                </c:pt>
                <c:pt idx="46">
                  <c:v>22.269200000000001</c:v>
                </c:pt>
                <c:pt idx="47">
                  <c:v>20.260200000000001</c:v>
                </c:pt>
                <c:pt idx="48">
                  <c:v>27.6845</c:v>
                </c:pt>
                <c:pt idx="49">
                  <c:v>18.0623</c:v>
                </c:pt>
                <c:pt idx="50">
                  <c:v>23.752300000000002</c:v>
                </c:pt>
                <c:pt idx="51">
                  <c:v>44.313499999999998</c:v>
                </c:pt>
                <c:pt idx="52">
                  <c:v>20.595400000000001</c:v>
                </c:pt>
                <c:pt idx="53">
                  <c:v>40.459899999999998</c:v>
                </c:pt>
                <c:pt idx="54">
                  <c:v>23.044599999999999</c:v>
                </c:pt>
                <c:pt idx="55">
                  <c:v>18.487500000000001</c:v>
                </c:pt>
                <c:pt idx="56">
                  <c:v>20.628299999999999</c:v>
                </c:pt>
                <c:pt idx="57">
                  <c:v>47.778799999999997</c:v>
                </c:pt>
                <c:pt idx="58">
                  <c:v>20.583100000000002</c:v>
                </c:pt>
                <c:pt idx="59">
                  <c:v>17.6676</c:v>
                </c:pt>
                <c:pt idx="60">
                  <c:v>19.873000000000001</c:v>
                </c:pt>
                <c:pt idx="61">
                  <c:v>21.389299999999999</c:v>
                </c:pt>
                <c:pt idx="62">
                  <c:v>13.192500000000001</c:v>
                </c:pt>
                <c:pt idx="63">
                  <c:v>23.7746</c:v>
                </c:pt>
                <c:pt idx="64">
                  <c:v>15.7498</c:v>
                </c:pt>
                <c:pt idx="65">
                  <c:v>19.212</c:v>
                </c:pt>
                <c:pt idx="66">
                  <c:v>13.8911</c:v>
                </c:pt>
                <c:pt idx="67">
                  <c:v>21.052</c:v>
                </c:pt>
                <c:pt idx="68">
                  <c:v>21.552700000000002</c:v>
                </c:pt>
                <c:pt idx="69">
                  <c:v>18.3201</c:v>
                </c:pt>
                <c:pt idx="70">
                  <c:v>20.384</c:v>
                </c:pt>
                <c:pt idx="71">
                  <c:v>23.590299999999999</c:v>
                </c:pt>
                <c:pt idx="72">
                  <c:v>25.6187</c:v>
                </c:pt>
                <c:pt idx="73">
                  <c:v>24.886800000000001</c:v>
                </c:pt>
                <c:pt idx="74">
                  <c:v>16.333200000000001</c:v>
                </c:pt>
                <c:pt idx="75">
                  <c:v>36.543399999999998</c:v>
                </c:pt>
                <c:pt idx="76">
                  <c:v>20.4239</c:v>
                </c:pt>
                <c:pt idx="77">
                  <c:v>25.8339</c:v>
                </c:pt>
                <c:pt idx="78">
                  <c:v>17.655799999999999</c:v>
                </c:pt>
                <c:pt idx="79">
                  <c:v>30.060400000000001</c:v>
                </c:pt>
                <c:pt idx="80">
                  <c:v>29.615600000000001</c:v>
                </c:pt>
                <c:pt idx="81">
                  <c:v>29.912099999999999</c:v>
                </c:pt>
                <c:pt idx="82">
                  <c:v>17.206700000000001</c:v>
                </c:pt>
                <c:pt idx="83">
                  <c:v>27.357900000000001</c:v>
                </c:pt>
                <c:pt idx="84">
                  <c:v>22.922000000000001</c:v>
                </c:pt>
                <c:pt idx="85">
                  <c:v>27.7441</c:v>
                </c:pt>
                <c:pt idx="86">
                  <c:v>22.894400000000001</c:v>
                </c:pt>
                <c:pt idx="87">
                  <c:v>30.3384</c:v>
                </c:pt>
                <c:pt idx="88">
                  <c:v>34.715899999999998</c:v>
                </c:pt>
                <c:pt idx="89">
                  <c:v>32.020299999999999</c:v>
                </c:pt>
                <c:pt idx="90">
                  <c:v>23.743500000000001</c:v>
                </c:pt>
                <c:pt idx="91">
                  <c:v>31.459399999999999</c:v>
                </c:pt>
                <c:pt idx="92">
                  <c:v>33.091700000000003</c:v>
                </c:pt>
                <c:pt idx="93">
                  <c:v>32.841700000000003</c:v>
                </c:pt>
                <c:pt idx="94">
                  <c:v>24.359300000000001</c:v>
                </c:pt>
                <c:pt idx="95">
                  <c:v>41.944699999999997</c:v>
                </c:pt>
                <c:pt idx="96">
                  <c:v>32.0364</c:v>
                </c:pt>
                <c:pt idx="97">
                  <c:v>33.809600000000003</c:v>
                </c:pt>
                <c:pt idx="98">
                  <c:v>31.213999999999999</c:v>
                </c:pt>
                <c:pt idx="99">
                  <c:v>31.376799999999999</c:v>
                </c:pt>
                <c:pt idx="100">
                  <c:v>43.555700000000002</c:v>
                </c:pt>
                <c:pt idx="101">
                  <c:v>33.44</c:v>
                </c:pt>
                <c:pt idx="102">
                  <c:v>46.072099999999999</c:v>
                </c:pt>
                <c:pt idx="103">
                  <c:v>35.3536</c:v>
                </c:pt>
                <c:pt idx="104">
                  <c:v>31.996500000000001</c:v>
                </c:pt>
                <c:pt idx="105">
                  <c:v>31.901599999999998</c:v>
                </c:pt>
                <c:pt idx="106">
                  <c:v>38.116500000000002</c:v>
                </c:pt>
                <c:pt idx="107">
                  <c:v>48.7898</c:v>
                </c:pt>
                <c:pt idx="108">
                  <c:v>25.613299999999999</c:v>
                </c:pt>
                <c:pt idx="109">
                  <c:v>40.186900000000001</c:v>
                </c:pt>
                <c:pt idx="110">
                  <c:v>38.811300000000003</c:v>
                </c:pt>
                <c:pt idx="111">
                  <c:v>39.686500000000002</c:v>
                </c:pt>
                <c:pt idx="112">
                  <c:v>37.118299999999998</c:v>
                </c:pt>
                <c:pt idx="113">
                  <c:v>41.633499999999998</c:v>
                </c:pt>
                <c:pt idx="114">
                  <c:v>41.487200000000001</c:v>
                </c:pt>
                <c:pt idx="115">
                  <c:v>26.6739</c:v>
                </c:pt>
                <c:pt idx="116">
                  <c:v>37.529899999999998</c:v>
                </c:pt>
                <c:pt idx="117">
                  <c:v>42.435299999999998</c:v>
                </c:pt>
                <c:pt idx="118">
                  <c:v>42.229799999999997</c:v>
                </c:pt>
                <c:pt idx="119">
                  <c:v>45.618899999999996</c:v>
                </c:pt>
                <c:pt idx="120">
                  <c:v>47.644500000000001</c:v>
                </c:pt>
                <c:pt idx="121">
                  <c:v>34.619500000000002</c:v>
                </c:pt>
                <c:pt idx="122">
                  <c:v>49.307000000000002</c:v>
                </c:pt>
                <c:pt idx="123">
                  <c:v>24.759599999999999</c:v>
                </c:pt>
                <c:pt idx="124">
                  <c:v>54.156999999999996</c:v>
                </c:pt>
                <c:pt idx="125">
                  <c:v>45.0366</c:v>
                </c:pt>
                <c:pt idx="126">
                  <c:v>38.703200000000002</c:v>
                </c:pt>
                <c:pt idx="127">
                  <c:v>45.329000000000001</c:v>
                </c:pt>
              </c:numCache>
            </c:numRef>
          </c:yVal>
          <c:smooth val="0"/>
        </c:ser>
        <c:ser>
          <c:idx val="2"/>
          <c:order val="2"/>
          <c:tx>
            <c:v>run21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chip4!$A$2:$A$129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chip4!$D$2:$D$129</c:f>
              <c:numCache>
                <c:formatCode>General</c:formatCode>
                <c:ptCount val="128"/>
                <c:pt idx="0">
                  <c:v>34.185899999999997</c:v>
                </c:pt>
                <c:pt idx="1">
                  <c:v>41.213799999999999</c:v>
                </c:pt>
                <c:pt idx="2">
                  <c:v>48.553400000000003</c:v>
                </c:pt>
                <c:pt idx="3">
                  <c:v>44.244700000000002</c:v>
                </c:pt>
                <c:pt idx="4">
                  <c:v>29.087700000000002</c:v>
                </c:pt>
                <c:pt idx="5">
                  <c:v>41.773099999999999</c:v>
                </c:pt>
                <c:pt idx="6">
                  <c:v>22.89</c:v>
                </c:pt>
                <c:pt idx="7">
                  <c:v>38.187600000000003</c:v>
                </c:pt>
                <c:pt idx="8">
                  <c:v>27.223099999999999</c:v>
                </c:pt>
                <c:pt idx="9">
                  <c:v>24.630299999999998</c:v>
                </c:pt>
                <c:pt idx="10">
                  <c:v>30.8307</c:v>
                </c:pt>
                <c:pt idx="11">
                  <c:v>30.510999999999999</c:v>
                </c:pt>
                <c:pt idx="12">
                  <c:v>26.816600000000001</c:v>
                </c:pt>
                <c:pt idx="13">
                  <c:v>24.0688</c:v>
                </c:pt>
                <c:pt idx="14">
                  <c:v>41.544899999999998</c:v>
                </c:pt>
                <c:pt idx="15">
                  <c:v>23.997</c:v>
                </c:pt>
                <c:pt idx="16">
                  <c:v>25.013999999999999</c:v>
                </c:pt>
                <c:pt idx="17">
                  <c:v>22.966100000000001</c:v>
                </c:pt>
                <c:pt idx="18">
                  <c:v>40.951500000000003</c:v>
                </c:pt>
                <c:pt idx="19">
                  <c:v>32.833100000000002</c:v>
                </c:pt>
                <c:pt idx="20">
                  <c:v>36.8825</c:v>
                </c:pt>
                <c:pt idx="21">
                  <c:v>24.099499999999999</c:v>
                </c:pt>
                <c:pt idx="22">
                  <c:v>21.8017</c:v>
                </c:pt>
                <c:pt idx="23">
                  <c:v>25.222300000000001</c:v>
                </c:pt>
                <c:pt idx="24">
                  <c:v>28.957699999999999</c:v>
                </c:pt>
                <c:pt idx="25">
                  <c:v>26.189399999999999</c:v>
                </c:pt>
                <c:pt idx="26">
                  <c:v>27.4404</c:v>
                </c:pt>
                <c:pt idx="27">
                  <c:v>25.9603</c:v>
                </c:pt>
                <c:pt idx="28">
                  <c:v>22.5837</c:v>
                </c:pt>
                <c:pt idx="29">
                  <c:v>25.485900000000001</c:v>
                </c:pt>
                <c:pt idx="30">
                  <c:v>36.4285</c:v>
                </c:pt>
                <c:pt idx="31">
                  <c:v>32.722499999999997</c:v>
                </c:pt>
                <c:pt idx="32">
                  <c:v>36.611499999999999</c:v>
                </c:pt>
                <c:pt idx="33">
                  <c:v>29.526599999999998</c:v>
                </c:pt>
                <c:pt idx="34">
                  <c:v>39.0715</c:v>
                </c:pt>
                <c:pt idx="35">
                  <c:v>20.5258</c:v>
                </c:pt>
                <c:pt idx="36">
                  <c:v>18.167999999999999</c:v>
                </c:pt>
                <c:pt idx="37">
                  <c:v>32.028100000000002</c:v>
                </c:pt>
                <c:pt idx="38">
                  <c:v>20.1252</c:v>
                </c:pt>
                <c:pt idx="39">
                  <c:v>24.2072</c:v>
                </c:pt>
                <c:pt idx="40">
                  <c:v>31.871600000000001</c:v>
                </c:pt>
                <c:pt idx="41">
                  <c:v>25.198699999999999</c:v>
                </c:pt>
                <c:pt idx="42">
                  <c:v>23.125</c:v>
                </c:pt>
                <c:pt idx="43">
                  <c:v>22.142900000000001</c:v>
                </c:pt>
                <c:pt idx="44">
                  <c:v>22.441600000000001</c:v>
                </c:pt>
                <c:pt idx="45">
                  <c:v>20.9285</c:v>
                </c:pt>
                <c:pt idx="46">
                  <c:v>22.269200000000001</c:v>
                </c:pt>
                <c:pt idx="47">
                  <c:v>20.260200000000001</c:v>
                </c:pt>
                <c:pt idx="48">
                  <c:v>27.6845</c:v>
                </c:pt>
                <c:pt idx="49">
                  <c:v>18.0623</c:v>
                </c:pt>
                <c:pt idx="50">
                  <c:v>23.752300000000002</c:v>
                </c:pt>
                <c:pt idx="51">
                  <c:v>44.313499999999998</c:v>
                </c:pt>
                <c:pt idx="52">
                  <c:v>20.595400000000001</c:v>
                </c:pt>
                <c:pt idx="53">
                  <c:v>40.459899999999998</c:v>
                </c:pt>
                <c:pt idx="54">
                  <c:v>23.044599999999999</c:v>
                </c:pt>
                <c:pt idx="55">
                  <c:v>18.487500000000001</c:v>
                </c:pt>
                <c:pt idx="56">
                  <c:v>20.628299999999999</c:v>
                </c:pt>
                <c:pt idx="57">
                  <c:v>47.778799999999997</c:v>
                </c:pt>
                <c:pt idx="58">
                  <c:v>20.583100000000002</c:v>
                </c:pt>
                <c:pt idx="59">
                  <c:v>17.6676</c:v>
                </c:pt>
                <c:pt idx="60">
                  <c:v>19.873000000000001</c:v>
                </c:pt>
                <c:pt idx="61">
                  <c:v>21.389299999999999</c:v>
                </c:pt>
                <c:pt idx="62">
                  <c:v>13.192500000000001</c:v>
                </c:pt>
                <c:pt idx="63">
                  <c:v>23.7746</c:v>
                </c:pt>
                <c:pt idx="64">
                  <c:v>15.7498</c:v>
                </c:pt>
                <c:pt idx="65">
                  <c:v>19.212</c:v>
                </c:pt>
                <c:pt idx="66">
                  <c:v>13.8911</c:v>
                </c:pt>
                <c:pt idx="67">
                  <c:v>21.052</c:v>
                </c:pt>
                <c:pt idx="68">
                  <c:v>21.552700000000002</c:v>
                </c:pt>
                <c:pt idx="69">
                  <c:v>18.3201</c:v>
                </c:pt>
                <c:pt idx="70">
                  <c:v>20.384</c:v>
                </c:pt>
                <c:pt idx="71">
                  <c:v>23.590299999999999</c:v>
                </c:pt>
                <c:pt idx="72">
                  <c:v>25.6187</c:v>
                </c:pt>
                <c:pt idx="73">
                  <c:v>24.886800000000001</c:v>
                </c:pt>
                <c:pt idx="74">
                  <c:v>16.333200000000001</c:v>
                </c:pt>
                <c:pt idx="75">
                  <c:v>36.543399999999998</c:v>
                </c:pt>
                <c:pt idx="76">
                  <c:v>20.4239</c:v>
                </c:pt>
                <c:pt idx="77">
                  <c:v>25.8339</c:v>
                </c:pt>
                <c:pt idx="78">
                  <c:v>17.655799999999999</c:v>
                </c:pt>
                <c:pt idx="79">
                  <c:v>30.060400000000001</c:v>
                </c:pt>
                <c:pt idx="80">
                  <c:v>29.615600000000001</c:v>
                </c:pt>
                <c:pt idx="81">
                  <c:v>29.912099999999999</c:v>
                </c:pt>
                <c:pt idx="82">
                  <c:v>17.206700000000001</c:v>
                </c:pt>
                <c:pt idx="83">
                  <c:v>27.357900000000001</c:v>
                </c:pt>
                <c:pt idx="84">
                  <c:v>22.922000000000001</c:v>
                </c:pt>
                <c:pt idx="85">
                  <c:v>27.7441</c:v>
                </c:pt>
                <c:pt idx="86">
                  <c:v>22.894400000000001</c:v>
                </c:pt>
                <c:pt idx="87">
                  <c:v>30.3384</c:v>
                </c:pt>
                <c:pt idx="88">
                  <c:v>34.715899999999998</c:v>
                </c:pt>
                <c:pt idx="89">
                  <c:v>32.020299999999999</c:v>
                </c:pt>
                <c:pt idx="90">
                  <c:v>23.743500000000001</c:v>
                </c:pt>
                <c:pt idx="91">
                  <c:v>31.459399999999999</c:v>
                </c:pt>
                <c:pt idx="92">
                  <c:v>33.091700000000003</c:v>
                </c:pt>
                <c:pt idx="93">
                  <c:v>32.841700000000003</c:v>
                </c:pt>
                <c:pt idx="94">
                  <c:v>24.359300000000001</c:v>
                </c:pt>
                <c:pt idx="95">
                  <c:v>41.944699999999997</c:v>
                </c:pt>
                <c:pt idx="96">
                  <c:v>32.0364</c:v>
                </c:pt>
                <c:pt idx="97">
                  <c:v>33.809600000000003</c:v>
                </c:pt>
                <c:pt idx="98">
                  <c:v>31.213999999999999</c:v>
                </c:pt>
                <c:pt idx="99">
                  <c:v>31.376799999999999</c:v>
                </c:pt>
                <c:pt idx="100">
                  <c:v>43.555700000000002</c:v>
                </c:pt>
                <c:pt idx="101">
                  <c:v>33.44</c:v>
                </c:pt>
                <c:pt idx="102">
                  <c:v>46.072099999999999</c:v>
                </c:pt>
                <c:pt idx="103">
                  <c:v>35.3536</c:v>
                </c:pt>
                <c:pt idx="104">
                  <c:v>31.996500000000001</c:v>
                </c:pt>
                <c:pt idx="105">
                  <c:v>31.901599999999998</c:v>
                </c:pt>
                <c:pt idx="106">
                  <c:v>38.116500000000002</c:v>
                </c:pt>
                <c:pt idx="107">
                  <c:v>48.7898</c:v>
                </c:pt>
                <c:pt idx="108">
                  <c:v>25.613299999999999</c:v>
                </c:pt>
                <c:pt idx="109">
                  <c:v>40.186900000000001</c:v>
                </c:pt>
                <c:pt idx="110">
                  <c:v>38.811300000000003</c:v>
                </c:pt>
                <c:pt idx="111">
                  <c:v>39.686500000000002</c:v>
                </c:pt>
                <c:pt idx="112">
                  <c:v>37.118299999999998</c:v>
                </c:pt>
                <c:pt idx="113">
                  <c:v>41.633499999999998</c:v>
                </c:pt>
                <c:pt idx="114">
                  <c:v>41.487200000000001</c:v>
                </c:pt>
                <c:pt idx="115">
                  <c:v>26.6739</c:v>
                </c:pt>
                <c:pt idx="116">
                  <c:v>37.529899999999998</c:v>
                </c:pt>
                <c:pt idx="117">
                  <c:v>42.435299999999998</c:v>
                </c:pt>
                <c:pt idx="118">
                  <c:v>42.229799999999997</c:v>
                </c:pt>
                <c:pt idx="119">
                  <c:v>45.618899999999996</c:v>
                </c:pt>
                <c:pt idx="120">
                  <c:v>47.644500000000001</c:v>
                </c:pt>
                <c:pt idx="121">
                  <c:v>34.619500000000002</c:v>
                </c:pt>
                <c:pt idx="122">
                  <c:v>49.307000000000002</c:v>
                </c:pt>
                <c:pt idx="123">
                  <c:v>24.759599999999999</c:v>
                </c:pt>
                <c:pt idx="124">
                  <c:v>54.156999999999996</c:v>
                </c:pt>
                <c:pt idx="125">
                  <c:v>45.0366</c:v>
                </c:pt>
                <c:pt idx="126">
                  <c:v>38.703200000000002</c:v>
                </c:pt>
                <c:pt idx="127">
                  <c:v>45.329000000000001</c:v>
                </c:pt>
              </c:numCache>
            </c:numRef>
          </c:yVal>
          <c:smooth val="0"/>
        </c:ser>
        <c:ser>
          <c:idx val="3"/>
          <c:order val="3"/>
          <c:tx>
            <c:v>run22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chip4!$A$2:$A$129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chip4!$E$2:$E$129</c:f>
              <c:numCache>
                <c:formatCode>General</c:formatCode>
                <c:ptCount val="128"/>
                <c:pt idx="0">
                  <c:v>213.173</c:v>
                </c:pt>
                <c:pt idx="1">
                  <c:v>210.27799999999999</c:v>
                </c:pt>
                <c:pt idx="2">
                  <c:v>227.886</c:v>
                </c:pt>
                <c:pt idx="3">
                  <c:v>187.209</c:v>
                </c:pt>
                <c:pt idx="4">
                  <c:v>176.459</c:v>
                </c:pt>
                <c:pt idx="5">
                  <c:v>225.364</c:v>
                </c:pt>
                <c:pt idx="6">
                  <c:v>68.048100000000005</c:v>
                </c:pt>
                <c:pt idx="7">
                  <c:v>222.637</c:v>
                </c:pt>
                <c:pt idx="8">
                  <c:v>90.834599999999995</c:v>
                </c:pt>
                <c:pt idx="9">
                  <c:v>106.27800000000001</c:v>
                </c:pt>
                <c:pt idx="10">
                  <c:v>102.07</c:v>
                </c:pt>
                <c:pt idx="11">
                  <c:v>95.9572</c:v>
                </c:pt>
                <c:pt idx="12">
                  <c:v>79.017700000000005</c:v>
                </c:pt>
                <c:pt idx="13">
                  <c:v>89.317999999999998</c:v>
                </c:pt>
                <c:pt idx="14">
                  <c:v>222.761</c:v>
                </c:pt>
                <c:pt idx="15">
                  <c:v>83.501400000000004</c:v>
                </c:pt>
                <c:pt idx="16">
                  <c:v>84.038300000000007</c:v>
                </c:pt>
                <c:pt idx="17">
                  <c:v>66.412300000000002</c:v>
                </c:pt>
                <c:pt idx="18">
                  <c:v>217.14</c:v>
                </c:pt>
                <c:pt idx="19">
                  <c:v>223.84399999999999</c:v>
                </c:pt>
                <c:pt idx="20">
                  <c:v>212.36600000000001</c:v>
                </c:pt>
                <c:pt idx="21">
                  <c:v>59.558100000000003</c:v>
                </c:pt>
                <c:pt idx="22">
                  <c:v>65.289000000000001</c:v>
                </c:pt>
                <c:pt idx="23">
                  <c:v>86.381299999999996</c:v>
                </c:pt>
                <c:pt idx="24">
                  <c:v>80.199100000000001</c:v>
                </c:pt>
                <c:pt idx="25">
                  <c:v>90.445099999999996</c:v>
                </c:pt>
                <c:pt idx="26">
                  <c:v>83.081500000000005</c:v>
                </c:pt>
                <c:pt idx="27">
                  <c:v>84.374600000000001</c:v>
                </c:pt>
                <c:pt idx="28">
                  <c:v>70.448700000000002</c:v>
                </c:pt>
                <c:pt idx="29">
                  <c:v>51.8536</c:v>
                </c:pt>
                <c:pt idx="30">
                  <c:v>200.68799999999999</c:v>
                </c:pt>
                <c:pt idx="31">
                  <c:v>83.623099999999994</c:v>
                </c:pt>
                <c:pt idx="32">
                  <c:v>176.92099999999999</c:v>
                </c:pt>
                <c:pt idx="33">
                  <c:v>218.61799999999999</c:v>
                </c:pt>
                <c:pt idx="34">
                  <c:v>215.065</c:v>
                </c:pt>
                <c:pt idx="35">
                  <c:v>45.467300000000002</c:v>
                </c:pt>
                <c:pt idx="36">
                  <c:v>36.711599999999997</c:v>
                </c:pt>
                <c:pt idx="37">
                  <c:v>225.66399999999999</c:v>
                </c:pt>
                <c:pt idx="38">
                  <c:v>37.572299999999998</c:v>
                </c:pt>
                <c:pt idx="39">
                  <c:v>65.259399999999999</c:v>
                </c:pt>
                <c:pt idx="40">
                  <c:v>182.434</c:v>
                </c:pt>
                <c:pt idx="41">
                  <c:v>85.194299999999998</c:v>
                </c:pt>
                <c:pt idx="42">
                  <c:v>52.3705</c:v>
                </c:pt>
                <c:pt idx="43">
                  <c:v>59.676499999999997</c:v>
                </c:pt>
                <c:pt idx="44">
                  <c:v>56.267800000000001</c:v>
                </c:pt>
                <c:pt idx="45">
                  <c:v>53.816800000000001</c:v>
                </c:pt>
                <c:pt idx="46">
                  <c:v>152.00200000000001</c:v>
                </c:pt>
                <c:pt idx="47">
                  <c:v>47.9086</c:v>
                </c:pt>
                <c:pt idx="48">
                  <c:v>134.50700000000001</c:v>
                </c:pt>
                <c:pt idx="49">
                  <c:v>42.592100000000002</c:v>
                </c:pt>
                <c:pt idx="50">
                  <c:v>29.394500000000001</c:v>
                </c:pt>
                <c:pt idx="51">
                  <c:v>228.45699999999999</c:v>
                </c:pt>
                <c:pt idx="52">
                  <c:v>41.898699999999998</c:v>
                </c:pt>
                <c:pt idx="53">
                  <c:v>216.304</c:v>
                </c:pt>
                <c:pt idx="54">
                  <c:v>53.827300000000001</c:v>
                </c:pt>
                <c:pt idx="55">
                  <c:v>38.694600000000001</c:v>
                </c:pt>
                <c:pt idx="56">
                  <c:v>29.165500000000002</c:v>
                </c:pt>
                <c:pt idx="57">
                  <c:v>216.16399999999999</c:v>
                </c:pt>
                <c:pt idx="58">
                  <c:v>29.5276</c:v>
                </c:pt>
                <c:pt idx="59">
                  <c:v>30.5412</c:v>
                </c:pt>
                <c:pt idx="60">
                  <c:v>36.492600000000003</c:v>
                </c:pt>
                <c:pt idx="61">
                  <c:v>33.689100000000003</c:v>
                </c:pt>
                <c:pt idx="62">
                  <c:v>29.065300000000001</c:v>
                </c:pt>
                <c:pt idx="63">
                  <c:v>53.556399999999996</c:v>
                </c:pt>
                <c:pt idx="64">
                  <c:v>27.191299999999998</c:v>
                </c:pt>
                <c:pt idx="65">
                  <c:v>33.029899999999998</c:v>
                </c:pt>
                <c:pt idx="66">
                  <c:v>45.861899999999999</c:v>
                </c:pt>
                <c:pt idx="67">
                  <c:v>44.368000000000002</c:v>
                </c:pt>
                <c:pt idx="68">
                  <c:v>48.834200000000003</c:v>
                </c:pt>
                <c:pt idx="69">
                  <c:v>46.2346</c:v>
                </c:pt>
                <c:pt idx="70">
                  <c:v>129.23500000000001</c:v>
                </c:pt>
                <c:pt idx="71">
                  <c:v>53.668799999999997</c:v>
                </c:pt>
                <c:pt idx="72">
                  <c:v>139.40700000000001</c:v>
                </c:pt>
                <c:pt idx="73">
                  <c:v>56.423099999999998</c:v>
                </c:pt>
                <c:pt idx="74">
                  <c:v>32.417400000000001</c:v>
                </c:pt>
                <c:pt idx="75">
                  <c:v>177.57300000000001</c:v>
                </c:pt>
                <c:pt idx="76">
                  <c:v>61.0946</c:v>
                </c:pt>
                <c:pt idx="77">
                  <c:v>73.066299999999998</c:v>
                </c:pt>
                <c:pt idx="78">
                  <c:v>38.335900000000002</c:v>
                </c:pt>
                <c:pt idx="79">
                  <c:v>86.031999999999996</c:v>
                </c:pt>
                <c:pt idx="80">
                  <c:v>73.959900000000005</c:v>
                </c:pt>
                <c:pt idx="81">
                  <c:v>93.057599999999994</c:v>
                </c:pt>
                <c:pt idx="82">
                  <c:v>54.7866</c:v>
                </c:pt>
                <c:pt idx="83">
                  <c:v>83.975899999999996</c:v>
                </c:pt>
                <c:pt idx="84">
                  <c:v>133.81399999999999</c:v>
                </c:pt>
                <c:pt idx="85">
                  <c:v>89.593999999999994</c:v>
                </c:pt>
                <c:pt idx="86">
                  <c:v>66.127499999999998</c:v>
                </c:pt>
                <c:pt idx="87">
                  <c:v>104</c:v>
                </c:pt>
                <c:pt idx="88">
                  <c:v>106.571</c:v>
                </c:pt>
                <c:pt idx="89">
                  <c:v>101.316</c:v>
                </c:pt>
                <c:pt idx="90">
                  <c:v>83.051500000000004</c:v>
                </c:pt>
                <c:pt idx="91">
                  <c:v>112.578</c:v>
                </c:pt>
                <c:pt idx="92">
                  <c:v>123.483</c:v>
                </c:pt>
                <c:pt idx="93">
                  <c:v>114.51600000000001</c:v>
                </c:pt>
                <c:pt idx="94">
                  <c:v>91.913300000000007</c:v>
                </c:pt>
                <c:pt idx="95">
                  <c:v>205.82499999999999</c:v>
                </c:pt>
                <c:pt idx="96">
                  <c:v>113.208</c:v>
                </c:pt>
                <c:pt idx="97">
                  <c:v>126.90900000000001</c:v>
                </c:pt>
                <c:pt idx="98">
                  <c:v>108.861</c:v>
                </c:pt>
                <c:pt idx="99">
                  <c:v>117.764</c:v>
                </c:pt>
                <c:pt idx="100">
                  <c:v>206.94499999999999</c:v>
                </c:pt>
                <c:pt idx="101">
                  <c:v>104.747</c:v>
                </c:pt>
                <c:pt idx="102">
                  <c:v>207.18299999999999</c:v>
                </c:pt>
                <c:pt idx="103">
                  <c:v>122.84699999999999</c:v>
                </c:pt>
                <c:pt idx="104">
                  <c:v>129.98599999999999</c:v>
                </c:pt>
                <c:pt idx="105">
                  <c:v>172.089</c:v>
                </c:pt>
                <c:pt idx="106">
                  <c:v>206.32900000000001</c:v>
                </c:pt>
                <c:pt idx="107">
                  <c:v>215.86500000000001</c:v>
                </c:pt>
                <c:pt idx="108">
                  <c:v>166.25200000000001</c:v>
                </c:pt>
                <c:pt idx="109">
                  <c:v>200.67400000000001</c:v>
                </c:pt>
                <c:pt idx="110">
                  <c:v>202.45099999999999</c:v>
                </c:pt>
                <c:pt idx="111">
                  <c:v>153.32599999999999</c:v>
                </c:pt>
                <c:pt idx="112">
                  <c:v>143.84</c:v>
                </c:pt>
                <c:pt idx="113">
                  <c:v>161.35599999999999</c:v>
                </c:pt>
                <c:pt idx="114">
                  <c:v>157.19999999999999</c:v>
                </c:pt>
                <c:pt idx="115">
                  <c:v>158.65100000000001</c:v>
                </c:pt>
                <c:pt idx="116">
                  <c:v>158.19499999999999</c:v>
                </c:pt>
                <c:pt idx="117">
                  <c:v>167.501</c:v>
                </c:pt>
                <c:pt idx="118">
                  <c:v>168.553</c:v>
                </c:pt>
                <c:pt idx="119">
                  <c:v>172.90199999999999</c:v>
                </c:pt>
                <c:pt idx="120">
                  <c:v>196.113</c:v>
                </c:pt>
                <c:pt idx="121">
                  <c:v>188.572</c:v>
                </c:pt>
                <c:pt idx="122">
                  <c:v>195.74</c:v>
                </c:pt>
                <c:pt idx="123">
                  <c:v>170.661</c:v>
                </c:pt>
                <c:pt idx="124">
                  <c:v>193.54</c:v>
                </c:pt>
                <c:pt idx="125">
                  <c:v>186.13399999999999</c:v>
                </c:pt>
                <c:pt idx="126">
                  <c:v>204.59399999999999</c:v>
                </c:pt>
                <c:pt idx="127">
                  <c:v>202.453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587040"/>
        <c:axId val="166587600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6"/>
                  <c:spPr>
                    <a:noFill/>
                    <a:ln w="9525">
                      <a:solidFill>
                        <a:schemeClr val="accent5"/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chip4!$F$2:$F$129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5"/>
                <c:order val="5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chip4!$G$2:$G$129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6"/>
                <c:order val="6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chip4!$M$2:$M$129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66587040"/>
        <c:scaling>
          <c:orientation val="minMax"/>
          <c:max val="12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587600"/>
        <c:crosses val="autoZero"/>
        <c:crossBetween val="midCat"/>
        <c:majorUnit val="16"/>
      </c:valAx>
      <c:valAx>
        <c:axId val="16658760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5870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id_chip = 5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run19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chip5!$A$2:$A$129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chip5!$B$2:$B$129</c:f>
              <c:numCache>
                <c:formatCode>General</c:formatCode>
                <c:ptCount val="128"/>
                <c:pt idx="0">
                  <c:v>61.273099999999999</c:v>
                </c:pt>
                <c:pt idx="1">
                  <c:v>15.535500000000001</c:v>
                </c:pt>
                <c:pt idx="2">
                  <c:v>14.170400000000001</c:v>
                </c:pt>
                <c:pt idx="3">
                  <c:v>16.8004</c:v>
                </c:pt>
                <c:pt idx="4">
                  <c:v>15.9968</c:v>
                </c:pt>
                <c:pt idx="5">
                  <c:v>11.810700000000001</c:v>
                </c:pt>
                <c:pt idx="6">
                  <c:v>37.177100000000003</c:v>
                </c:pt>
                <c:pt idx="7">
                  <c:v>10.7745</c:v>
                </c:pt>
                <c:pt idx="8">
                  <c:v>15.2288</c:v>
                </c:pt>
                <c:pt idx="9">
                  <c:v>29.138000000000002</c:v>
                </c:pt>
                <c:pt idx="10">
                  <c:v>15.036300000000001</c:v>
                </c:pt>
                <c:pt idx="11">
                  <c:v>12.3369</c:v>
                </c:pt>
                <c:pt idx="12">
                  <c:v>14.0145</c:v>
                </c:pt>
                <c:pt idx="13">
                  <c:v>31.904299999999999</c:v>
                </c:pt>
                <c:pt idx="14">
                  <c:v>37.752299999999998</c:v>
                </c:pt>
                <c:pt idx="15">
                  <c:v>34.214399999999998</c:v>
                </c:pt>
                <c:pt idx="16">
                  <c:v>33.073900000000002</c:v>
                </c:pt>
                <c:pt idx="17">
                  <c:v>13.141999999999999</c:v>
                </c:pt>
                <c:pt idx="18">
                  <c:v>13.5144</c:v>
                </c:pt>
                <c:pt idx="19">
                  <c:v>10.454000000000001</c:v>
                </c:pt>
                <c:pt idx="20">
                  <c:v>13.1372</c:v>
                </c:pt>
                <c:pt idx="21">
                  <c:v>13.175000000000001</c:v>
                </c:pt>
                <c:pt idx="22">
                  <c:v>10.894399999999999</c:v>
                </c:pt>
                <c:pt idx="23">
                  <c:v>11.441800000000001</c:v>
                </c:pt>
                <c:pt idx="24">
                  <c:v>11.7201</c:v>
                </c:pt>
                <c:pt idx="25">
                  <c:v>13.241300000000001</c:v>
                </c:pt>
                <c:pt idx="26">
                  <c:v>14.3047</c:v>
                </c:pt>
                <c:pt idx="27">
                  <c:v>25.177499999999998</c:v>
                </c:pt>
                <c:pt idx="28">
                  <c:v>15.1371</c:v>
                </c:pt>
                <c:pt idx="29">
                  <c:v>34.295000000000002</c:v>
                </c:pt>
                <c:pt idx="30">
                  <c:v>36.349800000000002</c:v>
                </c:pt>
                <c:pt idx="31">
                  <c:v>26.7242</c:v>
                </c:pt>
                <c:pt idx="32">
                  <c:v>13.2303</c:v>
                </c:pt>
                <c:pt idx="33">
                  <c:v>12.835100000000001</c:v>
                </c:pt>
                <c:pt idx="34">
                  <c:v>14.3474</c:v>
                </c:pt>
                <c:pt idx="35">
                  <c:v>12.9298</c:v>
                </c:pt>
                <c:pt idx="36">
                  <c:v>14.082800000000001</c:v>
                </c:pt>
                <c:pt idx="37">
                  <c:v>13.337400000000001</c:v>
                </c:pt>
                <c:pt idx="38">
                  <c:v>13.9983</c:v>
                </c:pt>
                <c:pt idx="39">
                  <c:v>12.104900000000001</c:v>
                </c:pt>
                <c:pt idx="40">
                  <c:v>14.262700000000001</c:v>
                </c:pt>
                <c:pt idx="41">
                  <c:v>13.819100000000001</c:v>
                </c:pt>
                <c:pt idx="42">
                  <c:v>16.677499999999998</c:v>
                </c:pt>
                <c:pt idx="43">
                  <c:v>15.756600000000001</c:v>
                </c:pt>
                <c:pt idx="44">
                  <c:v>11.1715</c:v>
                </c:pt>
                <c:pt idx="45">
                  <c:v>26.935400000000001</c:v>
                </c:pt>
                <c:pt idx="46">
                  <c:v>10.819599999999999</c:v>
                </c:pt>
                <c:pt idx="47">
                  <c:v>13.845800000000001</c:v>
                </c:pt>
                <c:pt idx="48">
                  <c:v>10.696</c:v>
                </c:pt>
                <c:pt idx="49">
                  <c:v>12.098800000000001</c:v>
                </c:pt>
                <c:pt idx="50">
                  <c:v>15.7607</c:v>
                </c:pt>
                <c:pt idx="51">
                  <c:v>36.6008</c:v>
                </c:pt>
                <c:pt idx="52">
                  <c:v>12.065</c:v>
                </c:pt>
                <c:pt idx="53">
                  <c:v>11.468999999999999</c:v>
                </c:pt>
                <c:pt idx="54">
                  <c:v>11.9213</c:v>
                </c:pt>
                <c:pt idx="55">
                  <c:v>30.351600000000001</c:v>
                </c:pt>
                <c:pt idx="56">
                  <c:v>10.6371</c:v>
                </c:pt>
                <c:pt idx="57">
                  <c:v>26.5688</c:v>
                </c:pt>
                <c:pt idx="58">
                  <c:v>12.1226</c:v>
                </c:pt>
                <c:pt idx="59">
                  <c:v>24.817799999999998</c:v>
                </c:pt>
                <c:pt idx="60">
                  <c:v>11.4908</c:v>
                </c:pt>
                <c:pt idx="61">
                  <c:v>11.5664</c:v>
                </c:pt>
                <c:pt idx="62">
                  <c:v>12.280200000000001</c:v>
                </c:pt>
                <c:pt idx="63">
                  <c:v>17.344100000000001</c:v>
                </c:pt>
                <c:pt idx="64">
                  <c:v>15.1623</c:v>
                </c:pt>
                <c:pt idx="65">
                  <c:v>28.0152</c:v>
                </c:pt>
                <c:pt idx="66">
                  <c:v>16.1265</c:v>
                </c:pt>
                <c:pt idx="67">
                  <c:v>29.5456</c:v>
                </c:pt>
                <c:pt idx="68">
                  <c:v>9.8100900000000006</c:v>
                </c:pt>
                <c:pt idx="69">
                  <c:v>25.423999999999999</c:v>
                </c:pt>
                <c:pt idx="70">
                  <c:v>15.0246</c:v>
                </c:pt>
                <c:pt idx="71">
                  <c:v>31.5596</c:v>
                </c:pt>
                <c:pt idx="72">
                  <c:v>10.672599999999999</c:v>
                </c:pt>
                <c:pt idx="73">
                  <c:v>11.6768</c:v>
                </c:pt>
                <c:pt idx="74">
                  <c:v>17.235700000000001</c:v>
                </c:pt>
                <c:pt idx="75">
                  <c:v>9.8583200000000009</c:v>
                </c:pt>
                <c:pt idx="76">
                  <c:v>11.2666</c:v>
                </c:pt>
                <c:pt idx="77">
                  <c:v>13.456799999999999</c:v>
                </c:pt>
                <c:pt idx="78">
                  <c:v>14.3157</c:v>
                </c:pt>
                <c:pt idx="79">
                  <c:v>13.315899999999999</c:v>
                </c:pt>
                <c:pt idx="80">
                  <c:v>13.8309</c:v>
                </c:pt>
                <c:pt idx="81">
                  <c:v>11.1402</c:v>
                </c:pt>
                <c:pt idx="82">
                  <c:v>17.6233</c:v>
                </c:pt>
                <c:pt idx="83">
                  <c:v>25.3611</c:v>
                </c:pt>
                <c:pt idx="84">
                  <c:v>13.3931</c:v>
                </c:pt>
                <c:pt idx="85">
                  <c:v>26.150300000000001</c:v>
                </c:pt>
                <c:pt idx="86">
                  <c:v>11.9588</c:v>
                </c:pt>
                <c:pt idx="87">
                  <c:v>28.578099999999999</c:v>
                </c:pt>
                <c:pt idx="88">
                  <c:v>14.5106</c:v>
                </c:pt>
                <c:pt idx="89">
                  <c:v>12.725</c:v>
                </c:pt>
                <c:pt idx="90">
                  <c:v>17.973600000000001</c:v>
                </c:pt>
                <c:pt idx="91">
                  <c:v>12.2445</c:v>
                </c:pt>
                <c:pt idx="92">
                  <c:v>14.527900000000001</c:v>
                </c:pt>
                <c:pt idx="93">
                  <c:v>14.094900000000001</c:v>
                </c:pt>
                <c:pt idx="94">
                  <c:v>12.789199999999999</c:v>
                </c:pt>
                <c:pt idx="95">
                  <c:v>11.120900000000001</c:v>
                </c:pt>
                <c:pt idx="96">
                  <c:v>29.880099999999999</c:v>
                </c:pt>
                <c:pt idx="97">
                  <c:v>13.5258</c:v>
                </c:pt>
                <c:pt idx="98">
                  <c:v>15.8096</c:v>
                </c:pt>
                <c:pt idx="99">
                  <c:v>13.4825</c:v>
                </c:pt>
                <c:pt idx="100">
                  <c:v>14.278600000000001</c:v>
                </c:pt>
                <c:pt idx="101">
                  <c:v>29.177700000000002</c:v>
                </c:pt>
                <c:pt idx="102">
                  <c:v>13.2445</c:v>
                </c:pt>
                <c:pt idx="103">
                  <c:v>26.411100000000001</c:v>
                </c:pt>
                <c:pt idx="104">
                  <c:v>16.3674</c:v>
                </c:pt>
                <c:pt idx="105">
                  <c:v>15.4755</c:v>
                </c:pt>
                <c:pt idx="106">
                  <c:v>14.8131</c:v>
                </c:pt>
                <c:pt idx="107">
                  <c:v>20.025600000000001</c:v>
                </c:pt>
                <c:pt idx="108">
                  <c:v>31.359100000000002</c:v>
                </c:pt>
                <c:pt idx="109">
                  <c:v>12.7643</c:v>
                </c:pt>
                <c:pt idx="110">
                  <c:v>23.029599999999999</c:v>
                </c:pt>
                <c:pt idx="111">
                  <c:v>17.897099999999998</c:v>
                </c:pt>
                <c:pt idx="112">
                  <c:v>29.5977</c:v>
                </c:pt>
                <c:pt idx="113">
                  <c:v>32.688299999999998</c:v>
                </c:pt>
                <c:pt idx="114">
                  <c:v>25.045100000000001</c:v>
                </c:pt>
                <c:pt idx="115">
                  <c:v>38.713799999999999</c:v>
                </c:pt>
                <c:pt idx="116">
                  <c:v>28.120100000000001</c:v>
                </c:pt>
                <c:pt idx="117">
                  <c:v>33.371099999999998</c:v>
                </c:pt>
                <c:pt idx="118">
                  <c:v>29.520099999999999</c:v>
                </c:pt>
                <c:pt idx="119">
                  <c:v>17.4618</c:v>
                </c:pt>
                <c:pt idx="120">
                  <c:v>15.4734</c:v>
                </c:pt>
                <c:pt idx="121">
                  <c:v>17.438400000000001</c:v>
                </c:pt>
                <c:pt idx="122">
                  <c:v>35.213900000000002</c:v>
                </c:pt>
                <c:pt idx="123">
                  <c:v>16.0593</c:v>
                </c:pt>
                <c:pt idx="124">
                  <c:v>20.4573</c:v>
                </c:pt>
                <c:pt idx="125">
                  <c:v>16.245100000000001</c:v>
                </c:pt>
                <c:pt idx="126">
                  <c:v>22.032399999999999</c:v>
                </c:pt>
                <c:pt idx="127">
                  <c:v>16.047999999999998</c:v>
                </c:pt>
              </c:numCache>
            </c:numRef>
          </c:yVal>
          <c:smooth val="0"/>
        </c:ser>
        <c:ser>
          <c:idx val="1"/>
          <c:order val="1"/>
          <c:tx>
            <c:v>run20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chip5!$A$2:$A$129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chip5!$C$2:$C$129</c:f>
              <c:numCache>
                <c:formatCode>General</c:formatCode>
                <c:ptCount val="128"/>
                <c:pt idx="0">
                  <c:v>65.410600000000002</c:v>
                </c:pt>
                <c:pt idx="1">
                  <c:v>37.893999999999998</c:v>
                </c:pt>
                <c:pt idx="2">
                  <c:v>37.694400000000002</c:v>
                </c:pt>
                <c:pt idx="3">
                  <c:v>38.3598</c:v>
                </c:pt>
                <c:pt idx="4">
                  <c:v>34.7712</c:v>
                </c:pt>
                <c:pt idx="5">
                  <c:v>49.873800000000003</c:v>
                </c:pt>
                <c:pt idx="6">
                  <c:v>42.105200000000004</c:v>
                </c:pt>
                <c:pt idx="7">
                  <c:v>49.866599999999998</c:v>
                </c:pt>
                <c:pt idx="8">
                  <c:v>48.888500000000001</c:v>
                </c:pt>
                <c:pt idx="9">
                  <c:v>41.456499999999998</c:v>
                </c:pt>
                <c:pt idx="10">
                  <c:v>50.103200000000001</c:v>
                </c:pt>
                <c:pt idx="11">
                  <c:v>46.6631</c:v>
                </c:pt>
                <c:pt idx="12">
                  <c:v>45.529200000000003</c:v>
                </c:pt>
                <c:pt idx="13">
                  <c:v>44.868299999999998</c:v>
                </c:pt>
                <c:pt idx="14">
                  <c:v>40.876100000000001</c:v>
                </c:pt>
                <c:pt idx="15">
                  <c:v>47.957500000000003</c:v>
                </c:pt>
                <c:pt idx="16">
                  <c:v>45.230400000000003</c:v>
                </c:pt>
                <c:pt idx="17">
                  <c:v>49.706400000000002</c:v>
                </c:pt>
                <c:pt idx="18">
                  <c:v>44.203899999999997</c:v>
                </c:pt>
                <c:pt idx="19">
                  <c:v>48.393799999999999</c:v>
                </c:pt>
                <c:pt idx="20">
                  <c:v>45.119799999999998</c:v>
                </c:pt>
                <c:pt idx="21">
                  <c:v>49.366399999999999</c:v>
                </c:pt>
                <c:pt idx="22">
                  <c:v>42.877099999999999</c:v>
                </c:pt>
                <c:pt idx="23">
                  <c:v>45.997700000000002</c:v>
                </c:pt>
                <c:pt idx="24">
                  <c:v>42.253399999999999</c:v>
                </c:pt>
                <c:pt idx="25">
                  <c:v>37.991100000000003</c:v>
                </c:pt>
                <c:pt idx="26">
                  <c:v>40.314399999999999</c:v>
                </c:pt>
                <c:pt idx="27">
                  <c:v>43.629800000000003</c:v>
                </c:pt>
                <c:pt idx="28">
                  <c:v>38.298400000000001</c:v>
                </c:pt>
                <c:pt idx="29">
                  <c:v>38.629300000000001</c:v>
                </c:pt>
                <c:pt idx="30">
                  <c:v>48.753999999999998</c:v>
                </c:pt>
                <c:pt idx="31">
                  <c:v>39.427300000000002</c:v>
                </c:pt>
                <c:pt idx="32">
                  <c:v>36.285899999999998</c:v>
                </c:pt>
                <c:pt idx="33">
                  <c:v>38.324100000000001</c:v>
                </c:pt>
                <c:pt idx="34">
                  <c:v>37.869500000000002</c:v>
                </c:pt>
                <c:pt idx="35">
                  <c:v>36.027700000000003</c:v>
                </c:pt>
                <c:pt idx="36">
                  <c:v>37.383400000000002</c:v>
                </c:pt>
                <c:pt idx="37">
                  <c:v>39.671599999999998</c:v>
                </c:pt>
                <c:pt idx="38">
                  <c:v>37.970700000000001</c:v>
                </c:pt>
                <c:pt idx="39">
                  <c:v>38.3033</c:v>
                </c:pt>
                <c:pt idx="40">
                  <c:v>38.770400000000002</c:v>
                </c:pt>
                <c:pt idx="41">
                  <c:v>35.368699999999997</c:v>
                </c:pt>
                <c:pt idx="42">
                  <c:v>36.5471</c:v>
                </c:pt>
                <c:pt idx="43">
                  <c:v>34.570099999999996</c:v>
                </c:pt>
                <c:pt idx="44">
                  <c:v>37.7117</c:v>
                </c:pt>
                <c:pt idx="45">
                  <c:v>47.303899999999999</c:v>
                </c:pt>
                <c:pt idx="46">
                  <c:v>31.603300000000001</c:v>
                </c:pt>
                <c:pt idx="47">
                  <c:v>29.797499999999999</c:v>
                </c:pt>
                <c:pt idx="48">
                  <c:v>31.397200000000002</c:v>
                </c:pt>
                <c:pt idx="49">
                  <c:v>29.091000000000001</c:v>
                </c:pt>
                <c:pt idx="50">
                  <c:v>36.823700000000002</c:v>
                </c:pt>
                <c:pt idx="51">
                  <c:v>48.012</c:v>
                </c:pt>
                <c:pt idx="52">
                  <c:v>28.051400000000001</c:v>
                </c:pt>
                <c:pt idx="53">
                  <c:v>26.322700000000001</c:v>
                </c:pt>
                <c:pt idx="54">
                  <c:v>29.4419</c:v>
                </c:pt>
                <c:pt idx="55">
                  <c:v>48.388399999999997</c:v>
                </c:pt>
                <c:pt idx="56">
                  <c:v>24.882999999999999</c:v>
                </c:pt>
                <c:pt idx="57">
                  <c:v>41.549100000000003</c:v>
                </c:pt>
                <c:pt idx="58">
                  <c:v>22.164000000000001</c:v>
                </c:pt>
                <c:pt idx="59">
                  <c:v>51.996000000000002</c:v>
                </c:pt>
                <c:pt idx="60">
                  <c:v>18.303000000000001</c:v>
                </c:pt>
                <c:pt idx="61">
                  <c:v>19.6496</c:v>
                </c:pt>
                <c:pt idx="62">
                  <c:v>16.280100000000001</c:v>
                </c:pt>
                <c:pt idx="63">
                  <c:v>30.702100000000002</c:v>
                </c:pt>
                <c:pt idx="64">
                  <c:v>14.036899999999999</c:v>
                </c:pt>
                <c:pt idx="65">
                  <c:v>43.5929</c:v>
                </c:pt>
                <c:pt idx="66">
                  <c:v>16.5442</c:v>
                </c:pt>
                <c:pt idx="67">
                  <c:v>44.234099999999998</c:v>
                </c:pt>
                <c:pt idx="68">
                  <c:v>17.746400000000001</c:v>
                </c:pt>
                <c:pt idx="69">
                  <c:v>38.329099999999997</c:v>
                </c:pt>
                <c:pt idx="70">
                  <c:v>14.3811</c:v>
                </c:pt>
                <c:pt idx="71">
                  <c:v>40.144500000000001</c:v>
                </c:pt>
                <c:pt idx="72">
                  <c:v>19.6951</c:v>
                </c:pt>
                <c:pt idx="73">
                  <c:v>28.139099999999999</c:v>
                </c:pt>
                <c:pt idx="74">
                  <c:v>18.930599999999998</c:v>
                </c:pt>
                <c:pt idx="75">
                  <c:v>30.986599999999999</c:v>
                </c:pt>
                <c:pt idx="76">
                  <c:v>33.017699999999998</c:v>
                </c:pt>
                <c:pt idx="77">
                  <c:v>28.116299999999999</c:v>
                </c:pt>
                <c:pt idx="78">
                  <c:v>22.529699999999998</c:v>
                </c:pt>
                <c:pt idx="79">
                  <c:v>25.8856</c:v>
                </c:pt>
                <c:pt idx="80">
                  <c:v>29.674900000000001</c:v>
                </c:pt>
                <c:pt idx="81">
                  <c:v>31.929300000000001</c:v>
                </c:pt>
                <c:pt idx="82">
                  <c:v>22.4635</c:v>
                </c:pt>
                <c:pt idx="83">
                  <c:v>37.497199999999999</c:v>
                </c:pt>
                <c:pt idx="84">
                  <c:v>31.444700000000001</c:v>
                </c:pt>
                <c:pt idx="85">
                  <c:v>34.609299999999998</c:v>
                </c:pt>
                <c:pt idx="86">
                  <c:v>19.517900000000001</c:v>
                </c:pt>
                <c:pt idx="87">
                  <c:v>39.148400000000002</c:v>
                </c:pt>
                <c:pt idx="88">
                  <c:v>28.182600000000001</c:v>
                </c:pt>
                <c:pt idx="89">
                  <c:v>32.250300000000003</c:v>
                </c:pt>
                <c:pt idx="90">
                  <c:v>23.808499999999999</c:v>
                </c:pt>
                <c:pt idx="91">
                  <c:v>34.413400000000003</c:v>
                </c:pt>
                <c:pt idx="92">
                  <c:v>36.395400000000002</c:v>
                </c:pt>
                <c:pt idx="93">
                  <c:v>33.429000000000002</c:v>
                </c:pt>
                <c:pt idx="94">
                  <c:v>26.4922</c:v>
                </c:pt>
                <c:pt idx="95">
                  <c:v>33.859900000000003</c:v>
                </c:pt>
                <c:pt idx="96">
                  <c:v>40.065100000000001</c:v>
                </c:pt>
                <c:pt idx="97">
                  <c:v>38.651600000000002</c:v>
                </c:pt>
                <c:pt idx="98">
                  <c:v>35.965000000000003</c:v>
                </c:pt>
                <c:pt idx="99">
                  <c:v>37.196899999999999</c:v>
                </c:pt>
                <c:pt idx="100">
                  <c:v>36.439</c:v>
                </c:pt>
                <c:pt idx="101">
                  <c:v>42.336300000000001</c:v>
                </c:pt>
                <c:pt idx="102">
                  <c:v>40.182099999999998</c:v>
                </c:pt>
                <c:pt idx="103">
                  <c:v>39.615099999999998</c:v>
                </c:pt>
                <c:pt idx="104">
                  <c:v>35.521599999999999</c:v>
                </c:pt>
                <c:pt idx="105">
                  <c:v>38.542900000000003</c:v>
                </c:pt>
                <c:pt idx="106">
                  <c:v>40.0535</c:v>
                </c:pt>
                <c:pt idx="107">
                  <c:v>37.009799999999998</c:v>
                </c:pt>
                <c:pt idx="108">
                  <c:v>41.853000000000002</c:v>
                </c:pt>
                <c:pt idx="109">
                  <c:v>37.408000000000001</c:v>
                </c:pt>
                <c:pt idx="110">
                  <c:v>42.185299999999998</c:v>
                </c:pt>
                <c:pt idx="111">
                  <c:v>35.522399999999998</c:v>
                </c:pt>
                <c:pt idx="112">
                  <c:v>44.439799999999998</c:v>
                </c:pt>
                <c:pt idx="113">
                  <c:v>46.298000000000002</c:v>
                </c:pt>
                <c:pt idx="114">
                  <c:v>46.292900000000003</c:v>
                </c:pt>
                <c:pt idx="115">
                  <c:v>45.292999999999999</c:v>
                </c:pt>
                <c:pt idx="116">
                  <c:v>47.961799999999997</c:v>
                </c:pt>
                <c:pt idx="117">
                  <c:v>49.589700000000001</c:v>
                </c:pt>
                <c:pt idx="118">
                  <c:v>50.127000000000002</c:v>
                </c:pt>
                <c:pt idx="119">
                  <c:v>38.275199999999998</c:v>
                </c:pt>
                <c:pt idx="120">
                  <c:v>43.484200000000001</c:v>
                </c:pt>
                <c:pt idx="121">
                  <c:v>47.488300000000002</c:v>
                </c:pt>
                <c:pt idx="122">
                  <c:v>43.526699999999998</c:v>
                </c:pt>
                <c:pt idx="123">
                  <c:v>49.318899999999999</c:v>
                </c:pt>
                <c:pt idx="124">
                  <c:v>50.107599999999998</c:v>
                </c:pt>
                <c:pt idx="125">
                  <c:v>49.100700000000003</c:v>
                </c:pt>
                <c:pt idx="126">
                  <c:v>53.5366</c:v>
                </c:pt>
                <c:pt idx="127">
                  <c:v>33.665199999999999</c:v>
                </c:pt>
              </c:numCache>
            </c:numRef>
          </c:yVal>
          <c:smooth val="0"/>
        </c:ser>
        <c:ser>
          <c:idx val="2"/>
          <c:order val="2"/>
          <c:tx>
            <c:v>run21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chip5!$A$2:$A$129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chip5!$D$2:$D$129</c:f>
              <c:numCache>
                <c:formatCode>General</c:formatCode>
                <c:ptCount val="128"/>
                <c:pt idx="0">
                  <c:v>65.410600000000002</c:v>
                </c:pt>
                <c:pt idx="1">
                  <c:v>37.893999999999998</c:v>
                </c:pt>
                <c:pt idx="2">
                  <c:v>37.694400000000002</c:v>
                </c:pt>
                <c:pt idx="3">
                  <c:v>38.3598</c:v>
                </c:pt>
                <c:pt idx="4">
                  <c:v>34.7712</c:v>
                </c:pt>
                <c:pt idx="5">
                  <c:v>49.873800000000003</c:v>
                </c:pt>
                <c:pt idx="6">
                  <c:v>42.105200000000004</c:v>
                </c:pt>
                <c:pt idx="7">
                  <c:v>49.866599999999998</c:v>
                </c:pt>
                <c:pt idx="8">
                  <c:v>48.888500000000001</c:v>
                </c:pt>
                <c:pt idx="9">
                  <c:v>41.456499999999998</c:v>
                </c:pt>
                <c:pt idx="10">
                  <c:v>50.103200000000001</c:v>
                </c:pt>
                <c:pt idx="11">
                  <c:v>46.6631</c:v>
                </c:pt>
                <c:pt idx="12">
                  <c:v>45.529200000000003</c:v>
                </c:pt>
                <c:pt idx="13">
                  <c:v>44.868299999999998</c:v>
                </c:pt>
                <c:pt idx="14">
                  <c:v>40.876100000000001</c:v>
                </c:pt>
                <c:pt idx="15">
                  <c:v>47.957500000000003</c:v>
                </c:pt>
                <c:pt idx="16">
                  <c:v>45.230400000000003</c:v>
                </c:pt>
                <c:pt idx="17">
                  <c:v>49.706400000000002</c:v>
                </c:pt>
                <c:pt idx="18">
                  <c:v>44.203899999999997</c:v>
                </c:pt>
                <c:pt idx="19">
                  <c:v>48.393799999999999</c:v>
                </c:pt>
                <c:pt idx="20">
                  <c:v>45.119799999999998</c:v>
                </c:pt>
                <c:pt idx="21">
                  <c:v>49.366399999999999</c:v>
                </c:pt>
                <c:pt idx="22">
                  <c:v>42.877099999999999</c:v>
                </c:pt>
                <c:pt idx="23">
                  <c:v>45.997700000000002</c:v>
                </c:pt>
                <c:pt idx="24">
                  <c:v>42.253399999999999</c:v>
                </c:pt>
                <c:pt idx="25">
                  <c:v>37.991100000000003</c:v>
                </c:pt>
                <c:pt idx="26">
                  <c:v>40.314399999999999</c:v>
                </c:pt>
                <c:pt idx="27">
                  <c:v>43.629800000000003</c:v>
                </c:pt>
                <c:pt idx="28">
                  <c:v>38.298400000000001</c:v>
                </c:pt>
                <c:pt idx="29">
                  <c:v>38.629300000000001</c:v>
                </c:pt>
                <c:pt idx="30">
                  <c:v>48.753999999999998</c:v>
                </c:pt>
                <c:pt idx="31">
                  <c:v>39.427300000000002</c:v>
                </c:pt>
                <c:pt idx="32">
                  <c:v>36.285899999999998</c:v>
                </c:pt>
                <c:pt idx="33">
                  <c:v>38.324100000000001</c:v>
                </c:pt>
                <c:pt idx="34">
                  <c:v>37.869500000000002</c:v>
                </c:pt>
                <c:pt idx="35">
                  <c:v>36.027700000000003</c:v>
                </c:pt>
                <c:pt idx="36">
                  <c:v>37.383400000000002</c:v>
                </c:pt>
                <c:pt idx="37">
                  <c:v>39.671599999999998</c:v>
                </c:pt>
                <c:pt idx="38">
                  <c:v>37.970700000000001</c:v>
                </c:pt>
                <c:pt idx="39">
                  <c:v>38.3033</c:v>
                </c:pt>
                <c:pt idx="40">
                  <c:v>38.770400000000002</c:v>
                </c:pt>
                <c:pt idx="41">
                  <c:v>35.368699999999997</c:v>
                </c:pt>
                <c:pt idx="42">
                  <c:v>36.5471</c:v>
                </c:pt>
                <c:pt idx="43">
                  <c:v>34.570099999999996</c:v>
                </c:pt>
                <c:pt idx="44">
                  <c:v>37.7117</c:v>
                </c:pt>
                <c:pt idx="45">
                  <c:v>47.303899999999999</c:v>
                </c:pt>
                <c:pt idx="46">
                  <c:v>31.603300000000001</c:v>
                </c:pt>
                <c:pt idx="47">
                  <c:v>29.797499999999999</c:v>
                </c:pt>
                <c:pt idx="48">
                  <c:v>31.397200000000002</c:v>
                </c:pt>
                <c:pt idx="49">
                  <c:v>29.091000000000001</c:v>
                </c:pt>
                <c:pt idx="50">
                  <c:v>36.823700000000002</c:v>
                </c:pt>
                <c:pt idx="51">
                  <c:v>48.012</c:v>
                </c:pt>
                <c:pt idx="52">
                  <c:v>28.051400000000001</c:v>
                </c:pt>
                <c:pt idx="53">
                  <c:v>26.322700000000001</c:v>
                </c:pt>
                <c:pt idx="54">
                  <c:v>29.4419</c:v>
                </c:pt>
                <c:pt idx="55">
                  <c:v>48.388399999999997</c:v>
                </c:pt>
                <c:pt idx="56">
                  <c:v>24.882999999999999</c:v>
                </c:pt>
                <c:pt idx="57">
                  <c:v>41.549100000000003</c:v>
                </c:pt>
                <c:pt idx="58">
                  <c:v>22.164000000000001</c:v>
                </c:pt>
                <c:pt idx="59">
                  <c:v>51.996000000000002</c:v>
                </c:pt>
                <c:pt idx="60">
                  <c:v>18.303000000000001</c:v>
                </c:pt>
                <c:pt idx="61">
                  <c:v>19.6496</c:v>
                </c:pt>
                <c:pt idx="62">
                  <c:v>16.280100000000001</c:v>
                </c:pt>
                <c:pt idx="63">
                  <c:v>30.702100000000002</c:v>
                </c:pt>
                <c:pt idx="64">
                  <c:v>14.036899999999999</c:v>
                </c:pt>
                <c:pt idx="65">
                  <c:v>43.5929</c:v>
                </c:pt>
                <c:pt idx="66">
                  <c:v>16.5442</c:v>
                </c:pt>
                <c:pt idx="67">
                  <c:v>44.234099999999998</c:v>
                </c:pt>
                <c:pt idx="68">
                  <c:v>17.746400000000001</c:v>
                </c:pt>
                <c:pt idx="69">
                  <c:v>38.329099999999997</c:v>
                </c:pt>
                <c:pt idx="70">
                  <c:v>14.3811</c:v>
                </c:pt>
                <c:pt idx="71">
                  <c:v>40.144500000000001</c:v>
                </c:pt>
                <c:pt idx="72">
                  <c:v>19.6951</c:v>
                </c:pt>
                <c:pt idx="73">
                  <c:v>28.139099999999999</c:v>
                </c:pt>
                <c:pt idx="74">
                  <c:v>18.930599999999998</c:v>
                </c:pt>
                <c:pt idx="75">
                  <c:v>30.986599999999999</c:v>
                </c:pt>
                <c:pt idx="76">
                  <c:v>33.017699999999998</c:v>
                </c:pt>
                <c:pt idx="77">
                  <c:v>28.116299999999999</c:v>
                </c:pt>
                <c:pt idx="78">
                  <c:v>22.529699999999998</c:v>
                </c:pt>
                <c:pt idx="79">
                  <c:v>25.8856</c:v>
                </c:pt>
                <c:pt idx="80">
                  <c:v>29.674900000000001</c:v>
                </c:pt>
                <c:pt idx="81">
                  <c:v>31.929300000000001</c:v>
                </c:pt>
                <c:pt idx="82">
                  <c:v>22.4635</c:v>
                </c:pt>
                <c:pt idx="83">
                  <c:v>37.497199999999999</c:v>
                </c:pt>
                <c:pt idx="84">
                  <c:v>31.444700000000001</c:v>
                </c:pt>
                <c:pt idx="85">
                  <c:v>34.609299999999998</c:v>
                </c:pt>
                <c:pt idx="86">
                  <c:v>19.517900000000001</c:v>
                </c:pt>
                <c:pt idx="87">
                  <c:v>39.148400000000002</c:v>
                </c:pt>
                <c:pt idx="88">
                  <c:v>28.182600000000001</c:v>
                </c:pt>
                <c:pt idx="89">
                  <c:v>32.250300000000003</c:v>
                </c:pt>
                <c:pt idx="90">
                  <c:v>23.808499999999999</c:v>
                </c:pt>
                <c:pt idx="91">
                  <c:v>34.413400000000003</c:v>
                </c:pt>
                <c:pt idx="92">
                  <c:v>36.395400000000002</c:v>
                </c:pt>
                <c:pt idx="93">
                  <c:v>33.429000000000002</c:v>
                </c:pt>
                <c:pt idx="94">
                  <c:v>26.4922</c:v>
                </c:pt>
                <c:pt idx="95">
                  <c:v>33.859900000000003</c:v>
                </c:pt>
                <c:pt idx="96">
                  <c:v>40.065100000000001</c:v>
                </c:pt>
                <c:pt idx="97">
                  <c:v>38.651600000000002</c:v>
                </c:pt>
                <c:pt idx="98">
                  <c:v>35.965000000000003</c:v>
                </c:pt>
                <c:pt idx="99">
                  <c:v>37.196899999999999</c:v>
                </c:pt>
                <c:pt idx="100">
                  <c:v>36.439</c:v>
                </c:pt>
                <c:pt idx="101">
                  <c:v>42.336300000000001</c:v>
                </c:pt>
                <c:pt idx="102">
                  <c:v>40.182099999999998</c:v>
                </c:pt>
                <c:pt idx="103">
                  <c:v>39.615099999999998</c:v>
                </c:pt>
                <c:pt idx="104">
                  <c:v>35.521599999999999</c:v>
                </c:pt>
                <c:pt idx="105">
                  <c:v>38.542900000000003</c:v>
                </c:pt>
                <c:pt idx="106">
                  <c:v>40.0535</c:v>
                </c:pt>
                <c:pt idx="107">
                  <c:v>37.009799999999998</c:v>
                </c:pt>
                <c:pt idx="108">
                  <c:v>41.853000000000002</c:v>
                </c:pt>
                <c:pt idx="109">
                  <c:v>37.408000000000001</c:v>
                </c:pt>
                <c:pt idx="110">
                  <c:v>42.185299999999998</c:v>
                </c:pt>
                <c:pt idx="111">
                  <c:v>35.522399999999998</c:v>
                </c:pt>
                <c:pt idx="112">
                  <c:v>44.439799999999998</c:v>
                </c:pt>
                <c:pt idx="113">
                  <c:v>46.298000000000002</c:v>
                </c:pt>
                <c:pt idx="114">
                  <c:v>46.292900000000003</c:v>
                </c:pt>
                <c:pt idx="115">
                  <c:v>45.292999999999999</c:v>
                </c:pt>
                <c:pt idx="116">
                  <c:v>47.961799999999997</c:v>
                </c:pt>
                <c:pt idx="117">
                  <c:v>49.589700000000001</c:v>
                </c:pt>
                <c:pt idx="118">
                  <c:v>50.127000000000002</c:v>
                </c:pt>
                <c:pt idx="119">
                  <c:v>38.275199999999998</c:v>
                </c:pt>
                <c:pt idx="120">
                  <c:v>43.484200000000001</c:v>
                </c:pt>
                <c:pt idx="121">
                  <c:v>47.488300000000002</c:v>
                </c:pt>
                <c:pt idx="122">
                  <c:v>43.526699999999998</c:v>
                </c:pt>
                <c:pt idx="123">
                  <c:v>49.318899999999999</c:v>
                </c:pt>
                <c:pt idx="124">
                  <c:v>50.107599999999998</c:v>
                </c:pt>
                <c:pt idx="125">
                  <c:v>49.100700000000003</c:v>
                </c:pt>
                <c:pt idx="126">
                  <c:v>53.5366</c:v>
                </c:pt>
                <c:pt idx="127">
                  <c:v>33.665199999999999</c:v>
                </c:pt>
              </c:numCache>
            </c:numRef>
          </c:yVal>
          <c:smooth val="0"/>
        </c:ser>
        <c:ser>
          <c:idx val="3"/>
          <c:order val="3"/>
          <c:tx>
            <c:v>run22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chip5!$A$2:$A$129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chip5!$E$2:$E$129</c:f>
              <c:numCache>
                <c:formatCode>General</c:formatCode>
                <c:ptCount val="128"/>
                <c:pt idx="0">
                  <c:v>231.39699999999999</c:v>
                </c:pt>
                <c:pt idx="1">
                  <c:v>175.10900000000001</c:v>
                </c:pt>
                <c:pt idx="2">
                  <c:v>174.404</c:v>
                </c:pt>
                <c:pt idx="3">
                  <c:v>180.39500000000001</c:v>
                </c:pt>
                <c:pt idx="4">
                  <c:v>164.9</c:v>
                </c:pt>
                <c:pt idx="5">
                  <c:v>141.18899999999999</c:v>
                </c:pt>
                <c:pt idx="6">
                  <c:v>191.95099999999999</c:v>
                </c:pt>
                <c:pt idx="7">
                  <c:v>150.19999999999999</c:v>
                </c:pt>
                <c:pt idx="8">
                  <c:v>130.28899999999999</c:v>
                </c:pt>
                <c:pt idx="9">
                  <c:v>206.30699999999999</c:v>
                </c:pt>
                <c:pt idx="10">
                  <c:v>140.86500000000001</c:v>
                </c:pt>
                <c:pt idx="11">
                  <c:v>117.268</c:v>
                </c:pt>
                <c:pt idx="12">
                  <c:v>125.04300000000001</c:v>
                </c:pt>
                <c:pt idx="13">
                  <c:v>220.75800000000001</c:v>
                </c:pt>
                <c:pt idx="14">
                  <c:v>184.40199999999999</c:v>
                </c:pt>
                <c:pt idx="15">
                  <c:v>212.45500000000001</c:v>
                </c:pt>
                <c:pt idx="16">
                  <c:v>192.84800000000001</c:v>
                </c:pt>
                <c:pt idx="17">
                  <c:v>133.33099999999999</c:v>
                </c:pt>
                <c:pt idx="18">
                  <c:v>124.23099999999999</c:v>
                </c:pt>
                <c:pt idx="19">
                  <c:v>130.321</c:v>
                </c:pt>
                <c:pt idx="20">
                  <c:v>120.928</c:v>
                </c:pt>
                <c:pt idx="21">
                  <c:v>132.47900000000001</c:v>
                </c:pt>
                <c:pt idx="22">
                  <c:v>121.92700000000001</c:v>
                </c:pt>
                <c:pt idx="23">
                  <c:v>119.86199999999999</c:v>
                </c:pt>
                <c:pt idx="24">
                  <c:v>106.93300000000001</c:v>
                </c:pt>
                <c:pt idx="25">
                  <c:v>97.057100000000005</c:v>
                </c:pt>
                <c:pt idx="26">
                  <c:v>109.55</c:v>
                </c:pt>
                <c:pt idx="27">
                  <c:v>211.309</c:v>
                </c:pt>
                <c:pt idx="28">
                  <c:v>90.840299999999999</c:v>
                </c:pt>
                <c:pt idx="29">
                  <c:v>201.61099999999999</c:v>
                </c:pt>
                <c:pt idx="30">
                  <c:v>178.53100000000001</c:v>
                </c:pt>
                <c:pt idx="31">
                  <c:v>202.44399999999999</c:v>
                </c:pt>
                <c:pt idx="32">
                  <c:v>78.798100000000005</c:v>
                </c:pt>
                <c:pt idx="33">
                  <c:v>85.080500000000001</c:v>
                </c:pt>
                <c:pt idx="34">
                  <c:v>80.994200000000006</c:v>
                </c:pt>
                <c:pt idx="35">
                  <c:v>77.054599999999994</c:v>
                </c:pt>
                <c:pt idx="36">
                  <c:v>89.229200000000006</c:v>
                </c:pt>
                <c:pt idx="37">
                  <c:v>96.222499999999997</c:v>
                </c:pt>
                <c:pt idx="38">
                  <c:v>84.285799999999995</c:v>
                </c:pt>
                <c:pt idx="39">
                  <c:v>97.793099999999995</c:v>
                </c:pt>
                <c:pt idx="40">
                  <c:v>91.559299999999993</c:v>
                </c:pt>
                <c:pt idx="41">
                  <c:v>76.614000000000004</c:v>
                </c:pt>
                <c:pt idx="42">
                  <c:v>84.536299999999997</c:v>
                </c:pt>
                <c:pt idx="43">
                  <c:v>76.924599999999998</c:v>
                </c:pt>
                <c:pt idx="44">
                  <c:v>86.510900000000007</c:v>
                </c:pt>
                <c:pt idx="45">
                  <c:v>211.48</c:v>
                </c:pt>
                <c:pt idx="46">
                  <c:v>58.054499999999997</c:v>
                </c:pt>
                <c:pt idx="47">
                  <c:v>55.491</c:v>
                </c:pt>
                <c:pt idx="48">
                  <c:v>60.6965</c:v>
                </c:pt>
                <c:pt idx="49">
                  <c:v>63.810899999999997</c:v>
                </c:pt>
                <c:pt idx="50">
                  <c:v>67.220600000000005</c:v>
                </c:pt>
                <c:pt idx="51">
                  <c:v>121.355</c:v>
                </c:pt>
                <c:pt idx="52">
                  <c:v>56.665100000000002</c:v>
                </c:pt>
                <c:pt idx="53">
                  <c:v>54.036900000000003</c:v>
                </c:pt>
                <c:pt idx="54">
                  <c:v>52.265599999999999</c:v>
                </c:pt>
                <c:pt idx="55">
                  <c:v>194.99700000000001</c:v>
                </c:pt>
                <c:pt idx="56">
                  <c:v>39.9773</c:v>
                </c:pt>
                <c:pt idx="57">
                  <c:v>200.44800000000001</c:v>
                </c:pt>
                <c:pt idx="58">
                  <c:v>27.206099999999999</c:v>
                </c:pt>
                <c:pt idx="59">
                  <c:v>212.02500000000001</c:v>
                </c:pt>
                <c:pt idx="60">
                  <c:v>24.899699999999999</c:v>
                </c:pt>
                <c:pt idx="61">
                  <c:v>34.936799999999998</c:v>
                </c:pt>
                <c:pt idx="62">
                  <c:v>28.463200000000001</c:v>
                </c:pt>
                <c:pt idx="63">
                  <c:v>107.196</c:v>
                </c:pt>
                <c:pt idx="64">
                  <c:v>29.8169</c:v>
                </c:pt>
                <c:pt idx="65">
                  <c:v>213.20699999999999</c:v>
                </c:pt>
                <c:pt idx="66">
                  <c:v>43.127299999999998</c:v>
                </c:pt>
                <c:pt idx="67">
                  <c:v>212.46</c:v>
                </c:pt>
                <c:pt idx="68">
                  <c:v>25.656199999999998</c:v>
                </c:pt>
                <c:pt idx="69">
                  <c:v>198.524</c:v>
                </c:pt>
                <c:pt idx="70">
                  <c:v>27.691400000000002</c:v>
                </c:pt>
                <c:pt idx="71">
                  <c:v>195.21600000000001</c:v>
                </c:pt>
                <c:pt idx="72">
                  <c:v>27.6447</c:v>
                </c:pt>
                <c:pt idx="73">
                  <c:v>51.805700000000002</c:v>
                </c:pt>
                <c:pt idx="74">
                  <c:v>31.873699999999999</c:v>
                </c:pt>
                <c:pt idx="75">
                  <c:v>64.447299999999998</c:v>
                </c:pt>
                <c:pt idx="76">
                  <c:v>64.129499999999993</c:v>
                </c:pt>
                <c:pt idx="77">
                  <c:v>58.1798</c:v>
                </c:pt>
                <c:pt idx="78">
                  <c:v>42.737200000000001</c:v>
                </c:pt>
                <c:pt idx="79">
                  <c:v>65.722700000000003</c:v>
                </c:pt>
                <c:pt idx="80">
                  <c:v>72.818700000000007</c:v>
                </c:pt>
                <c:pt idx="81">
                  <c:v>69.788700000000006</c:v>
                </c:pt>
                <c:pt idx="82">
                  <c:v>57.353999999999999</c:v>
                </c:pt>
                <c:pt idx="83">
                  <c:v>191.15</c:v>
                </c:pt>
                <c:pt idx="84">
                  <c:v>68.185000000000002</c:v>
                </c:pt>
                <c:pt idx="85">
                  <c:v>187.84800000000001</c:v>
                </c:pt>
                <c:pt idx="86">
                  <c:v>41.938600000000001</c:v>
                </c:pt>
                <c:pt idx="87">
                  <c:v>196.53899999999999</c:v>
                </c:pt>
                <c:pt idx="88">
                  <c:v>64.998599999999996</c:v>
                </c:pt>
                <c:pt idx="89">
                  <c:v>73.9465</c:v>
                </c:pt>
                <c:pt idx="90">
                  <c:v>62.976799999999997</c:v>
                </c:pt>
                <c:pt idx="91">
                  <c:v>77.633899999999997</c:v>
                </c:pt>
                <c:pt idx="92">
                  <c:v>91.451499999999996</c:v>
                </c:pt>
                <c:pt idx="93">
                  <c:v>87.989900000000006</c:v>
                </c:pt>
                <c:pt idx="94">
                  <c:v>75.999600000000001</c:v>
                </c:pt>
                <c:pt idx="95">
                  <c:v>86.674899999999994</c:v>
                </c:pt>
                <c:pt idx="96">
                  <c:v>171.40299999999999</c:v>
                </c:pt>
                <c:pt idx="97">
                  <c:v>97.923699999999997</c:v>
                </c:pt>
                <c:pt idx="98">
                  <c:v>93.920699999999997</c:v>
                </c:pt>
                <c:pt idx="99">
                  <c:v>92.801500000000004</c:v>
                </c:pt>
                <c:pt idx="100">
                  <c:v>104.166</c:v>
                </c:pt>
                <c:pt idx="101">
                  <c:v>193.21</c:v>
                </c:pt>
                <c:pt idx="102">
                  <c:v>103.256</c:v>
                </c:pt>
                <c:pt idx="103">
                  <c:v>196.333</c:v>
                </c:pt>
                <c:pt idx="104">
                  <c:v>92.929400000000001</c:v>
                </c:pt>
                <c:pt idx="105">
                  <c:v>113.825</c:v>
                </c:pt>
                <c:pt idx="106">
                  <c:v>111.979</c:v>
                </c:pt>
                <c:pt idx="107">
                  <c:v>112.738</c:v>
                </c:pt>
                <c:pt idx="108">
                  <c:v>174.93899999999999</c:v>
                </c:pt>
                <c:pt idx="109">
                  <c:v>111.343</c:v>
                </c:pt>
                <c:pt idx="110">
                  <c:v>185.86600000000001</c:v>
                </c:pt>
                <c:pt idx="111">
                  <c:v>115.68899999999999</c:v>
                </c:pt>
                <c:pt idx="112">
                  <c:v>186.803</c:v>
                </c:pt>
                <c:pt idx="113">
                  <c:v>175.49</c:v>
                </c:pt>
                <c:pt idx="114">
                  <c:v>183.16900000000001</c:v>
                </c:pt>
                <c:pt idx="115">
                  <c:v>180.84700000000001</c:v>
                </c:pt>
                <c:pt idx="116">
                  <c:v>179.35599999999999</c:v>
                </c:pt>
                <c:pt idx="117">
                  <c:v>191.13200000000001</c:v>
                </c:pt>
                <c:pt idx="118">
                  <c:v>186.8</c:v>
                </c:pt>
                <c:pt idx="119">
                  <c:v>131.80699999999999</c:v>
                </c:pt>
                <c:pt idx="120">
                  <c:v>138.911</c:v>
                </c:pt>
                <c:pt idx="121">
                  <c:v>151.381</c:v>
                </c:pt>
                <c:pt idx="122">
                  <c:v>177.33099999999999</c:v>
                </c:pt>
                <c:pt idx="123">
                  <c:v>172.947</c:v>
                </c:pt>
                <c:pt idx="124">
                  <c:v>169.626</c:v>
                </c:pt>
                <c:pt idx="125">
                  <c:v>166.86799999999999</c:v>
                </c:pt>
                <c:pt idx="126">
                  <c:v>174.08699999999999</c:v>
                </c:pt>
                <c:pt idx="127">
                  <c:v>162.256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6169840"/>
        <c:axId val="296170400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6"/>
                  <c:spPr>
                    <a:noFill/>
                    <a:ln w="9525">
                      <a:solidFill>
                        <a:schemeClr val="accent5"/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chip5!$F$2:$F$129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5"/>
                <c:order val="5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chip5!$G$2:$G$129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6"/>
                <c:order val="6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chip5!$M$2:$M$129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96169840"/>
        <c:scaling>
          <c:orientation val="minMax"/>
          <c:max val="12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6170400"/>
        <c:crosses val="autoZero"/>
        <c:crossBetween val="midCat"/>
        <c:majorUnit val="16"/>
      </c:valAx>
      <c:valAx>
        <c:axId val="29617040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61698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id_chip = 6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run19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chip6!$A$2:$A$129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chip6!$B$2:$B$129</c:f>
              <c:numCache>
                <c:formatCode>General</c:formatCode>
                <c:ptCount val="128"/>
                <c:pt idx="0">
                  <c:v>57.718000000000004</c:v>
                </c:pt>
                <c:pt idx="1">
                  <c:v>42.1098</c:v>
                </c:pt>
                <c:pt idx="2">
                  <c:v>19.3566</c:v>
                </c:pt>
                <c:pt idx="3">
                  <c:v>20.782800000000002</c:v>
                </c:pt>
                <c:pt idx="4">
                  <c:v>20.242000000000001</c:v>
                </c:pt>
                <c:pt idx="5">
                  <c:v>37.008000000000003</c:v>
                </c:pt>
                <c:pt idx="6">
                  <c:v>17.5214</c:v>
                </c:pt>
                <c:pt idx="7">
                  <c:v>39.285400000000003</c:v>
                </c:pt>
                <c:pt idx="8">
                  <c:v>24.138300000000001</c:v>
                </c:pt>
                <c:pt idx="9">
                  <c:v>33.9816</c:v>
                </c:pt>
                <c:pt idx="10">
                  <c:v>15.2499</c:v>
                </c:pt>
                <c:pt idx="11">
                  <c:v>18.492799999999999</c:v>
                </c:pt>
                <c:pt idx="12">
                  <c:v>47.947299999999998</c:v>
                </c:pt>
                <c:pt idx="13">
                  <c:v>34.912199999999999</c:v>
                </c:pt>
                <c:pt idx="14">
                  <c:v>13.511799999999999</c:v>
                </c:pt>
                <c:pt idx="15">
                  <c:v>15.250999999999999</c:v>
                </c:pt>
                <c:pt idx="16">
                  <c:v>27.845800000000001</c:v>
                </c:pt>
                <c:pt idx="17">
                  <c:v>41.205100000000002</c:v>
                </c:pt>
                <c:pt idx="18">
                  <c:v>33.878599999999999</c:v>
                </c:pt>
                <c:pt idx="19">
                  <c:v>17.483000000000001</c:v>
                </c:pt>
                <c:pt idx="20">
                  <c:v>17.2896</c:v>
                </c:pt>
                <c:pt idx="21">
                  <c:v>20.936199999999999</c:v>
                </c:pt>
                <c:pt idx="22">
                  <c:v>13.404</c:v>
                </c:pt>
                <c:pt idx="23">
                  <c:v>17.7057</c:v>
                </c:pt>
                <c:pt idx="24">
                  <c:v>16.513400000000001</c:v>
                </c:pt>
                <c:pt idx="25">
                  <c:v>17.964200000000002</c:v>
                </c:pt>
                <c:pt idx="26">
                  <c:v>15.6159</c:v>
                </c:pt>
                <c:pt idx="27">
                  <c:v>16.140699999999999</c:v>
                </c:pt>
                <c:pt idx="28">
                  <c:v>20.153099999999998</c:v>
                </c:pt>
                <c:pt idx="29">
                  <c:v>16.825900000000001</c:v>
                </c:pt>
                <c:pt idx="30">
                  <c:v>14.539199999999999</c:v>
                </c:pt>
                <c:pt idx="31">
                  <c:v>16.5274</c:v>
                </c:pt>
                <c:pt idx="32">
                  <c:v>13.757199999999999</c:v>
                </c:pt>
                <c:pt idx="33">
                  <c:v>36.389299999999999</c:v>
                </c:pt>
                <c:pt idx="34">
                  <c:v>16.2485</c:v>
                </c:pt>
                <c:pt idx="35">
                  <c:v>13.2639</c:v>
                </c:pt>
                <c:pt idx="36">
                  <c:v>15.898300000000001</c:v>
                </c:pt>
                <c:pt idx="37">
                  <c:v>29.542999999999999</c:v>
                </c:pt>
                <c:pt idx="38">
                  <c:v>15.651899999999999</c:v>
                </c:pt>
                <c:pt idx="39">
                  <c:v>34.632399999999997</c:v>
                </c:pt>
                <c:pt idx="40">
                  <c:v>16.142199999999999</c:v>
                </c:pt>
                <c:pt idx="41">
                  <c:v>15.4962</c:v>
                </c:pt>
                <c:pt idx="42">
                  <c:v>17.3521</c:v>
                </c:pt>
                <c:pt idx="43">
                  <c:v>16.369800000000001</c:v>
                </c:pt>
                <c:pt idx="44">
                  <c:v>14.6629</c:v>
                </c:pt>
                <c:pt idx="45">
                  <c:v>15.2346</c:v>
                </c:pt>
                <c:pt idx="46">
                  <c:v>15.3409</c:v>
                </c:pt>
                <c:pt idx="47">
                  <c:v>17.8596</c:v>
                </c:pt>
                <c:pt idx="48">
                  <c:v>15.3935</c:v>
                </c:pt>
                <c:pt idx="49">
                  <c:v>15.9984</c:v>
                </c:pt>
                <c:pt idx="50">
                  <c:v>13.1098</c:v>
                </c:pt>
                <c:pt idx="51">
                  <c:v>13.0578</c:v>
                </c:pt>
                <c:pt idx="52">
                  <c:v>13.2316</c:v>
                </c:pt>
                <c:pt idx="53">
                  <c:v>14.925700000000001</c:v>
                </c:pt>
                <c:pt idx="54">
                  <c:v>16.119</c:v>
                </c:pt>
                <c:pt idx="55">
                  <c:v>40.787799999999997</c:v>
                </c:pt>
                <c:pt idx="56">
                  <c:v>12.579700000000001</c:v>
                </c:pt>
                <c:pt idx="57">
                  <c:v>32.784300000000002</c:v>
                </c:pt>
                <c:pt idx="58">
                  <c:v>12.973800000000001</c:v>
                </c:pt>
                <c:pt idx="59">
                  <c:v>13.4665</c:v>
                </c:pt>
                <c:pt idx="60">
                  <c:v>16.4955</c:v>
                </c:pt>
                <c:pt idx="61">
                  <c:v>14.56</c:v>
                </c:pt>
                <c:pt idx="62">
                  <c:v>13.5519</c:v>
                </c:pt>
                <c:pt idx="63">
                  <c:v>15.7767</c:v>
                </c:pt>
                <c:pt idx="64">
                  <c:v>14.301399999999999</c:v>
                </c:pt>
                <c:pt idx="65">
                  <c:v>11.173999999999999</c:v>
                </c:pt>
                <c:pt idx="66">
                  <c:v>11.246600000000001</c:v>
                </c:pt>
                <c:pt idx="67">
                  <c:v>15.0938</c:v>
                </c:pt>
                <c:pt idx="68">
                  <c:v>15.365399999999999</c:v>
                </c:pt>
                <c:pt idx="69">
                  <c:v>14.713100000000001</c:v>
                </c:pt>
                <c:pt idx="70">
                  <c:v>16.185300000000002</c:v>
                </c:pt>
                <c:pt idx="71">
                  <c:v>29.248000000000001</c:v>
                </c:pt>
                <c:pt idx="72">
                  <c:v>10.9602</c:v>
                </c:pt>
                <c:pt idx="73">
                  <c:v>37.8506</c:v>
                </c:pt>
                <c:pt idx="74">
                  <c:v>16.8978</c:v>
                </c:pt>
                <c:pt idx="75">
                  <c:v>11.994899999999999</c:v>
                </c:pt>
                <c:pt idx="76">
                  <c:v>13.322699999999999</c:v>
                </c:pt>
                <c:pt idx="77">
                  <c:v>17.8659</c:v>
                </c:pt>
                <c:pt idx="78">
                  <c:v>14.82</c:v>
                </c:pt>
                <c:pt idx="79">
                  <c:v>31.769500000000001</c:v>
                </c:pt>
                <c:pt idx="80">
                  <c:v>13.1084</c:v>
                </c:pt>
                <c:pt idx="81">
                  <c:v>14.724</c:v>
                </c:pt>
                <c:pt idx="82">
                  <c:v>14.9392</c:v>
                </c:pt>
                <c:pt idx="83">
                  <c:v>15.6165</c:v>
                </c:pt>
                <c:pt idx="84">
                  <c:v>13.494199999999999</c:v>
                </c:pt>
                <c:pt idx="85">
                  <c:v>32.223799999999997</c:v>
                </c:pt>
                <c:pt idx="86">
                  <c:v>17.417000000000002</c:v>
                </c:pt>
                <c:pt idx="87">
                  <c:v>17.4512</c:v>
                </c:pt>
                <c:pt idx="88">
                  <c:v>15.713900000000001</c:v>
                </c:pt>
                <c:pt idx="89">
                  <c:v>10.8485</c:v>
                </c:pt>
                <c:pt idx="90">
                  <c:v>17.8</c:v>
                </c:pt>
                <c:pt idx="91">
                  <c:v>36.9285</c:v>
                </c:pt>
                <c:pt idx="92">
                  <c:v>30.805299999999999</c:v>
                </c:pt>
                <c:pt idx="93">
                  <c:v>14.9396</c:v>
                </c:pt>
                <c:pt idx="94">
                  <c:v>37.569699999999997</c:v>
                </c:pt>
                <c:pt idx="95">
                  <c:v>19.445599999999999</c:v>
                </c:pt>
                <c:pt idx="96">
                  <c:v>16.184999999999999</c:v>
                </c:pt>
                <c:pt idx="97">
                  <c:v>13.028600000000001</c:v>
                </c:pt>
                <c:pt idx="98">
                  <c:v>16.435099999999998</c:v>
                </c:pt>
                <c:pt idx="99">
                  <c:v>17.1219</c:v>
                </c:pt>
                <c:pt idx="100">
                  <c:v>38.427900000000001</c:v>
                </c:pt>
                <c:pt idx="101">
                  <c:v>17.157599999999999</c:v>
                </c:pt>
                <c:pt idx="102">
                  <c:v>35.808700000000002</c:v>
                </c:pt>
                <c:pt idx="103">
                  <c:v>13.991199999999999</c:v>
                </c:pt>
                <c:pt idx="104">
                  <c:v>13.799899999999999</c:v>
                </c:pt>
                <c:pt idx="105">
                  <c:v>13.0282</c:v>
                </c:pt>
                <c:pt idx="106">
                  <c:v>32.782499999999999</c:v>
                </c:pt>
                <c:pt idx="107">
                  <c:v>35.217799999999997</c:v>
                </c:pt>
                <c:pt idx="108">
                  <c:v>17.8675</c:v>
                </c:pt>
                <c:pt idx="109">
                  <c:v>15.980499999999999</c:v>
                </c:pt>
                <c:pt idx="110">
                  <c:v>39.933900000000001</c:v>
                </c:pt>
                <c:pt idx="111">
                  <c:v>15.293100000000001</c:v>
                </c:pt>
                <c:pt idx="112">
                  <c:v>20.671500000000002</c:v>
                </c:pt>
                <c:pt idx="113">
                  <c:v>36.436900000000001</c:v>
                </c:pt>
                <c:pt idx="114">
                  <c:v>20.2682</c:v>
                </c:pt>
                <c:pt idx="115">
                  <c:v>19.456800000000001</c:v>
                </c:pt>
                <c:pt idx="116">
                  <c:v>19.4148</c:v>
                </c:pt>
                <c:pt idx="117">
                  <c:v>19.822600000000001</c:v>
                </c:pt>
                <c:pt idx="118">
                  <c:v>41.791200000000003</c:v>
                </c:pt>
                <c:pt idx="119">
                  <c:v>19.573699999999999</c:v>
                </c:pt>
                <c:pt idx="120">
                  <c:v>23.330100000000002</c:v>
                </c:pt>
                <c:pt idx="121">
                  <c:v>20.916899999999998</c:v>
                </c:pt>
                <c:pt idx="122">
                  <c:v>22.130800000000001</c:v>
                </c:pt>
                <c:pt idx="123">
                  <c:v>19.599399999999999</c:v>
                </c:pt>
                <c:pt idx="124">
                  <c:v>53.2121</c:v>
                </c:pt>
                <c:pt idx="125">
                  <c:v>24.5749</c:v>
                </c:pt>
                <c:pt idx="126">
                  <c:v>15.394</c:v>
                </c:pt>
                <c:pt idx="127">
                  <c:v>47.677100000000003</c:v>
                </c:pt>
              </c:numCache>
            </c:numRef>
          </c:yVal>
          <c:smooth val="0"/>
        </c:ser>
        <c:ser>
          <c:idx val="1"/>
          <c:order val="1"/>
          <c:tx>
            <c:v>run20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chip6!$A$2:$A$129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chip6!$C$2:$C$129</c:f>
              <c:numCache>
                <c:formatCode>General</c:formatCode>
                <c:ptCount val="128"/>
                <c:pt idx="0">
                  <c:v>132.86199999999999</c:v>
                </c:pt>
                <c:pt idx="1">
                  <c:v>95.282899999999998</c:v>
                </c:pt>
                <c:pt idx="2">
                  <c:v>124.029</c:v>
                </c:pt>
                <c:pt idx="3">
                  <c:v>126.378</c:v>
                </c:pt>
                <c:pt idx="4">
                  <c:v>115.61799999999999</c:v>
                </c:pt>
                <c:pt idx="5">
                  <c:v>109.44</c:v>
                </c:pt>
                <c:pt idx="6">
                  <c:v>109.78400000000001</c:v>
                </c:pt>
                <c:pt idx="7">
                  <c:v>97.699100000000001</c:v>
                </c:pt>
                <c:pt idx="8">
                  <c:v>99.597800000000007</c:v>
                </c:pt>
                <c:pt idx="9">
                  <c:v>100.328</c:v>
                </c:pt>
                <c:pt idx="10">
                  <c:v>111.44499999999999</c:v>
                </c:pt>
                <c:pt idx="11">
                  <c:v>103.28400000000001</c:v>
                </c:pt>
                <c:pt idx="12">
                  <c:v>104.551</c:v>
                </c:pt>
                <c:pt idx="13">
                  <c:v>98.226799999999997</c:v>
                </c:pt>
                <c:pt idx="14">
                  <c:v>95.806799999999996</c:v>
                </c:pt>
                <c:pt idx="15">
                  <c:v>98.875</c:v>
                </c:pt>
                <c:pt idx="16">
                  <c:v>95.293499999999995</c:v>
                </c:pt>
                <c:pt idx="17">
                  <c:v>100.07</c:v>
                </c:pt>
                <c:pt idx="18">
                  <c:v>96.690399999999997</c:v>
                </c:pt>
                <c:pt idx="19">
                  <c:v>96.8035</c:v>
                </c:pt>
                <c:pt idx="20">
                  <c:v>113.169</c:v>
                </c:pt>
                <c:pt idx="21">
                  <c:v>120.28</c:v>
                </c:pt>
                <c:pt idx="22">
                  <c:v>101.828</c:v>
                </c:pt>
                <c:pt idx="23">
                  <c:v>114.646</c:v>
                </c:pt>
                <c:pt idx="24">
                  <c:v>111.236</c:v>
                </c:pt>
                <c:pt idx="25">
                  <c:v>105.77800000000001</c:v>
                </c:pt>
                <c:pt idx="26">
                  <c:v>110.85299999999999</c:v>
                </c:pt>
                <c:pt idx="27">
                  <c:v>119.133</c:v>
                </c:pt>
                <c:pt idx="28">
                  <c:v>113.82599999999999</c:v>
                </c:pt>
                <c:pt idx="29">
                  <c:v>107.06100000000001</c:v>
                </c:pt>
                <c:pt idx="30">
                  <c:v>94.520300000000006</c:v>
                </c:pt>
                <c:pt idx="31">
                  <c:v>104.68</c:v>
                </c:pt>
                <c:pt idx="32">
                  <c:v>93.081500000000005</c:v>
                </c:pt>
                <c:pt idx="33">
                  <c:v>111.572</c:v>
                </c:pt>
                <c:pt idx="34">
                  <c:v>78.218999999999994</c:v>
                </c:pt>
                <c:pt idx="35">
                  <c:v>90.787899999999993</c:v>
                </c:pt>
                <c:pt idx="36">
                  <c:v>88.525300000000001</c:v>
                </c:pt>
                <c:pt idx="37">
                  <c:v>119.652</c:v>
                </c:pt>
                <c:pt idx="38">
                  <c:v>73.177999999999997</c:v>
                </c:pt>
                <c:pt idx="39">
                  <c:v>108.96</c:v>
                </c:pt>
                <c:pt idx="40">
                  <c:v>78.706400000000002</c:v>
                </c:pt>
                <c:pt idx="41">
                  <c:v>82.4315</c:v>
                </c:pt>
                <c:pt idx="42">
                  <c:v>91.056100000000001</c:v>
                </c:pt>
                <c:pt idx="43">
                  <c:v>87.263800000000003</c:v>
                </c:pt>
                <c:pt idx="44">
                  <c:v>74.558300000000003</c:v>
                </c:pt>
                <c:pt idx="45">
                  <c:v>81.995199999999997</c:v>
                </c:pt>
                <c:pt idx="46">
                  <c:v>79.075699999999998</c:v>
                </c:pt>
                <c:pt idx="47">
                  <c:v>83.688500000000005</c:v>
                </c:pt>
                <c:pt idx="48">
                  <c:v>74.533100000000005</c:v>
                </c:pt>
                <c:pt idx="49">
                  <c:v>72.755300000000005</c:v>
                </c:pt>
                <c:pt idx="50">
                  <c:v>69.692700000000002</c:v>
                </c:pt>
                <c:pt idx="51">
                  <c:v>70.018000000000001</c:v>
                </c:pt>
                <c:pt idx="52">
                  <c:v>75.196899999999999</c:v>
                </c:pt>
                <c:pt idx="53">
                  <c:v>66.3934</c:v>
                </c:pt>
                <c:pt idx="54">
                  <c:v>50.622500000000002</c:v>
                </c:pt>
                <c:pt idx="55">
                  <c:v>116.65300000000001</c:v>
                </c:pt>
                <c:pt idx="56">
                  <c:v>38.636099999999999</c:v>
                </c:pt>
                <c:pt idx="57">
                  <c:v>125.753</c:v>
                </c:pt>
                <c:pt idx="58">
                  <c:v>44.454799999999999</c:v>
                </c:pt>
                <c:pt idx="59">
                  <c:v>52.644799999999996</c:v>
                </c:pt>
                <c:pt idx="60">
                  <c:v>54.862699999999997</c:v>
                </c:pt>
                <c:pt idx="61">
                  <c:v>54.516500000000001</c:v>
                </c:pt>
                <c:pt idx="62">
                  <c:v>32.781700000000001</c:v>
                </c:pt>
                <c:pt idx="63">
                  <c:v>57.095100000000002</c:v>
                </c:pt>
                <c:pt idx="64">
                  <c:v>26.800899999999999</c:v>
                </c:pt>
                <c:pt idx="65">
                  <c:v>37.389699999999998</c:v>
                </c:pt>
                <c:pt idx="66">
                  <c:v>44.175800000000002</c:v>
                </c:pt>
                <c:pt idx="67">
                  <c:v>57.912199999999999</c:v>
                </c:pt>
                <c:pt idx="68">
                  <c:v>59.306800000000003</c:v>
                </c:pt>
                <c:pt idx="69">
                  <c:v>49.904800000000002</c:v>
                </c:pt>
                <c:pt idx="70">
                  <c:v>18.709499999999998</c:v>
                </c:pt>
                <c:pt idx="71">
                  <c:v>143.26599999999999</c:v>
                </c:pt>
                <c:pt idx="72">
                  <c:v>47.825000000000003</c:v>
                </c:pt>
                <c:pt idx="73">
                  <c:v>123.628</c:v>
                </c:pt>
                <c:pt idx="74">
                  <c:v>23.416399999999999</c:v>
                </c:pt>
                <c:pt idx="75">
                  <c:v>78.686599999999999</c:v>
                </c:pt>
                <c:pt idx="76">
                  <c:v>81.598100000000002</c:v>
                </c:pt>
                <c:pt idx="77">
                  <c:v>83.773099999999999</c:v>
                </c:pt>
                <c:pt idx="78">
                  <c:v>26.647300000000001</c:v>
                </c:pt>
                <c:pt idx="79">
                  <c:v>111.869</c:v>
                </c:pt>
                <c:pt idx="80">
                  <c:v>79.799499999999995</c:v>
                </c:pt>
                <c:pt idx="81">
                  <c:v>93.1477</c:v>
                </c:pt>
                <c:pt idx="82">
                  <c:v>36.535699999999999</c:v>
                </c:pt>
                <c:pt idx="83">
                  <c:v>99.592799999999997</c:v>
                </c:pt>
                <c:pt idx="84">
                  <c:v>93.958299999999994</c:v>
                </c:pt>
                <c:pt idx="85">
                  <c:v>106.595</c:v>
                </c:pt>
                <c:pt idx="86">
                  <c:v>36.4876</c:v>
                </c:pt>
                <c:pt idx="87">
                  <c:v>96.271600000000007</c:v>
                </c:pt>
                <c:pt idx="88">
                  <c:v>105.645</c:v>
                </c:pt>
                <c:pt idx="89">
                  <c:v>94.252200000000002</c:v>
                </c:pt>
                <c:pt idx="90">
                  <c:v>51.412799999999997</c:v>
                </c:pt>
                <c:pt idx="91">
                  <c:v>112.19499999999999</c:v>
                </c:pt>
                <c:pt idx="92">
                  <c:v>110.051</c:v>
                </c:pt>
                <c:pt idx="93">
                  <c:v>87.889499999999998</c:v>
                </c:pt>
                <c:pt idx="94">
                  <c:v>176.10599999999999</c:v>
                </c:pt>
                <c:pt idx="95">
                  <c:v>105.65900000000001</c:v>
                </c:pt>
                <c:pt idx="96">
                  <c:v>107.751</c:v>
                </c:pt>
                <c:pt idx="97">
                  <c:v>116.81</c:v>
                </c:pt>
                <c:pt idx="98">
                  <c:v>93.127799999999993</c:v>
                </c:pt>
                <c:pt idx="99">
                  <c:v>110.93300000000001</c:v>
                </c:pt>
                <c:pt idx="100">
                  <c:v>118.40900000000001</c:v>
                </c:pt>
                <c:pt idx="101">
                  <c:v>98.486800000000002</c:v>
                </c:pt>
                <c:pt idx="102">
                  <c:v>111.81699999999999</c:v>
                </c:pt>
                <c:pt idx="103">
                  <c:v>104.816</c:v>
                </c:pt>
                <c:pt idx="104">
                  <c:v>111.16500000000001</c:v>
                </c:pt>
                <c:pt idx="105">
                  <c:v>112.42700000000001</c:v>
                </c:pt>
                <c:pt idx="106">
                  <c:v>105.91800000000001</c:v>
                </c:pt>
                <c:pt idx="107">
                  <c:v>112.423</c:v>
                </c:pt>
                <c:pt idx="108">
                  <c:v>113.404</c:v>
                </c:pt>
                <c:pt idx="109">
                  <c:v>129.392</c:v>
                </c:pt>
                <c:pt idx="110">
                  <c:v>116.746</c:v>
                </c:pt>
                <c:pt idx="111">
                  <c:v>119.20699999999999</c:v>
                </c:pt>
                <c:pt idx="112">
                  <c:v>121.449</c:v>
                </c:pt>
                <c:pt idx="113">
                  <c:v>108.252</c:v>
                </c:pt>
                <c:pt idx="114">
                  <c:v>130.57400000000001</c:v>
                </c:pt>
                <c:pt idx="115">
                  <c:v>151.70500000000001</c:v>
                </c:pt>
                <c:pt idx="116">
                  <c:v>146.11000000000001</c:v>
                </c:pt>
                <c:pt idx="117">
                  <c:v>152.191</c:v>
                </c:pt>
                <c:pt idx="118">
                  <c:v>122.628</c:v>
                </c:pt>
                <c:pt idx="119">
                  <c:v>151.596</c:v>
                </c:pt>
                <c:pt idx="120">
                  <c:v>149.65899999999999</c:v>
                </c:pt>
                <c:pt idx="121">
                  <c:v>162.14699999999999</c:v>
                </c:pt>
                <c:pt idx="122">
                  <c:v>160.31700000000001</c:v>
                </c:pt>
                <c:pt idx="123">
                  <c:v>141.869</c:v>
                </c:pt>
                <c:pt idx="124">
                  <c:v>122.80500000000001</c:v>
                </c:pt>
                <c:pt idx="125">
                  <c:v>160.67400000000001</c:v>
                </c:pt>
                <c:pt idx="126">
                  <c:v>157.672</c:v>
                </c:pt>
                <c:pt idx="127">
                  <c:v>103.226</c:v>
                </c:pt>
              </c:numCache>
            </c:numRef>
          </c:yVal>
          <c:smooth val="0"/>
        </c:ser>
        <c:ser>
          <c:idx val="2"/>
          <c:order val="2"/>
          <c:tx>
            <c:v>run21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solidFill>
                <a:srgbClr val="FFFFFF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chip6!$A$2:$A$129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chip6!$D$2:$D$129</c:f>
              <c:numCache>
                <c:formatCode>General</c:formatCode>
                <c:ptCount val="128"/>
                <c:pt idx="0">
                  <c:v>132.86199999999999</c:v>
                </c:pt>
                <c:pt idx="1">
                  <c:v>95.282899999999998</c:v>
                </c:pt>
                <c:pt idx="2">
                  <c:v>124.029</c:v>
                </c:pt>
                <c:pt idx="3">
                  <c:v>126.378</c:v>
                </c:pt>
                <c:pt idx="4">
                  <c:v>115.61799999999999</c:v>
                </c:pt>
                <c:pt idx="5">
                  <c:v>109.44</c:v>
                </c:pt>
                <c:pt idx="6">
                  <c:v>109.78400000000001</c:v>
                </c:pt>
                <c:pt idx="7">
                  <c:v>97.699100000000001</c:v>
                </c:pt>
                <c:pt idx="8">
                  <c:v>99.597800000000007</c:v>
                </c:pt>
                <c:pt idx="9">
                  <c:v>100.328</c:v>
                </c:pt>
                <c:pt idx="10">
                  <c:v>111.44499999999999</c:v>
                </c:pt>
                <c:pt idx="11">
                  <c:v>103.28400000000001</c:v>
                </c:pt>
                <c:pt idx="12">
                  <c:v>104.551</c:v>
                </c:pt>
                <c:pt idx="13">
                  <c:v>98.226799999999997</c:v>
                </c:pt>
                <c:pt idx="14">
                  <c:v>95.806799999999996</c:v>
                </c:pt>
                <c:pt idx="15">
                  <c:v>98.875</c:v>
                </c:pt>
                <c:pt idx="16">
                  <c:v>95.293499999999995</c:v>
                </c:pt>
                <c:pt idx="17">
                  <c:v>100.07</c:v>
                </c:pt>
                <c:pt idx="18">
                  <c:v>96.690399999999997</c:v>
                </c:pt>
                <c:pt idx="19">
                  <c:v>96.8035</c:v>
                </c:pt>
                <c:pt idx="20">
                  <c:v>113.169</c:v>
                </c:pt>
                <c:pt idx="21">
                  <c:v>120.28</c:v>
                </c:pt>
                <c:pt idx="22">
                  <c:v>101.828</c:v>
                </c:pt>
                <c:pt idx="23">
                  <c:v>114.646</c:v>
                </c:pt>
                <c:pt idx="24">
                  <c:v>111.236</c:v>
                </c:pt>
                <c:pt idx="25">
                  <c:v>105.77800000000001</c:v>
                </c:pt>
                <c:pt idx="26">
                  <c:v>110.85299999999999</c:v>
                </c:pt>
                <c:pt idx="27">
                  <c:v>119.133</c:v>
                </c:pt>
                <c:pt idx="28">
                  <c:v>113.82599999999999</c:v>
                </c:pt>
                <c:pt idx="29">
                  <c:v>107.06100000000001</c:v>
                </c:pt>
                <c:pt idx="30">
                  <c:v>94.520300000000006</c:v>
                </c:pt>
                <c:pt idx="31">
                  <c:v>104.68</c:v>
                </c:pt>
                <c:pt idx="32">
                  <c:v>93.081500000000005</c:v>
                </c:pt>
                <c:pt idx="33">
                  <c:v>111.572</c:v>
                </c:pt>
                <c:pt idx="34">
                  <c:v>78.218999999999994</c:v>
                </c:pt>
                <c:pt idx="35">
                  <c:v>90.787899999999993</c:v>
                </c:pt>
                <c:pt idx="36">
                  <c:v>88.525300000000001</c:v>
                </c:pt>
                <c:pt idx="37">
                  <c:v>119.652</c:v>
                </c:pt>
                <c:pt idx="38">
                  <c:v>73.177999999999997</c:v>
                </c:pt>
                <c:pt idx="39">
                  <c:v>108.96</c:v>
                </c:pt>
                <c:pt idx="40">
                  <c:v>78.706400000000002</c:v>
                </c:pt>
                <c:pt idx="41">
                  <c:v>82.4315</c:v>
                </c:pt>
                <c:pt idx="42">
                  <c:v>91.056100000000001</c:v>
                </c:pt>
                <c:pt idx="43">
                  <c:v>87.263800000000003</c:v>
                </c:pt>
                <c:pt idx="44">
                  <c:v>74.558300000000003</c:v>
                </c:pt>
                <c:pt idx="45">
                  <c:v>81.995199999999997</c:v>
                </c:pt>
                <c:pt idx="46">
                  <c:v>79.075699999999998</c:v>
                </c:pt>
                <c:pt idx="47">
                  <c:v>83.688500000000005</c:v>
                </c:pt>
                <c:pt idx="48">
                  <c:v>74.533100000000005</c:v>
                </c:pt>
                <c:pt idx="49">
                  <c:v>72.755300000000005</c:v>
                </c:pt>
                <c:pt idx="50">
                  <c:v>69.692700000000002</c:v>
                </c:pt>
                <c:pt idx="51">
                  <c:v>70.018000000000001</c:v>
                </c:pt>
                <c:pt idx="52">
                  <c:v>75.196899999999999</c:v>
                </c:pt>
                <c:pt idx="53">
                  <c:v>66.3934</c:v>
                </c:pt>
                <c:pt idx="54">
                  <c:v>50.622500000000002</c:v>
                </c:pt>
                <c:pt idx="55">
                  <c:v>116.65300000000001</c:v>
                </c:pt>
                <c:pt idx="56">
                  <c:v>38.636099999999999</c:v>
                </c:pt>
                <c:pt idx="57">
                  <c:v>125.753</c:v>
                </c:pt>
                <c:pt idx="58">
                  <c:v>44.454799999999999</c:v>
                </c:pt>
                <c:pt idx="59">
                  <c:v>52.644799999999996</c:v>
                </c:pt>
                <c:pt idx="60">
                  <c:v>54.862699999999997</c:v>
                </c:pt>
                <c:pt idx="61">
                  <c:v>54.516500000000001</c:v>
                </c:pt>
                <c:pt idx="62">
                  <c:v>32.781700000000001</c:v>
                </c:pt>
                <c:pt idx="63">
                  <c:v>57.095100000000002</c:v>
                </c:pt>
                <c:pt idx="64">
                  <c:v>26.800899999999999</c:v>
                </c:pt>
                <c:pt idx="65">
                  <c:v>37.389699999999998</c:v>
                </c:pt>
                <c:pt idx="66">
                  <c:v>44.175800000000002</c:v>
                </c:pt>
                <c:pt idx="67">
                  <c:v>57.912199999999999</c:v>
                </c:pt>
                <c:pt idx="68">
                  <c:v>59.306800000000003</c:v>
                </c:pt>
                <c:pt idx="69">
                  <c:v>49.904800000000002</c:v>
                </c:pt>
                <c:pt idx="70">
                  <c:v>18.709499999999998</c:v>
                </c:pt>
                <c:pt idx="71">
                  <c:v>143.26599999999999</c:v>
                </c:pt>
                <c:pt idx="72">
                  <c:v>47.825000000000003</c:v>
                </c:pt>
                <c:pt idx="73">
                  <c:v>123.628</c:v>
                </c:pt>
                <c:pt idx="74">
                  <c:v>23.416399999999999</c:v>
                </c:pt>
                <c:pt idx="75">
                  <c:v>78.686599999999999</c:v>
                </c:pt>
                <c:pt idx="76">
                  <c:v>81.598100000000002</c:v>
                </c:pt>
                <c:pt idx="77">
                  <c:v>83.773099999999999</c:v>
                </c:pt>
                <c:pt idx="78">
                  <c:v>26.647300000000001</c:v>
                </c:pt>
                <c:pt idx="79">
                  <c:v>111.869</c:v>
                </c:pt>
                <c:pt idx="80">
                  <c:v>79.799499999999995</c:v>
                </c:pt>
                <c:pt idx="81">
                  <c:v>93.1477</c:v>
                </c:pt>
                <c:pt idx="82">
                  <c:v>36.535699999999999</c:v>
                </c:pt>
                <c:pt idx="83">
                  <c:v>99.592799999999997</c:v>
                </c:pt>
                <c:pt idx="84">
                  <c:v>93.958299999999994</c:v>
                </c:pt>
                <c:pt idx="85">
                  <c:v>106.595</c:v>
                </c:pt>
                <c:pt idx="86">
                  <c:v>36.4876</c:v>
                </c:pt>
                <c:pt idx="87">
                  <c:v>96.271600000000007</c:v>
                </c:pt>
                <c:pt idx="88">
                  <c:v>105.645</c:v>
                </c:pt>
                <c:pt idx="89">
                  <c:v>94.252200000000002</c:v>
                </c:pt>
                <c:pt idx="90">
                  <c:v>51.412799999999997</c:v>
                </c:pt>
                <c:pt idx="91">
                  <c:v>112.19499999999999</c:v>
                </c:pt>
                <c:pt idx="92">
                  <c:v>110.051</c:v>
                </c:pt>
                <c:pt idx="93">
                  <c:v>87.889499999999998</c:v>
                </c:pt>
                <c:pt idx="94">
                  <c:v>176.10599999999999</c:v>
                </c:pt>
                <c:pt idx="95">
                  <c:v>105.65900000000001</c:v>
                </c:pt>
                <c:pt idx="96">
                  <c:v>107.751</c:v>
                </c:pt>
                <c:pt idx="97">
                  <c:v>116.81</c:v>
                </c:pt>
                <c:pt idx="98">
                  <c:v>93.127799999999993</c:v>
                </c:pt>
                <c:pt idx="99">
                  <c:v>110.93300000000001</c:v>
                </c:pt>
                <c:pt idx="100">
                  <c:v>118.40900000000001</c:v>
                </c:pt>
                <c:pt idx="101">
                  <c:v>98.486800000000002</c:v>
                </c:pt>
                <c:pt idx="102">
                  <c:v>111.81699999999999</c:v>
                </c:pt>
                <c:pt idx="103">
                  <c:v>104.816</c:v>
                </c:pt>
                <c:pt idx="104">
                  <c:v>111.16500000000001</c:v>
                </c:pt>
                <c:pt idx="105">
                  <c:v>112.42700000000001</c:v>
                </c:pt>
                <c:pt idx="106">
                  <c:v>105.91800000000001</c:v>
                </c:pt>
                <c:pt idx="107">
                  <c:v>112.423</c:v>
                </c:pt>
                <c:pt idx="108">
                  <c:v>113.404</c:v>
                </c:pt>
                <c:pt idx="109">
                  <c:v>129.392</c:v>
                </c:pt>
                <c:pt idx="110">
                  <c:v>116.746</c:v>
                </c:pt>
                <c:pt idx="111">
                  <c:v>119.20699999999999</c:v>
                </c:pt>
                <c:pt idx="112">
                  <c:v>121.449</c:v>
                </c:pt>
                <c:pt idx="113">
                  <c:v>108.252</c:v>
                </c:pt>
                <c:pt idx="114">
                  <c:v>130.57400000000001</c:v>
                </c:pt>
                <c:pt idx="115">
                  <c:v>151.70500000000001</c:v>
                </c:pt>
                <c:pt idx="116">
                  <c:v>146.11000000000001</c:v>
                </c:pt>
                <c:pt idx="117">
                  <c:v>152.191</c:v>
                </c:pt>
                <c:pt idx="118">
                  <c:v>122.628</c:v>
                </c:pt>
                <c:pt idx="119">
                  <c:v>151.596</c:v>
                </c:pt>
                <c:pt idx="120">
                  <c:v>149.65899999999999</c:v>
                </c:pt>
                <c:pt idx="121">
                  <c:v>162.14699999999999</c:v>
                </c:pt>
                <c:pt idx="122">
                  <c:v>160.31700000000001</c:v>
                </c:pt>
                <c:pt idx="123">
                  <c:v>141.869</c:v>
                </c:pt>
                <c:pt idx="124">
                  <c:v>122.80500000000001</c:v>
                </c:pt>
                <c:pt idx="125">
                  <c:v>160.67400000000001</c:v>
                </c:pt>
                <c:pt idx="126">
                  <c:v>157.672</c:v>
                </c:pt>
                <c:pt idx="127">
                  <c:v>103.226</c:v>
                </c:pt>
              </c:numCache>
            </c:numRef>
          </c:yVal>
          <c:smooth val="0"/>
        </c:ser>
        <c:ser>
          <c:idx val="3"/>
          <c:order val="3"/>
          <c:tx>
            <c:v>run22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chip6!$A$2:$A$129</c:f>
              <c:numCache>
                <c:formatCode>General</c:formatCode>
                <c:ptCount val="12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</c:numCache>
            </c:numRef>
          </c:xVal>
          <c:yVal>
            <c:numRef>
              <c:f>chip6!$E$2:$E$129</c:f>
              <c:numCache>
                <c:formatCode>General</c:formatCode>
                <c:ptCount val="128"/>
                <c:pt idx="0">
                  <c:v>71.586200000000005</c:v>
                </c:pt>
                <c:pt idx="1">
                  <c:v>158.59700000000001</c:v>
                </c:pt>
                <c:pt idx="2">
                  <c:v>65.183300000000003</c:v>
                </c:pt>
                <c:pt idx="3">
                  <c:v>62.798299999999998</c:v>
                </c:pt>
                <c:pt idx="4">
                  <c:v>54.015900000000002</c:v>
                </c:pt>
                <c:pt idx="5">
                  <c:v>180.18299999999999</c:v>
                </c:pt>
                <c:pt idx="6">
                  <c:v>60.805300000000003</c:v>
                </c:pt>
                <c:pt idx="7">
                  <c:v>176.13</c:v>
                </c:pt>
                <c:pt idx="8">
                  <c:v>52.299300000000002</c:v>
                </c:pt>
                <c:pt idx="9">
                  <c:v>135.35900000000001</c:v>
                </c:pt>
                <c:pt idx="10">
                  <c:v>67.887500000000003</c:v>
                </c:pt>
                <c:pt idx="11">
                  <c:v>51.672400000000003</c:v>
                </c:pt>
                <c:pt idx="12">
                  <c:v>164.72800000000001</c:v>
                </c:pt>
                <c:pt idx="13">
                  <c:v>134.215</c:v>
                </c:pt>
                <c:pt idx="14">
                  <c:v>47.589799999999997</c:v>
                </c:pt>
                <c:pt idx="15">
                  <c:v>49.116</c:v>
                </c:pt>
                <c:pt idx="16">
                  <c:v>155.76900000000001</c:v>
                </c:pt>
                <c:pt idx="17">
                  <c:v>161.71199999999999</c:v>
                </c:pt>
                <c:pt idx="18">
                  <c:v>122.771</c:v>
                </c:pt>
                <c:pt idx="19">
                  <c:v>44.949800000000003</c:v>
                </c:pt>
                <c:pt idx="20">
                  <c:v>62.536900000000003</c:v>
                </c:pt>
                <c:pt idx="21">
                  <c:v>70.826800000000006</c:v>
                </c:pt>
                <c:pt idx="22">
                  <c:v>56.527999999999999</c:v>
                </c:pt>
                <c:pt idx="23">
                  <c:v>64.298400000000001</c:v>
                </c:pt>
                <c:pt idx="24">
                  <c:v>64.371300000000005</c:v>
                </c:pt>
                <c:pt idx="25">
                  <c:v>52.155500000000004</c:v>
                </c:pt>
                <c:pt idx="26">
                  <c:v>63.742100000000001</c:v>
                </c:pt>
                <c:pt idx="27">
                  <c:v>65.791300000000007</c:v>
                </c:pt>
                <c:pt idx="28">
                  <c:v>70.100200000000001</c:v>
                </c:pt>
                <c:pt idx="29">
                  <c:v>55.801900000000003</c:v>
                </c:pt>
                <c:pt idx="30">
                  <c:v>53.246299999999998</c:v>
                </c:pt>
                <c:pt idx="31">
                  <c:v>54.536499999999997</c:v>
                </c:pt>
                <c:pt idx="32">
                  <c:v>44.423299999999998</c:v>
                </c:pt>
                <c:pt idx="33">
                  <c:v>163.798</c:v>
                </c:pt>
                <c:pt idx="34">
                  <c:v>45.515099999999997</c:v>
                </c:pt>
                <c:pt idx="35">
                  <c:v>42.339199999999998</c:v>
                </c:pt>
                <c:pt idx="36">
                  <c:v>44.203600000000002</c:v>
                </c:pt>
                <c:pt idx="37">
                  <c:v>171.928</c:v>
                </c:pt>
                <c:pt idx="38">
                  <c:v>31.481000000000002</c:v>
                </c:pt>
                <c:pt idx="39">
                  <c:v>173.87299999999999</c:v>
                </c:pt>
                <c:pt idx="40">
                  <c:v>42.474800000000002</c:v>
                </c:pt>
                <c:pt idx="41">
                  <c:v>35.819499999999998</c:v>
                </c:pt>
                <c:pt idx="42">
                  <c:v>42.885599999999997</c:v>
                </c:pt>
                <c:pt idx="43">
                  <c:v>41.673900000000003</c:v>
                </c:pt>
                <c:pt idx="44">
                  <c:v>29.453800000000001</c:v>
                </c:pt>
                <c:pt idx="45">
                  <c:v>30.457999999999998</c:v>
                </c:pt>
                <c:pt idx="46">
                  <c:v>28.827500000000001</c:v>
                </c:pt>
                <c:pt idx="47">
                  <c:v>35.715200000000003</c:v>
                </c:pt>
                <c:pt idx="48">
                  <c:v>29.921399999999998</c:v>
                </c:pt>
                <c:pt idx="49">
                  <c:v>23.5761</c:v>
                </c:pt>
                <c:pt idx="50">
                  <c:v>24.0822</c:v>
                </c:pt>
                <c:pt idx="51">
                  <c:v>23.51</c:v>
                </c:pt>
                <c:pt idx="52">
                  <c:v>31.262599999999999</c:v>
                </c:pt>
                <c:pt idx="53">
                  <c:v>26.513500000000001</c:v>
                </c:pt>
                <c:pt idx="54">
                  <c:v>19.5974</c:v>
                </c:pt>
                <c:pt idx="55">
                  <c:v>155.578</c:v>
                </c:pt>
                <c:pt idx="56">
                  <c:v>20.0243</c:v>
                </c:pt>
                <c:pt idx="57">
                  <c:v>175.08799999999999</c:v>
                </c:pt>
                <c:pt idx="58">
                  <c:v>23.2776</c:v>
                </c:pt>
                <c:pt idx="59">
                  <c:v>18.941600000000001</c:v>
                </c:pt>
                <c:pt idx="60">
                  <c:v>14.1525</c:v>
                </c:pt>
                <c:pt idx="61">
                  <c:v>25.5442</c:v>
                </c:pt>
                <c:pt idx="62">
                  <c:v>59.7654</c:v>
                </c:pt>
                <c:pt idx="63">
                  <c:v>46.301900000000003</c:v>
                </c:pt>
                <c:pt idx="64">
                  <c:v>32.715699999999998</c:v>
                </c:pt>
                <c:pt idx="65">
                  <c:v>25.541599999999999</c:v>
                </c:pt>
                <c:pt idx="66">
                  <c:v>61.273699999999998</c:v>
                </c:pt>
                <c:pt idx="67">
                  <c:v>18.010400000000001</c:v>
                </c:pt>
                <c:pt idx="68">
                  <c:v>21.919899999999998</c:v>
                </c:pt>
                <c:pt idx="69">
                  <c:v>12.968</c:v>
                </c:pt>
                <c:pt idx="70">
                  <c:v>35.215000000000003</c:v>
                </c:pt>
                <c:pt idx="71">
                  <c:v>178.37899999999999</c:v>
                </c:pt>
                <c:pt idx="72">
                  <c:v>20.238</c:v>
                </c:pt>
                <c:pt idx="73">
                  <c:v>163.85</c:v>
                </c:pt>
                <c:pt idx="74">
                  <c:v>40.939399999999999</c:v>
                </c:pt>
                <c:pt idx="75">
                  <c:v>37.309399999999997</c:v>
                </c:pt>
                <c:pt idx="76">
                  <c:v>42.320700000000002</c:v>
                </c:pt>
                <c:pt idx="77">
                  <c:v>41.330399999999997</c:v>
                </c:pt>
                <c:pt idx="78">
                  <c:v>47.003900000000002</c:v>
                </c:pt>
                <c:pt idx="79">
                  <c:v>151.70500000000001</c:v>
                </c:pt>
                <c:pt idx="80">
                  <c:v>47.063800000000001</c:v>
                </c:pt>
                <c:pt idx="81">
                  <c:v>54.498100000000001</c:v>
                </c:pt>
                <c:pt idx="82">
                  <c:v>46.313600000000001</c:v>
                </c:pt>
                <c:pt idx="83">
                  <c:v>60.369700000000002</c:v>
                </c:pt>
                <c:pt idx="84">
                  <c:v>59.302999999999997</c:v>
                </c:pt>
                <c:pt idx="85">
                  <c:v>149.20699999999999</c:v>
                </c:pt>
                <c:pt idx="86">
                  <c:v>53.094200000000001</c:v>
                </c:pt>
                <c:pt idx="87">
                  <c:v>58.287199999999999</c:v>
                </c:pt>
                <c:pt idx="88">
                  <c:v>80.759399999999999</c:v>
                </c:pt>
                <c:pt idx="89">
                  <c:v>62.633299999999998</c:v>
                </c:pt>
                <c:pt idx="90">
                  <c:v>60.505400000000002</c:v>
                </c:pt>
                <c:pt idx="91">
                  <c:v>158.22900000000001</c:v>
                </c:pt>
                <c:pt idx="92">
                  <c:v>148.566</c:v>
                </c:pt>
                <c:pt idx="93">
                  <c:v>59.977499999999999</c:v>
                </c:pt>
                <c:pt idx="94">
                  <c:v>190.93700000000001</c:v>
                </c:pt>
                <c:pt idx="95">
                  <c:v>76.64</c:v>
                </c:pt>
                <c:pt idx="96">
                  <c:v>92.1267</c:v>
                </c:pt>
                <c:pt idx="97">
                  <c:v>89.512100000000004</c:v>
                </c:pt>
                <c:pt idx="98">
                  <c:v>90.670699999999997</c:v>
                </c:pt>
                <c:pt idx="99">
                  <c:v>89.247699999999995</c:v>
                </c:pt>
                <c:pt idx="100">
                  <c:v>142.22300000000001</c:v>
                </c:pt>
                <c:pt idx="101">
                  <c:v>75.843100000000007</c:v>
                </c:pt>
                <c:pt idx="102">
                  <c:v>149.119</c:v>
                </c:pt>
                <c:pt idx="103">
                  <c:v>82.104500000000002</c:v>
                </c:pt>
                <c:pt idx="104">
                  <c:v>99.990099999999998</c:v>
                </c:pt>
                <c:pt idx="105">
                  <c:v>96.600899999999996</c:v>
                </c:pt>
                <c:pt idx="106">
                  <c:v>141.75299999999999</c:v>
                </c:pt>
                <c:pt idx="107">
                  <c:v>151.16800000000001</c:v>
                </c:pt>
                <c:pt idx="108">
                  <c:v>105.22499999999999</c:v>
                </c:pt>
                <c:pt idx="109">
                  <c:v>109.08</c:v>
                </c:pt>
                <c:pt idx="110">
                  <c:v>149.37799999999999</c:v>
                </c:pt>
                <c:pt idx="111">
                  <c:v>107.07599999999999</c:v>
                </c:pt>
                <c:pt idx="112">
                  <c:v>121.92100000000001</c:v>
                </c:pt>
                <c:pt idx="113">
                  <c:v>144.63300000000001</c:v>
                </c:pt>
                <c:pt idx="114">
                  <c:v>123.639</c:v>
                </c:pt>
                <c:pt idx="115">
                  <c:v>137.74199999999999</c:v>
                </c:pt>
                <c:pt idx="116">
                  <c:v>147.57300000000001</c:v>
                </c:pt>
                <c:pt idx="117">
                  <c:v>138.99</c:v>
                </c:pt>
                <c:pt idx="118">
                  <c:v>155.46700000000001</c:v>
                </c:pt>
                <c:pt idx="119">
                  <c:v>143.63300000000001</c:v>
                </c:pt>
                <c:pt idx="120">
                  <c:v>144.392</c:v>
                </c:pt>
                <c:pt idx="121">
                  <c:v>150.39599999999999</c:v>
                </c:pt>
                <c:pt idx="122">
                  <c:v>153.184</c:v>
                </c:pt>
                <c:pt idx="123">
                  <c:v>122.349</c:v>
                </c:pt>
                <c:pt idx="124">
                  <c:v>148.166</c:v>
                </c:pt>
                <c:pt idx="125">
                  <c:v>129.709</c:v>
                </c:pt>
                <c:pt idx="126">
                  <c:v>200.21899999999999</c:v>
                </c:pt>
                <c:pt idx="127">
                  <c:v>137.863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790688"/>
        <c:axId val="212791248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tar"/>
                  <c:size val="6"/>
                  <c:spPr>
                    <a:noFill/>
                    <a:ln w="9525">
                      <a:solidFill>
                        <a:schemeClr val="accent5"/>
                      </a:solidFill>
                      <a:round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chip6!$F$2:$F$129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5"/>
                <c:order val="5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chip6!$G$2:$G$129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6"/>
                <c:order val="6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plus"/>
                  <c:size val="6"/>
                  <c:spPr>
                    <a:noFill/>
                    <a:ln w="9525">
                      <a:solidFill>
                        <a:schemeClr val="accent1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chip6!$H$2:$H$129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7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ot"/>
                  <c:size val="6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chip6!$I$2:$I$129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8"/>
                <c:order val="8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ash"/>
                  <c:size val="6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chip6!$J$2:$J$129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9"/>
                <c:order val="9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diamond"/>
                  <c:size val="6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chip6!$K$2:$K$129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0"/>
                <c:order val="10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chip6!$L$2:$L$129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11"/>
                <c:order val="11"/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triangle"/>
                  <c:size val="6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  <a:round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chip6!$A$2:$A$129</c15:sqref>
                        </c15:formulaRef>
                      </c:ext>
                    </c:extLst>
                    <c:numCache>
                      <c:formatCode>General</c:formatCode>
                      <c:ptCount val="128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  <c:pt idx="95">
                        <c:v>95</c:v>
                      </c:pt>
                      <c:pt idx="96">
                        <c:v>96</c:v>
                      </c:pt>
                      <c:pt idx="97">
                        <c:v>97</c:v>
                      </c:pt>
                      <c:pt idx="98">
                        <c:v>98</c:v>
                      </c:pt>
                      <c:pt idx="99">
                        <c:v>99</c:v>
                      </c:pt>
                      <c:pt idx="100">
                        <c:v>100</c:v>
                      </c:pt>
                      <c:pt idx="101">
                        <c:v>101</c:v>
                      </c:pt>
                      <c:pt idx="102">
                        <c:v>102</c:v>
                      </c:pt>
                      <c:pt idx="103">
                        <c:v>103</c:v>
                      </c:pt>
                      <c:pt idx="104">
                        <c:v>104</c:v>
                      </c:pt>
                      <c:pt idx="105">
                        <c:v>105</c:v>
                      </c:pt>
                      <c:pt idx="106">
                        <c:v>106</c:v>
                      </c:pt>
                      <c:pt idx="107">
                        <c:v>107</c:v>
                      </c:pt>
                      <c:pt idx="108">
                        <c:v>108</c:v>
                      </c:pt>
                      <c:pt idx="109">
                        <c:v>109</c:v>
                      </c:pt>
                      <c:pt idx="110">
                        <c:v>110</c:v>
                      </c:pt>
                      <c:pt idx="111">
                        <c:v>111</c:v>
                      </c:pt>
                      <c:pt idx="112">
                        <c:v>112</c:v>
                      </c:pt>
                      <c:pt idx="113">
                        <c:v>113</c:v>
                      </c:pt>
                      <c:pt idx="114">
                        <c:v>114</c:v>
                      </c:pt>
                      <c:pt idx="115">
                        <c:v>115</c:v>
                      </c:pt>
                      <c:pt idx="116">
                        <c:v>116</c:v>
                      </c:pt>
                      <c:pt idx="117">
                        <c:v>117</c:v>
                      </c:pt>
                      <c:pt idx="118">
                        <c:v>118</c:v>
                      </c:pt>
                      <c:pt idx="119">
                        <c:v>119</c:v>
                      </c:pt>
                      <c:pt idx="120">
                        <c:v>120</c:v>
                      </c:pt>
                      <c:pt idx="121">
                        <c:v>121</c:v>
                      </c:pt>
                      <c:pt idx="122">
                        <c:v>122</c:v>
                      </c:pt>
                      <c:pt idx="123">
                        <c:v>123</c:v>
                      </c:pt>
                      <c:pt idx="124">
                        <c:v>124</c:v>
                      </c:pt>
                      <c:pt idx="125">
                        <c:v>125</c:v>
                      </c:pt>
                      <c:pt idx="126">
                        <c:v>126</c:v>
                      </c:pt>
                      <c:pt idx="127">
                        <c:v>127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chip6!$M$2:$M$129</c15:sqref>
                        </c15:formulaRef>
                      </c:ext>
                    </c:extLst>
                    <c:numCache>
                      <c:formatCode>General</c:formatCode>
                      <c:ptCount val="128"/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212790688"/>
        <c:scaling>
          <c:orientation val="minMax"/>
          <c:max val="12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791248"/>
        <c:crosses val="autoZero"/>
        <c:crossBetween val="midCat"/>
        <c:majorUnit val="16"/>
      </c:valAx>
      <c:valAx>
        <c:axId val="21279124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7906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887575" y="-12807950"/>
            <a:ext cx="18078450" cy="13560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6147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4875"/>
            <a:ext cx="5435600" cy="4465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686854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647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56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910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977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803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665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047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070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B9C0F-64F8-4DB0-8D40-8525D68C3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E03EB-C100-4989-8D24-2CDFDFE93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102FA-D7AD-40C9-9841-B44B29C6F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301BC-0DE0-4968-B880-4CDB1ECD4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7EDB0-3561-49C4-A390-D1A7ADE389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FF7DA-9884-4268-AB64-619200475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A7ED4-FFB9-474F-B1DA-4A46BC222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01780-B106-4C9A-821D-9D1B5BB54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77584-058B-4862-98F4-167B82903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0659A-DBA0-4CDE-8741-47D634E64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3F6C6-8DFA-4C6C-B871-E15913319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EFDF3-D725-4D20-AA21-DC05F4156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56848-2DCB-4F61-AC95-596910A096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12837-C4BB-494E-8378-9CF8B8EDB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ED7D8-5621-4920-8BDD-EC1294BCE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76350-76F7-4260-9AD3-F1DC2BBD3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B41DA-AAFB-4FAD-89DC-F9242D0E0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A7DE6-8470-4B10-A302-74C99E78C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3C64A-0FF3-43DD-AA2C-15FF6992B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5E3F3-F8FD-4BBA-B1A2-8C8521F77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0A135-0972-4DE2-8FE0-2CA5078B9D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ECE12-857B-4AD2-B1A9-E2A29A61D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2828B-1A61-43D4-A7B3-797B37CAC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3764E-467C-4A3B-8361-564096D5B0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8CC25-E6E9-4657-9E91-F4395C8CF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5AA99-CE3E-4562-97DB-ACD95714C7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BC342-2499-4E6F-B51F-DC729352A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190D2-082D-47D3-922B-2BFD608CC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4CBF9-085B-4FB0-8E9D-19B4DC699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E7D1-FF6C-4151-BA5B-86EDDFE3B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2CF65-B000-47EC-BC8E-87DBA4315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C7176-009B-450E-A416-15560D442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0ACC8-3B7F-48A4-8A7B-24F52A775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85468-A077-4FC1-A720-ADA079E51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6C415-69D0-45F0-9CE1-6BE791104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5A0F1-9A8D-42BD-A9C4-8B1BE9ACA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24DA5-D89A-4CF5-8C42-C154BAF59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773A1-97D6-4080-8DBE-897997B71D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8CA1A-517B-4856-AEC1-CD127E49B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32A01-65E6-4BAF-B7ED-D1E00FB7B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265D5-507F-4598-9EC1-9494CD50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30AE5-7B27-4686-B7D0-DF18808D7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1"/>
            <a:ext cx="3808413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447801"/>
            <a:ext cx="3808412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6D676-FEDE-4D3D-B127-21070B102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05FB9-F5C0-405A-811B-79EA2C8C4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45224-E214-430A-AD72-F71A514F6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51B47-85E1-4881-B28F-2D43AFD1C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5971F-30A1-40C8-8E5F-9EC85DFC2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95CFE-C49D-4882-8F0E-02B955D7A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09C32-87B4-4482-88FA-35902AAB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576E7-909C-4AA9-9EB2-CEC675B6F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58739"/>
            <a:ext cx="1941512" cy="5957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58739"/>
            <a:ext cx="5675313" cy="5957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AE760-139D-456D-B95B-168E6ED63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83DE6-85A8-43AE-992E-85923E94D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18084-53AD-4E67-AC4D-A568AFB19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A39A9-C444-4B81-9757-D2763770A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D3E90-4954-4752-BB17-BF0E68A0A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914400" y="6172200"/>
            <a:ext cx="396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6976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 b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3A80096D-9600-4F37-81A7-ED8529607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4" name="Rectangle 9"/>
          <p:cNvSpPr>
            <a:spLocks noChangeArrowheads="1"/>
          </p:cNvSpPr>
          <p:nvPr/>
        </p:nvSpPr>
        <p:spPr bwMode="auto">
          <a:xfrm>
            <a:off x="1295400" y="1752600"/>
            <a:ext cx="7848600" cy="35052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5" name="Rectangle 10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1036" name="Oval 11"/>
          <p:cNvSpPr>
            <a:spLocks noChangeArrowheads="1"/>
          </p:cNvSpPr>
          <p:nvPr/>
        </p:nvSpPr>
        <p:spPr bwMode="auto">
          <a:xfrm>
            <a:off x="1433514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7" name="Oval 12"/>
          <p:cNvSpPr>
            <a:spLocks noChangeArrowheads="1"/>
          </p:cNvSpPr>
          <p:nvPr/>
        </p:nvSpPr>
        <p:spPr bwMode="auto">
          <a:xfrm>
            <a:off x="219392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8" name="Oval 13"/>
          <p:cNvSpPr>
            <a:spLocks noChangeArrowheads="1"/>
          </p:cNvSpPr>
          <p:nvPr/>
        </p:nvSpPr>
        <p:spPr bwMode="auto">
          <a:xfrm>
            <a:off x="2954339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39" name="Oval 14"/>
          <p:cNvSpPr>
            <a:spLocks noChangeArrowheads="1"/>
          </p:cNvSpPr>
          <p:nvPr/>
        </p:nvSpPr>
        <p:spPr bwMode="auto">
          <a:xfrm>
            <a:off x="3714751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0" name="Oval 15"/>
          <p:cNvSpPr>
            <a:spLocks noChangeArrowheads="1"/>
          </p:cNvSpPr>
          <p:nvPr/>
        </p:nvSpPr>
        <p:spPr bwMode="auto">
          <a:xfrm>
            <a:off x="4475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1" name="Oval 16"/>
          <p:cNvSpPr>
            <a:spLocks noChangeArrowheads="1"/>
          </p:cNvSpPr>
          <p:nvPr/>
        </p:nvSpPr>
        <p:spPr bwMode="auto">
          <a:xfrm>
            <a:off x="5237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2" name="Oval 17"/>
          <p:cNvSpPr>
            <a:spLocks noChangeArrowheads="1"/>
          </p:cNvSpPr>
          <p:nvPr/>
        </p:nvSpPr>
        <p:spPr bwMode="auto">
          <a:xfrm>
            <a:off x="599757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3" name="Oval 18"/>
          <p:cNvSpPr>
            <a:spLocks noChangeArrowheads="1"/>
          </p:cNvSpPr>
          <p:nvPr/>
        </p:nvSpPr>
        <p:spPr bwMode="auto">
          <a:xfrm>
            <a:off x="6757990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4" name="Oval 19"/>
          <p:cNvSpPr>
            <a:spLocks noChangeArrowheads="1"/>
          </p:cNvSpPr>
          <p:nvPr/>
        </p:nvSpPr>
        <p:spPr bwMode="auto">
          <a:xfrm>
            <a:off x="7518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1045" name="Oval 20"/>
          <p:cNvSpPr>
            <a:spLocks noChangeArrowheads="1"/>
          </p:cNvSpPr>
          <p:nvPr/>
        </p:nvSpPr>
        <p:spPr bwMode="auto">
          <a:xfrm>
            <a:off x="8280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65089" y="69851"/>
            <a:ext cx="9013825" cy="6691313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63502" y="1449389"/>
            <a:ext cx="9020175" cy="1527175"/>
          </a:xfrm>
          <a:prstGeom prst="rect">
            <a:avLst/>
          </a:prstGeom>
          <a:solidFill>
            <a:srgbClr val="D3481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63502" y="1397001"/>
            <a:ext cx="9020175" cy="120650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63502" y="2976564"/>
            <a:ext cx="9020175" cy="111125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205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9" name="Text Box 10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060" name="Text Box 11"/>
          <p:cNvSpPr txBox="1">
            <a:spLocks noChangeArrowheads="1"/>
          </p:cNvSpPr>
          <p:nvPr/>
        </p:nvSpPr>
        <p:spPr bwMode="auto">
          <a:xfrm>
            <a:off x="914400" y="6172200"/>
            <a:ext cx="396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6976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3CBAE623-055B-42C6-8A47-1CF0F6E26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grpSp>
        <p:nvGrpSpPr>
          <p:cNvPr id="3075" name="Group 2"/>
          <p:cNvGrpSpPr>
            <a:grpSpLocks/>
          </p:cNvGrpSpPr>
          <p:nvPr/>
        </p:nvGrpSpPr>
        <p:grpSpPr bwMode="auto">
          <a:xfrm>
            <a:off x="60325" y="60326"/>
            <a:ext cx="9024939" cy="6708775"/>
            <a:chOff x="38" y="38"/>
            <a:chExt cx="5685" cy="4226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8" y="38"/>
              <a:ext cx="5685" cy="42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5" name="Text Box 4"/>
            <p:cNvSpPr txBox="1">
              <a:spLocks noChangeArrowheads="1"/>
            </p:cNvSpPr>
            <p:nvPr/>
          </p:nvSpPr>
          <p:spPr bwMode="auto">
            <a:xfrm>
              <a:off x="102" y="105"/>
              <a:ext cx="5554" cy="40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0"/>
            </a:p>
          </p:txBody>
        </p:sp>
      </p:grpSp>
      <p:sp>
        <p:nvSpPr>
          <p:cNvPr id="3076" name="Rectangle 5"/>
          <p:cNvSpPr>
            <a:spLocks noChangeArrowheads="1"/>
          </p:cNvSpPr>
          <p:nvPr/>
        </p:nvSpPr>
        <p:spPr bwMode="auto">
          <a:xfrm flipV="1">
            <a:off x="69852" y="2376489"/>
            <a:ext cx="9013825" cy="92075"/>
          </a:xfrm>
          <a:prstGeom prst="rect">
            <a:avLst/>
          </a:prstGeom>
          <a:solidFill>
            <a:srgbClr val="D3481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69852" y="2341564"/>
            <a:ext cx="9013825" cy="46037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68263" y="2468564"/>
            <a:ext cx="9015412" cy="46037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8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82" name="Text Box 11"/>
          <p:cNvSpPr txBox="1">
            <a:spLocks noChangeArrowheads="1"/>
          </p:cNvSpPr>
          <p:nvPr/>
        </p:nvSpPr>
        <p:spPr bwMode="auto">
          <a:xfrm>
            <a:off x="800101" y="6172200"/>
            <a:ext cx="40005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5389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5C5A40ED-8958-4E52-9E07-96904C0A5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295400" y="1752600"/>
            <a:ext cx="7848600" cy="35052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4103" name="Oval 6"/>
          <p:cNvSpPr>
            <a:spLocks noChangeArrowheads="1"/>
          </p:cNvSpPr>
          <p:nvPr/>
        </p:nvSpPr>
        <p:spPr bwMode="auto">
          <a:xfrm>
            <a:off x="1433514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4" name="Oval 7"/>
          <p:cNvSpPr>
            <a:spLocks noChangeArrowheads="1"/>
          </p:cNvSpPr>
          <p:nvPr/>
        </p:nvSpPr>
        <p:spPr bwMode="auto">
          <a:xfrm>
            <a:off x="219392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5" name="Oval 8"/>
          <p:cNvSpPr>
            <a:spLocks noChangeArrowheads="1"/>
          </p:cNvSpPr>
          <p:nvPr/>
        </p:nvSpPr>
        <p:spPr bwMode="auto">
          <a:xfrm>
            <a:off x="2954339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6" name="Oval 9"/>
          <p:cNvSpPr>
            <a:spLocks noChangeArrowheads="1"/>
          </p:cNvSpPr>
          <p:nvPr/>
        </p:nvSpPr>
        <p:spPr bwMode="auto">
          <a:xfrm>
            <a:off x="3714751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7" name="Oval 10"/>
          <p:cNvSpPr>
            <a:spLocks noChangeArrowheads="1"/>
          </p:cNvSpPr>
          <p:nvPr/>
        </p:nvSpPr>
        <p:spPr bwMode="auto">
          <a:xfrm>
            <a:off x="4475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8" name="Oval 11"/>
          <p:cNvSpPr>
            <a:spLocks noChangeArrowheads="1"/>
          </p:cNvSpPr>
          <p:nvPr/>
        </p:nvSpPr>
        <p:spPr bwMode="auto">
          <a:xfrm>
            <a:off x="5237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09" name="Oval 12"/>
          <p:cNvSpPr>
            <a:spLocks noChangeArrowheads="1"/>
          </p:cNvSpPr>
          <p:nvPr/>
        </p:nvSpPr>
        <p:spPr bwMode="auto">
          <a:xfrm>
            <a:off x="599757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0" name="Oval 13"/>
          <p:cNvSpPr>
            <a:spLocks noChangeArrowheads="1"/>
          </p:cNvSpPr>
          <p:nvPr/>
        </p:nvSpPr>
        <p:spPr bwMode="auto">
          <a:xfrm>
            <a:off x="6757990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1" name="Oval 14"/>
          <p:cNvSpPr>
            <a:spLocks noChangeArrowheads="1"/>
          </p:cNvSpPr>
          <p:nvPr/>
        </p:nvSpPr>
        <p:spPr bwMode="auto">
          <a:xfrm>
            <a:off x="7518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2" name="Oval 15"/>
          <p:cNvSpPr>
            <a:spLocks noChangeArrowheads="1"/>
          </p:cNvSpPr>
          <p:nvPr/>
        </p:nvSpPr>
        <p:spPr bwMode="auto">
          <a:xfrm>
            <a:off x="8280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3" name="Rectangle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4" name="AutoShape 17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116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4117" name="Text Box 20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4118" name="Text Box 21"/>
          <p:cNvSpPr txBox="1">
            <a:spLocks noChangeArrowheads="1"/>
          </p:cNvSpPr>
          <p:nvPr/>
        </p:nvSpPr>
        <p:spPr bwMode="auto">
          <a:xfrm>
            <a:off x="914400" y="6172200"/>
            <a:ext cx="396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22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6976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C929E6E0-BBFE-4B10-9845-90B64CBB2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63501" y="69850"/>
            <a:ext cx="9013825" cy="6692900"/>
          </a:xfrm>
          <a:prstGeom prst="roundRect">
            <a:avLst>
              <a:gd name="adj" fmla="val 4931"/>
            </a:avLst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9144000" cy="512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1295400" y="1752600"/>
            <a:ext cx="7848600" cy="35052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0" y="6613525"/>
            <a:ext cx="9144000" cy="248402"/>
          </a:xfrm>
          <a:prstGeom prst="rect">
            <a:avLst/>
          </a:prstGeom>
          <a:solidFill>
            <a:srgbClr val="003366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  <a:defRPr/>
            </a:pPr>
            <a:r>
              <a:rPr lang="en-US" sz="1000" b="0">
                <a:solidFill>
                  <a:srgbClr val="FFFFFF"/>
                </a:solidFill>
              </a:rPr>
              <a:t>www.company.com</a:t>
            </a:r>
          </a:p>
        </p:txBody>
      </p:sp>
      <p:sp>
        <p:nvSpPr>
          <p:cNvPr id="5127" name="Oval 6"/>
          <p:cNvSpPr>
            <a:spLocks noChangeArrowheads="1"/>
          </p:cNvSpPr>
          <p:nvPr/>
        </p:nvSpPr>
        <p:spPr bwMode="auto">
          <a:xfrm>
            <a:off x="1433514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8" name="Oval 7"/>
          <p:cNvSpPr>
            <a:spLocks noChangeArrowheads="1"/>
          </p:cNvSpPr>
          <p:nvPr/>
        </p:nvSpPr>
        <p:spPr bwMode="auto">
          <a:xfrm>
            <a:off x="219392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29" name="Oval 8"/>
          <p:cNvSpPr>
            <a:spLocks noChangeArrowheads="1"/>
          </p:cNvSpPr>
          <p:nvPr/>
        </p:nvSpPr>
        <p:spPr bwMode="auto">
          <a:xfrm>
            <a:off x="2954339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0" name="Oval 9"/>
          <p:cNvSpPr>
            <a:spLocks noChangeArrowheads="1"/>
          </p:cNvSpPr>
          <p:nvPr/>
        </p:nvSpPr>
        <p:spPr bwMode="auto">
          <a:xfrm>
            <a:off x="3714751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1" name="Oval 10"/>
          <p:cNvSpPr>
            <a:spLocks noChangeArrowheads="1"/>
          </p:cNvSpPr>
          <p:nvPr/>
        </p:nvSpPr>
        <p:spPr bwMode="auto">
          <a:xfrm>
            <a:off x="4475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2" name="Oval 11"/>
          <p:cNvSpPr>
            <a:spLocks noChangeArrowheads="1"/>
          </p:cNvSpPr>
          <p:nvPr/>
        </p:nvSpPr>
        <p:spPr bwMode="auto">
          <a:xfrm>
            <a:off x="5237165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3" name="Oval 12"/>
          <p:cNvSpPr>
            <a:spLocks noChangeArrowheads="1"/>
          </p:cNvSpPr>
          <p:nvPr/>
        </p:nvSpPr>
        <p:spPr bwMode="auto">
          <a:xfrm>
            <a:off x="5997575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4" name="Oval 13"/>
          <p:cNvSpPr>
            <a:spLocks noChangeArrowheads="1"/>
          </p:cNvSpPr>
          <p:nvPr/>
        </p:nvSpPr>
        <p:spPr bwMode="auto">
          <a:xfrm>
            <a:off x="6757990" y="6159500"/>
            <a:ext cx="65087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5" name="Oval 14"/>
          <p:cNvSpPr>
            <a:spLocks noChangeArrowheads="1"/>
          </p:cNvSpPr>
          <p:nvPr/>
        </p:nvSpPr>
        <p:spPr bwMode="auto">
          <a:xfrm>
            <a:off x="7518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6" name="Oval 15"/>
          <p:cNvSpPr>
            <a:spLocks noChangeArrowheads="1"/>
          </p:cNvSpPr>
          <p:nvPr/>
        </p:nvSpPr>
        <p:spPr bwMode="auto">
          <a:xfrm>
            <a:off x="8280400" y="6159500"/>
            <a:ext cx="65088" cy="65088"/>
          </a:xfrm>
          <a:prstGeom prst="ellipse">
            <a:avLst/>
          </a:prstGeom>
          <a:solidFill>
            <a:srgbClr val="BDD2F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7" name="Rectangle 16"/>
          <p:cNvSpPr>
            <a:spLocks noChangeArrowheads="1"/>
          </p:cNvSpPr>
          <p:nvPr/>
        </p:nvSpPr>
        <p:spPr bwMode="auto">
          <a:xfrm flipV="1">
            <a:off x="68264" y="4683126"/>
            <a:ext cx="9007475" cy="92075"/>
          </a:xfrm>
          <a:prstGeom prst="rect">
            <a:avLst/>
          </a:prstGeom>
          <a:solidFill>
            <a:srgbClr val="D3481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8" name="Rectangle 17"/>
          <p:cNvSpPr>
            <a:spLocks noChangeArrowheads="1"/>
          </p:cNvSpPr>
          <p:nvPr/>
        </p:nvSpPr>
        <p:spPr bwMode="auto">
          <a:xfrm>
            <a:off x="68264" y="4649789"/>
            <a:ext cx="9007475" cy="46037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39" name="Rectangle 18"/>
          <p:cNvSpPr>
            <a:spLocks noChangeArrowheads="1"/>
          </p:cNvSpPr>
          <p:nvPr/>
        </p:nvSpPr>
        <p:spPr bwMode="auto">
          <a:xfrm>
            <a:off x="68264" y="4773614"/>
            <a:ext cx="9007475" cy="47625"/>
          </a:xfrm>
          <a:prstGeom prst="rect">
            <a:avLst/>
          </a:prstGeom>
          <a:solidFill>
            <a:srgbClr val="E6B1A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4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58739"/>
            <a:ext cx="7769225" cy="1355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5141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447801"/>
            <a:ext cx="7769225" cy="456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5142" name="Text Box 21"/>
          <p:cNvSpPr txBox="1">
            <a:spLocks noChangeArrowheads="1"/>
          </p:cNvSpPr>
          <p:nvPr/>
        </p:nvSpPr>
        <p:spPr bwMode="auto">
          <a:xfrm>
            <a:off x="6172201" y="6191250"/>
            <a:ext cx="24765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5143" name="Text Box 22"/>
          <p:cNvSpPr txBox="1">
            <a:spLocks noChangeArrowheads="1"/>
          </p:cNvSpPr>
          <p:nvPr/>
        </p:nvSpPr>
        <p:spPr bwMode="auto">
          <a:xfrm>
            <a:off x="914400" y="6172200"/>
            <a:ext cx="38862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000"/>
          </a:p>
        </p:txBody>
      </p:sp>
      <p:sp>
        <p:nvSpPr>
          <p:cNvPr id="2" name="Rectangle 23"/>
          <p:cNvSpPr>
            <a:spLocks noGrp="1" noChangeArrowheads="1"/>
          </p:cNvSpPr>
          <p:nvPr>
            <p:ph type="sldNum"/>
          </p:nvPr>
        </p:nvSpPr>
        <p:spPr bwMode="auto">
          <a:xfrm>
            <a:off x="212725" y="6275389"/>
            <a:ext cx="320675" cy="320675"/>
          </a:xfrm>
          <a:prstGeom prst="rect">
            <a:avLst/>
          </a:prstGeom>
          <a:solidFill>
            <a:srgbClr val="D34817"/>
          </a:solidFill>
          <a:ln>
            <a:noFill/>
          </a:ln>
          <a:effectLst/>
          <a:ex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l">
              <a:buClrTx/>
              <a:buFontTx/>
              <a:buNone/>
              <a:defRPr sz="1400">
                <a:solidFill>
                  <a:srgbClr val="FFFFFF"/>
                </a:solidFill>
                <a:latin typeface="+mj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5512896B-5EA9-4595-8BD6-055A34214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+mj-lt"/>
          <a:ea typeface="+mj-ea"/>
          <a:cs typeface="+mj-cs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5pPr>
      <a:lvl6pPr marL="2514537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6pPr>
      <a:lvl7pPr marL="2971726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7pPr>
      <a:lvl8pPr marL="3428914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8pPr>
      <a:lvl9pPr marL="3886103" indent="-228594" algn="l" defTabSz="457189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696464"/>
          </a:solidFill>
          <a:latin typeface="Franklin Gothic Book" pitchFamily="32" charset="0"/>
          <a:ea typeface="WenQuanYi Micro Hei" charset="0"/>
          <a:cs typeface="WenQuanYi Micro Hei" charset="0"/>
        </a:defRPr>
      </a:lvl9pPr>
    </p:titleStyle>
    <p:bodyStyle>
      <a:lvl1pPr marL="342891" indent="-342891" algn="l" defTabSz="457189" rtl="0" eaLnBrk="0" fontAlgn="base" hangingPunct="0"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32" indent="-28574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2971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160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349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537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726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914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103" indent="-228594" algn="l" defTabSz="457189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l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GB" b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											2/29/2016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1780861" y="2215179"/>
            <a:ext cx="5213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chemeClr val="tx1"/>
                </a:solidFill>
              </a:rPr>
              <a:t>Muon</a:t>
            </a:r>
            <a:r>
              <a:rPr lang="en-US" sz="3200" dirty="0" smtClean="0">
                <a:solidFill>
                  <a:schemeClr val="tx1"/>
                </a:solidFill>
              </a:rPr>
              <a:t> runs </a:t>
            </a:r>
            <a:r>
              <a:rPr lang="en-US" sz="3200" dirty="0" smtClean="0">
                <a:solidFill>
                  <a:schemeClr val="tx1"/>
                </a:solidFill>
              </a:rPr>
              <a:t>- data analysis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03709" y="3183575"/>
            <a:ext cx="3646119" cy="74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tx1"/>
                </a:solidFill>
              </a:rPr>
              <a:t>Veta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Ghenescu</a:t>
            </a:r>
            <a:r>
              <a:rPr lang="en-US" sz="1600" baseline="30000" dirty="0" smtClean="0">
                <a:solidFill>
                  <a:schemeClr val="tx1"/>
                </a:solidFill>
              </a:rPr>
              <a:t>*</a:t>
            </a:r>
          </a:p>
          <a:p>
            <a:endParaRPr lang="en-US" sz="1600" baseline="30000" dirty="0" smtClean="0">
              <a:solidFill>
                <a:schemeClr val="tx1"/>
              </a:solidFill>
            </a:endParaRPr>
          </a:p>
          <a:p>
            <a:r>
              <a:rPr lang="en-US" sz="1600" b="0" i="1" baseline="30000" dirty="0" smtClean="0">
                <a:solidFill>
                  <a:schemeClr val="tx1"/>
                </a:solidFill>
              </a:rPr>
              <a:t>*Institute of Space Science</a:t>
            </a:r>
            <a:endParaRPr lang="en-GB" sz="16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420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859661"/>
              </p:ext>
            </p:extLst>
          </p:nvPr>
        </p:nvGraphicFramePr>
        <p:xfrm>
          <a:off x="180181" y="1337026"/>
          <a:ext cx="8893176" cy="4622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525886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5366997"/>
              </p:ext>
            </p:extLst>
          </p:nvPr>
        </p:nvGraphicFramePr>
        <p:xfrm>
          <a:off x="0" y="1400392"/>
          <a:ext cx="9172576" cy="4793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19251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858696"/>
              </p:ext>
            </p:extLst>
          </p:nvPr>
        </p:nvGraphicFramePr>
        <p:xfrm>
          <a:off x="58456" y="1772816"/>
          <a:ext cx="8985657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687199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8997638"/>
              </p:ext>
            </p:extLst>
          </p:nvPr>
        </p:nvGraphicFramePr>
        <p:xfrm>
          <a:off x="274180" y="1412776"/>
          <a:ext cx="864598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2284772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3476769"/>
              </p:ext>
            </p:extLst>
          </p:nvPr>
        </p:nvGraphicFramePr>
        <p:xfrm>
          <a:off x="179512" y="1556791"/>
          <a:ext cx="8640960" cy="504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09288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9536814"/>
              </p:ext>
            </p:extLst>
          </p:nvPr>
        </p:nvGraphicFramePr>
        <p:xfrm>
          <a:off x="68265" y="1447799"/>
          <a:ext cx="8508997" cy="4501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52056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597651"/>
            <a:ext cx="9144000" cy="269875"/>
          </a:xfrm>
          <a:prstGeom prst="rect">
            <a:avLst/>
          </a:prstGeom>
          <a:solidFill>
            <a:srgbClr val="005C9A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just">
              <a:buClrTx/>
              <a:tabLst>
                <a:tab pos="0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7772206" algn="l"/>
                <a:tab pos="8229394" algn="l"/>
                <a:tab pos="8686583" algn="l"/>
                <a:tab pos="9143771" algn="l"/>
              </a:tabLst>
            </a:pPr>
            <a:r>
              <a:rPr lang="en-GB" b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en-GB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988" y="5105400"/>
            <a:ext cx="223837" cy="1492251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920164" y="5103814"/>
            <a:ext cx="223837" cy="149383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21" name="Picture 7" descr="FCA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5" y="215901"/>
            <a:ext cx="1335087" cy="9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750" y="6165852"/>
            <a:ext cx="7666039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63688" y="215901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Noisy channels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9726152"/>
              </p:ext>
            </p:extLst>
          </p:nvPr>
        </p:nvGraphicFramePr>
        <p:xfrm>
          <a:off x="68264" y="1385888"/>
          <a:ext cx="8968231" cy="4563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473789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Franklin Gothic Book"/>
        <a:ea typeface="WenQuanYi Micro Hei"/>
        <a:cs typeface="WenQuanYi Micro Hei"/>
      </a:majorFont>
      <a:minorFont>
        <a:latin typeface="Perpetua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19330</TotalTime>
  <Words>78</Words>
  <Application>Microsoft Office PowerPoint</Application>
  <PresentationFormat>On-screen Show (4:3)</PresentationFormat>
  <Paragraphs>40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Arial</vt:lpstr>
      <vt:lpstr>DejaVu Sans</vt:lpstr>
      <vt:lpstr>Franklin Gothic Book</vt:lpstr>
      <vt:lpstr>Perpetua</vt:lpstr>
      <vt:lpstr>Times New Roman</vt:lpstr>
      <vt:lpstr>WenQuanYi Micro Hei</vt:lpstr>
      <vt:lpstr>Office Theme</vt:lpstr>
      <vt:lpstr>1_Office Theme</vt:lpstr>
      <vt:lpstr>2_Office Theme</vt:lpstr>
      <vt:lpstr>3_Office Theme</vt:lpstr>
      <vt:lpstr>4_Office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OanaG</dc:creator>
  <cp:lastModifiedBy>Work</cp:lastModifiedBy>
  <cp:revision>849</cp:revision>
  <cp:lastPrinted>2013-04-26T16:20:30Z</cp:lastPrinted>
  <dcterms:created xsi:type="dcterms:W3CDTF">2010-02-23T11:08:20Z</dcterms:created>
  <dcterms:modified xsi:type="dcterms:W3CDTF">2016-03-23T07:45:47Z</dcterms:modified>
</cp:coreProperties>
</file>