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0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7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0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7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58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3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77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19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2C5DA-BB79-C649-91C6-5FDB4C8A8EF0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694A0-DD38-3E46-AD80-E279B0124B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05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calibration @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setup as 2015 test beam installed at CERN</a:t>
            </a:r>
          </a:p>
          <a:p>
            <a:r>
              <a:rPr lang="en-US" dirty="0" smtClean="0"/>
              <a:t>Data taking started last week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30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test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week, we worked on charge division before APV/SRS system (not for silicon detector)</a:t>
            </a:r>
          </a:p>
          <a:p>
            <a:r>
              <a:rPr lang="en-US" dirty="0" smtClean="0"/>
              <a:t>Capacitance division used</a:t>
            </a:r>
          </a:p>
          <a:p>
            <a:r>
              <a:rPr lang="en-US" dirty="0" smtClean="0"/>
              <a:t>System is working very well</a:t>
            </a:r>
          </a:p>
          <a:p>
            <a:r>
              <a:rPr lang="en-US" dirty="0" smtClean="0"/>
              <a:t>Need to check what division is needed in order not to saturate the system in the middle of the shower</a:t>
            </a:r>
          </a:p>
          <a:p>
            <a:r>
              <a:rPr lang="en-US" dirty="0" smtClean="0"/>
              <a:t>Once decided, we will need to produce capacitance divider </a:t>
            </a:r>
            <a:r>
              <a:rPr lang="en-US" smtClean="0"/>
              <a:t>and calibrate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180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80</Words>
  <Application>Microsoft Macintosh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status</vt:lpstr>
      <vt:lpstr>Cosmic calibration @ CERN</vt:lpstr>
      <vt:lpstr>2016 test beam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yan bb</dc:creator>
  <cp:lastModifiedBy>yan bb</cp:lastModifiedBy>
  <cp:revision>3</cp:revision>
  <dcterms:created xsi:type="dcterms:W3CDTF">2016-04-20T13:13:14Z</dcterms:created>
  <dcterms:modified xsi:type="dcterms:W3CDTF">2016-04-20T13:20:29Z</dcterms:modified>
</cp:coreProperties>
</file>