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10"/>
  </p:notesMasterIdLst>
  <p:sldIdLst>
    <p:sldId id="341" r:id="rId2"/>
    <p:sldId id="342" r:id="rId3"/>
    <p:sldId id="343" r:id="rId4"/>
    <p:sldId id="344" r:id="rId5"/>
    <p:sldId id="354" r:id="rId6"/>
    <p:sldId id="313" r:id="rId7"/>
    <p:sldId id="372" r:id="rId8"/>
    <p:sldId id="352" r:id="rId9"/>
  </p:sldIdLst>
  <p:sldSz cx="9144000" cy="6858000" type="screen4x3"/>
  <p:notesSz cx="6858000" cy="9144000"/>
  <p:defaultTextStyle>
    <a:defPPr>
      <a:defRPr lang="en-US"/>
    </a:defPPr>
    <a:lvl1pPr marL="0" algn="l" defTabSz="457107" rtl="0" eaLnBrk="1" latinLnBrk="0" hangingPunct="1">
      <a:defRPr sz="1800" kern="1200">
        <a:solidFill>
          <a:schemeClr val="tx1"/>
        </a:solidFill>
        <a:latin typeface="+mn-lt"/>
        <a:ea typeface="+mn-ea"/>
        <a:cs typeface="+mn-cs"/>
      </a:defRPr>
    </a:lvl1pPr>
    <a:lvl2pPr marL="457107" algn="l" defTabSz="457107" rtl="0" eaLnBrk="1" latinLnBrk="0" hangingPunct="1">
      <a:defRPr sz="1800" kern="1200">
        <a:solidFill>
          <a:schemeClr val="tx1"/>
        </a:solidFill>
        <a:latin typeface="+mn-lt"/>
        <a:ea typeface="+mn-ea"/>
        <a:cs typeface="+mn-cs"/>
      </a:defRPr>
    </a:lvl2pPr>
    <a:lvl3pPr marL="914214" algn="l" defTabSz="457107" rtl="0" eaLnBrk="1" latinLnBrk="0" hangingPunct="1">
      <a:defRPr sz="1800" kern="1200">
        <a:solidFill>
          <a:schemeClr val="tx1"/>
        </a:solidFill>
        <a:latin typeface="+mn-lt"/>
        <a:ea typeface="+mn-ea"/>
        <a:cs typeface="+mn-cs"/>
      </a:defRPr>
    </a:lvl3pPr>
    <a:lvl4pPr marL="1371321" algn="l" defTabSz="457107" rtl="0" eaLnBrk="1" latinLnBrk="0" hangingPunct="1">
      <a:defRPr sz="1800" kern="1200">
        <a:solidFill>
          <a:schemeClr val="tx1"/>
        </a:solidFill>
        <a:latin typeface="+mn-lt"/>
        <a:ea typeface="+mn-ea"/>
        <a:cs typeface="+mn-cs"/>
      </a:defRPr>
    </a:lvl4pPr>
    <a:lvl5pPr marL="1828428" algn="l" defTabSz="457107" rtl="0" eaLnBrk="1" latinLnBrk="0" hangingPunct="1">
      <a:defRPr sz="1800" kern="1200">
        <a:solidFill>
          <a:schemeClr val="tx1"/>
        </a:solidFill>
        <a:latin typeface="+mn-lt"/>
        <a:ea typeface="+mn-ea"/>
        <a:cs typeface="+mn-cs"/>
      </a:defRPr>
    </a:lvl5pPr>
    <a:lvl6pPr marL="2285534" algn="l" defTabSz="457107" rtl="0" eaLnBrk="1" latinLnBrk="0" hangingPunct="1">
      <a:defRPr sz="1800" kern="1200">
        <a:solidFill>
          <a:schemeClr val="tx1"/>
        </a:solidFill>
        <a:latin typeface="+mn-lt"/>
        <a:ea typeface="+mn-ea"/>
        <a:cs typeface="+mn-cs"/>
      </a:defRPr>
    </a:lvl6pPr>
    <a:lvl7pPr marL="2742641" algn="l" defTabSz="457107" rtl="0" eaLnBrk="1" latinLnBrk="0" hangingPunct="1">
      <a:defRPr sz="1800" kern="1200">
        <a:solidFill>
          <a:schemeClr val="tx1"/>
        </a:solidFill>
        <a:latin typeface="+mn-lt"/>
        <a:ea typeface="+mn-ea"/>
        <a:cs typeface="+mn-cs"/>
      </a:defRPr>
    </a:lvl7pPr>
    <a:lvl8pPr marL="3199748" algn="l" defTabSz="457107" rtl="0" eaLnBrk="1" latinLnBrk="0" hangingPunct="1">
      <a:defRPr sz="1800" kern="1200">
        <a:solidFill>
          <a:schemeClr val="tx1"/>
        </a:solidFill>
        <a:latin typeface="+mn-lt"/>
        <a:ea typeface="+mn-ea"/>
        <a:cs typeface="+mn-cs"/>
      </a:defRPr>
    </a:lvl8pPr>
    <a:lvl9pPr marL="3656855" algn="l" defTabSz="457107"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63" autoAdjust="0"/>
    <p:restoredTop sz="96880" autoAdjust="0"/>
  </p:normalViewPr>
  <p:slideViewPr>
    <p:cSldViewPr snapToGrid="0" snapToObjects="1">
      <p:cViewPr varScale="1">
        <p:scale>
          <a:sx n="85" d="100"/>
          <a:sy n="85" d="100"/>
        </p:scale>
        <p:origin x="-552"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snapToGrid="0" snapToObjects="1">
      <p:cViewPr varScale="1">
        <p:scale>
          <a:sx n="100" d="100"/>
          <a:sy n="100" d="100"/>
        </p:scale>
        <p:origin x="-336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3E2CC0-D517-6844-8CC7-DCFCE0959387}" type="datetimeFigureOut">
              <a:rPr lang="en-US" smtClean="0"/>
              <a:pPr/>
              <a:t>5/12/16</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4EEC30-89C2-1D4A-931E-7B66676FEAEB}" type="slidenum">
              <a:rPr lang="en-GB" smtClean="0"/>
              <a:pPr/>
              <a:t>‹#›</a:t>
            </a:fld>
            <a:endParaRPr lang="en-GB" dirty="0"/>
          </a:p>
        </p:txBody>
      </p:sp>
    </p:spTree>
    <p:extLst>
      <p:ext uri="{BB962C8B-B14F-4D97-AF65-F5344CB8AC3E}">
        <p14:creationId xmlns:p14="http://schemas.microsoft.com/office/powerpoint/2010/main" val="2221024043"/>
      </p:ext>
    </p:extLst>
  </p:cSld>
  <p:clrMap bg1="lt1" tx1="dk1" bg2="lt2" tx2="dk2" accent1="accent1" accent2="accent2" accent3="accent3" accent4="accent4" accent5="accent5" accent6="accent6" hlink="hlink" folHlink="folHlink"/>
  <p:notesStyle>
    <a:lvl1pPr marL="0" algn="l" defTabSz="457107" rtl="0" eaLnBrk="1" latinLnBrk="0" hangingPunct="1">
      <a:defRPr sz="1200" kern="1200">
        <a:solidFill>
          <a:schemeClr val="tx1"/>
        </a:solidFill>
        <a:latin typeface="+mn-lt"/>
        <a:ea typeface="+mn-ea"/>
        <a:cs typeface="+mn-cs"/>
      </a:defRPr>
    </a:lvl1pPr>
    <a:lvl2pPr marL="457107" algn="l" defTabSz="457107" rtl="0" eaLnBrk="1" latinLnBrk="0" hangingPunct="1">
      <a:defRPr sz="1200" kern="1200">
        <a:solidFill>
          <a:schemeClr val="tx1"/>
        </a:solidFill>
        <a:latin typeface="+mn-lt"/>
        <a:ea typeface="+mn-ea"/>
        <a:cs typeface="+mn-cs"/>
      </a:defRPr>
    </a:lvl2pPr>
    <a:lvl3pPr marL="914214" algn="l" defTabSz="457107" rtl="0" eaLnBrk="1" latinLnBrk="0" hangingPunct="1">
      <a:defRPr sz="1200" kern="1200">
        <a:solidFill>
          <a:schemeClr val="tx1"/>
        </a:solidFill>
        <a:latin typeface="+mn-lt"/>
        <a:ea typeface="+mn-ea"/>
        <a:cs typeface="+mn-cs"/>
      </a:defRPr>
    </a:lvl3pPr>
    <a:lvl4pPr marL="1371321" algn="l" defTabSz="457107" rtl="0" eaLnBrk="1" latinLnBrk="0" hangingPunct="1">
      <a:defRPr sz="1200" kern="1200">
        <a:solidFill>
          <a:schemeClr val="tx1"/>
        </a:solidFill>
        <a:latin typeface="+mn-lt"/>
        <a:ea typeface="+mn-ea"/>
        <a:cs typeface="+mn-cs"/>
      </a:defRPr>
    </a:lvl4pPr>
    <a:lvl5pPr marL="1828428" algn="l" defTabSz="457107" rtl="0" eaLnBrk="1" latinLnBrk="0" hangingPunct="1">
      <a:defRPr sz="1200" kern="1200">
        <a:solidFill>
          <a:schemeClr val="tx1"/>
        </a:solidFill>
        <a:latin typeface="+mn-lt"/>
        <a:ea typeface="+mn-ea"/>
        <a:cs typeface="+mn-cs"/>
      </a:defRPr>
    </a:lvl5pPr>
    <a:lvl6pPr marL="2285534" algn="l" defTabSz="457107" rtl="0" eaLnBrk="1" latinLnBrk="0" hangingPunct="1">
      <a:defRPr sz="1200" kern="1200">
        <a:solidFill>
          <a:schemeClr val="tx1"/>
        </a:solidFill>
        <a:latin typeface="+mn-lt"/>
        <a:ea typeface="+mn-ea"/>
        <a:cs typeface="+mn-cs"/>
      </a:defRPr>
    </a:lvl6pPr>
    <a:lvl7pPr marL="2742641" algn="l" defTabSz="457107" rtl="0" eaLnBrk="1" latinLnBrk="0" hangingPunct="1">
      <a:defRPr sz="1200" kern="1200">
        <a:solidFill>
          <a:schemeClr val="tx1"/>
        </a:solidFill>
        <a:latin typeface="+mn-lt"/>
        <a:ea typeface="+mn-ea"/>
        <a:cs typeface="+mn-cs"/>
      </a:defRPr>
    </a:lvl7pPr>
    <a:lvl8pPr marL="3199748" algn="l" defTabSz="457107" rtl="0" eaLnBrk="1" latinLnBrk="0" hangingPunct="1">
      <a:defRPr sz="1200" kern="1200">
        <a:solidFill>
          <a:schemeClr val="tx1"/>
        </a:solidFill>
        <a:latin typeface="+mn-lt"/>
        <a:ea typeface="+mn-ea"/>
        <a:cs typeface="+mn-cs"/>
      </a:defRPr>
    </a:lvl8pPr>
    <a:lvl9pPr marL="3656855" algn="l" defTabSz="45710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a typeface="ＭＳ Ｐゴシック" charset="0"/>
              <a:cs typeface="ＭＳ Ｐゴシック" charset="0"/>
            </a:endParaRP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7FD29ED8-C242-DD43-A806-D91017461E52}" type="slidenum">
              <a:rPr lang="en-US"/>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1275" y="2626303"/>
            <a:ext cx="7481455" cy="1752600"/>
          </a:xfrm>
          <a:prstGeom prst="rect">
            <a:avLst/>
          </a:prstGeom>
        </p:spPr>
        <p:txBody>
          <a:bodyPr lIns="0" tIns="0" rIns="0" bIns="0">
            <a:normAutofit/>
          </a:bodyPr>
          <a:lstStyle>
            <a:lvl1pPr marL="0" indent="0" algn="l">
              <a:buNone/>
              <a:defRPr sz="2900" b="1">
                <a:solidFill>
                  <a:schemeClr val="tx1">
                    <a:tint val="75000"/>
                  </a:schemeClr>
                </a:solidFill>
                <a:latin typeface="Arial"/>
                <a:cs typeface="Arial"/>
              </a:defRPr>
            </a:lvl1pPr>
            <a:lvl2pPr marL="457060" indent="0" algn="ctr">
              <a:buNone/>
              <a:defRPr>
                <a:solidFill>
                  <a:schemeClr val="tx1">
                    <a:tint val="75000"/>
                  </a:schemeClr>
                </a:solidFill>
              </a:defRPr>
            </a:lvl2pPr>
            <a:lvl3pPr marL="914124" indent="0" algn="ctr">
              <a:buNone/>
              <a:defRPr>
                <a:solidFill>
                  <a:schemeClr val="tx1">
                    <a:tint val="75000"/>
                  </a:schemeClr>
                </a:solidFill>
              </a:defRPr>
            </a:lvl3pPr>
            <a:lvl4pPr marL="1371184" indent="0" algn="ctr">
              <a:buNone/>
              <a:defRPr>
                <a:solidFill>
                  <a:schemeClr val="tx1">
                    <a:tint val="75000"/>
                  </a:schemeClr>
                </a:solidFill>
              </a:defRPr>
            </a:lvl4pPr>
            <a:lvl5pPr marL="1828245" indent="0" algn="ctr">
              <a:buNone/>
              <a:defRPr>
                <a:solidFill>
                  <a:schemeClr val="tx1">
                    <a:tint val="75000"/>
                  </a:schemeClr>
                </a:solidFill>
              </a:defRPr>
            </a:lvl5pPr>
            <a:lvl6pPr marL="2285305" indent="0" algn="ctr">
              <a:buNone/>
              <a:defRPr>
                <a:solidFill>
                  <a:schemeClr val="tx1">
                    <a:tint val="75000"/>
                  </a:schemeClr>
                </a:solidFill>
              </a:defRPr>
            </a:lvl6pPr>
            <a:lvl7pPr marL="2742367" indent="0" algn="ctr">
              <a:buNone/>
              <a:defRPr>
                <a:solidFill>
                  <a:schemeClr val="tx1">
                    <a:tint val="75000"/>
                  </a:schemeClr>
                </a:solidFill>
              </a:defRPr>
            </a:lvl7pPr>
            <a:lvl8pPr marL="3199428" indent="0" algn="ctr">
              <a:buNone/>
              <a:defRPr>
                <a:solidFill>
                  <a:schemeClr val="tx1">
                    <a:tint val="75000"/>
                  </a:schemeClr>
                </a:solidFill>
              </a:defRPr>
            </a:lvl8pPr>
            <a:lvl9pPr marL="3656489" indent="0" algn="ctr">
              <a:buNone/>
              <a:defRPr>
                <a:solidFill>
                  <a:schemeClr val="tx1">
                    <a:tint val="75000"/>
                  </a:schemeClr>
                </a:solidFill>
              </a:defRPr>
            </a:lvl9pPr>
          </a:lstStyle>
          <a:p>
            <a:r>
              <a:rPr lang="en-US" smtClean="0"/>
              <a:t>Click to edit Master subtitle style</a:t>
            </a:r>
            <a:endParaRPr lang="en-US" dirty="0"/>
          </a:p>
        </p:txBody>
      </p:sp>
      <p:sp>
        <p:nvSpPr>
          <p:cNvPr id="9" name="Slide Number Placeholder 5"/>
          <p:cNvSpPr>
            <a:spLocks noGrp="1"/>
          </p:cNvSpPr>
          <p:nvPr>
            <p:ph type="sldNum" sz="quarter" idx="4"/>
          </p:nvPr>
        </p:nvSpPr>
        <p:spPr>
          <a:xfrm>
            <a:off x="831273" y="6356351"/>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1" name="Date Placeholder 3"/>
          <p:cNvSpPr>
            <a:spLocks noGrp="1"/>
          </p:cNvSpPr>
          <p:nvPr>
            <p:ph type="dt" sz="half" idx="2"/>
          </p:nvPr>
        </p:nvSpPr>
        <p:spPr>
          <a:xfrm>
            <a:off x="4502728" y="6356351"/>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5/12/16</a:t>
            </a:fld>
            <a:endParaRPr lang="en-US" dirty="0"/>
          </a:p>
        </p:txBody>
      </p:sp>
      <p:sp>
        <p:nvSpPr>
          <p:cNvPr id="12" name="Footer Placeholder 4"/>
          <p:cNvSpPr>
            <a:spLocks noGrp="1"/>
          </p:cNvSpPr>
          <p:nvPr>
            <p:ph type="ftr" sz="quarter" idx="3"/>
          </p:nvPr>
        </p:nvSpPr>
        <p:spPr>
          <a:xfrm>
            <a:off x="6477002" y="6356351"/>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69272" y="-23090"/>
            <a:ext cx="9282545" cy="6961909"/>
          </a:xfrm>
          <a:prstGeom prst="rect">
            <a:avLst/>
          </a:prstGeom>
          <a:solidFill>
            <a:srgbClr val="692A36"/>
          </a:solid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lIns="91421" tIns="45711" rIns="91421" bIns="45711"/>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02728" y="6356351"/>
            <a:ext cx="1759527" cy="365125"/>
          </a:xfrm>
          <a:prstGeom prst="rect">
            <a:avLst/>
          </a:prstGeom>
        </p:spPr>
        <p:txBody>
          <a:bodyPr lIns="91430" tIns="45715" rIns="91430" bIns="45715"/>
          <a:lstStyle/>
          <a:p>
            <a:r>
              <a:rPr kumimoji="1" lang="en-US" altLang="ja-JP" dirty="0" smtClean="0"/>
              <a:t>16/02/01</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dirty="0" smtClean="0"/>
              <a:t>Global CM Program</a:t>
            </a:r>
            <a:endParaRPr kumimoji="1" lang="ja-JP" altLang="en-US"/>
          </a:p>
        </p:txBody>
      </p:sp>
      <p:sp>
        <p:nvSpPr>
          <p:cNvPr id="6" name="スライド番号プレースホルダー 5"/>
          <p:cNvSpPr>
            <a:spLocks noGrp="1"/>
          </p:cNvSpPr>
          <p:nvPr>
            <p:ph type="sldNum" sz="quarter" idx="12"/>
          </p:nvPr>
        </p:nvSpPr>
        <p:spPr>
          <a:xfrm>
            <a:off x="831273" y="6356351"/>
            <a:ext cx="2133600" cy="365125"/>
          </a:xfrm>
          <a:prstGeom prst="rect">
            <a:avLst/>
          </a:prstGeom>
        </p:spPr>
        <p:txBody>
          <a:bodyPr lIns="91430" tIns="45715" rIns="91430" bIns="45715"/>
          <a:lstStyle/>
          <a:p>
            <a:fld id="{9C3EFD4F-31C6-D540-BA64-364CC0630888}" type="slidenum">
              <a:rPr kumimoji="1" lang="ja-JP" altLang="en-US" smtClean="0"/>
              <a:t>‹#›</a:t>
            </a:fld>
            <a:endParaRPr kumimoji="1" lang="ja-JP" altLang="en-US"/>
          </a:p>
        </p:txBody>
      </p:sp>
    </p:spTree>
    <p:extLst>
      <p:ext uri="{BB962C8B-B14F-4D97-AF65-F5344CB8AC3E}">
        <p14:creationId xmlns:p14="http://schemas.microsoft.com/office/powerpoint/2010/main" val="4099679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 Layout">
    <p:spTree>
      <p:nvGrpSpPr>
        <p:cNvPr id="1" name=""/>
        <p:cNvGrpSpPr/>
        <p:nvPr/>
      </p:nvGrpSpPr>
      <p:grpSpPr>
        <a:xfrm>
          <a:off x="0" y="0"/>
          <a:ext cx="0" cy="0"/>
          <a:chOff x="0" y="0"/>
          <a:chExt cx="0" cy="0"/>
        </a:xfrm>
      </p:grpSpPr>
      <p:sp>
        <p:nvSpPr>
          <p:cNvPr id="2" name="Title 1"/>
          <p:cNvSpPr>
            <a:spLocks noGrp="1"/>
          </p:cNvSpPr>
          <p:nvPr>
            <p:ph type="title"/>
          </p:nvPr>
        </p:nvSpPr>
        <p:spPr>
          <a:xfrm>
            <a:off x="914404" y="110783"/>
            <a:ext cx="7863840" cy="572029"/>
          </a:xfrm>
          <a:prstGeom prst="rect">
            <a:avLst/>
          </a:prstGeo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a:xfrm>
            <a:off x="6553200" y="6470107"/>
            <a:ext cx="2133600" cy="319096"/>
          </a:xfrm>
          <a:prstGeom prst="rect">
            <a:avLst/>
          </a:prstGeom>
        </p:spPr>
        <p:txBody>
          <a:bodyPr/>
          <a:lstStyle/>
          <a:p>
            <a:fld id="{5D7C98A4-97B9-664F-8DD9-5EE2F9AA8B91}" type="slidenum">
              <a:rPr lang="en-US" smtClean="0"/>
              <a:pPr/>
              <a:t>‹#›</a:t>
            </a:fld>
            <a:endParaRPr lang="en-US" dirty="0"/>
          </a:p>
        </p:txBody>
      </p:sp>
      <p:sp>
        <p:nvSpPr>
          <p:cNvPr id="5" name="Text Placeholder 4"/>
          <p:cNvSpPr>
            <a:spLocks noGrp="1"/>
          </p:cNvSpPr>
          <p:nvPr>
            <p:ph type="body" sz="quarter" idx="11"/>
          </p:nvPr>
        </p:nvSpPr>
        <p:spPr>
          <a:xfrm>
            <a:off x="431800" y="1079500"/>
            <a:ext cx="8255000" cy="52451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2219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831275" y="1789547"/>
            <a:ext cx="7481455" cy="3844636"/>
          </a:xfrm>
          <a:prstGeom prst="rect">
            <a:avLst/>
          </a:prstGeom>
        </p:spPr>
        <p:txBody>
          <a:bodyPr lIns="0" rIns="0"/>
          <a:lstStyle>
            <a:lvl2pPr marL="415511" indent="-415511">
              <a:defRPr sz="2200">
                <a:latin typeface="Arial"/>
                <a:cs typeface="Arial"/>
              </a:defRPr>
            </a:lvl2pPr>
            <a:lvl3pPr marL="731471" indent="-315962">
              <a:defRPr sz="1800">
                <a:latin typeface="Arial"/>
                <a:cs typeface="Arial"/>
              </a:defRPr>
            </a:lvl3pPr>
            <a:lvl4pPr marL="1038776" indent="-307306">
              <a:buFont typeface="Lucida Grande"/>
              <a:buChar char="‒"/>
              <a:defRPr sz="1600">
                <a:latin typeface="Arial"/>
                <a:cs typeface="Arial"/>
              </a:defRPr>
            </a:lvl4pPr>
            <a:lvl5pPr marL="1246530" indent="-207754">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4"/>
          </p:nvPr>
        </p:nvSpPr>
        <p:spPr>
          <a:xfrm>
            <a:off x="831273" y="6356351"/>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1" name="Title 1"/>
          <p:cNvSpPr>
            <a:spLocks noGrp="1"/>
          </p:cNvSpPr>
          <p:nvPr>
            <p:ph type="title"/>
          </p:nvPr>
        </p:nvSpPr>
        <p:spPr>
          <a:xfrm>
            <a:off x="831275" y="1023700"/>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13" name="Date Placeholder 3"/>
          <p:cNvSpPr>
            <a:spLocks noGrp="1"/>
          </p:cNvSpPr>
          <p:nvPr>
            <p:ph type="dt" sz="half" idx="2"/>
          </p:nvPr>
        </p:nvSpPr>
        <p:spPr>
          <a:xfrm>
            <a:off x="4502728" y="6356351"/>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5/12/16</a:t>
            </a:fld>
            <a:endParaRPr lang="en-US" dirty="0"/>
          </a:p>
        </p:txBody>
      </p:sp>
      <p:sp>
        <p:nvSpPr>
          <p:cNvPr id="14" name="Footer Placeholder 4"/>
          <p:cNvSpPr>
            <a:spLocks noGrp="1"/>
          </p:cNvSpPr>
          <p:nvPr>
            <p:ph type="ftr" sz="quarter" idx="3"/>
          </p:nvPr>
        </p:nvSpPr>
        <p:spPr>
          <a:xfrm>
            <a:off x="6477002" y="6356351"/>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275" y="2906716"/>
            <a:ext cx="7516091" cy="1500187"/>
          </a:xfrm>
          <a:prstGeom prst="rect">
            <a:avLst/>
          </a:prstGeom>
        </p:spPr>
        <p:txBody>
          <a:bodyPr lIns="0" rIns="0" anchor="b">
            <a:normAutofit/>
          </a:bodyPr>
          <a:lstStyle>
            <a:lvl1pPr marL="0" indent="0">
              <a:buNone/>
              <a:defRPr sz="2200">
                <a:solidFill>
                  <a:schemeClr val="tx1">
                    <a:tint val="75000"/>
                  </a:schemeClr>
                </a:solidFill>
                <a:latin typeface="Arial"/>
                <a:cs typeface="Arial"/>
              </a:defRPr>
            </a:lvl1pPr>
            <a:lvl2pPr marL="457060" indent="0">
              <a:buNone/>
              <a:defRPr sz="1800">
                <a:solidFill>
                  <a:schemeClr val="tx1">
                    <a:tint val="75000"/>
                  </a:schemeClr>
                </a:solidFill>
              </a:defRPr>
            </a:lvl2pPr>
            <a:lvl3pPr marL="914124" indent="0">
              <a:buNone/>
              <a:defRPr sz="1600">
                <a:solidFill>
                  <a:schemeClr val="tx1">
                    <a:tint val="75000"/>
                  </a:schemeClr>
                </a:solidFill>
              </a:defRPr>
            </a:lvl3pPr>
            <a:lvl4pPr marL="1371184" indent="0">
              <a:buNone/>
              <a:defRPr sz="1400">
                <a:solidFill>
                  <a:schemeClr val="tx1">
                    <a:tint val="75000"/>
                  </a:schemeClr>
                </a:solidFill>
              </a:defRPr>
            </a:lvl4pPr>
            <a:lvl5pPr marL="1828245" indent="0">
              <a:buNone/>
              <a:defRPr sz="1400">
                <a:solidFill>
                  <a:schemeClr val="tx1">
                    <a:tint val="75000"/>
                  </a:schemeClr>
                </a:solidFill>
              </a:defRPr>
            </a:lvl5pPr>
            <a:lvl6pPr marL="2285305" indent="0">
              <a:buNone/>
              <a:defRPr sz="1400">
                <a:solidFill>
                  <a:schemeClr val="tx1">
                    <a:tint val="75000"/>
                  </a:schemeClr>
                </a:solidFill>
              </a:defRPr>
            </a:lvl6pPr>
            <a:lvl7pPr marL="2742367" indent="0">
              <a:buNone/>
              <a:defRPr sz="1400">
                <a:solidFill>
                  <a:schemeClr val="tx1">
                    <a:tint val="75000"/>
                  </a:schemeClr>
                </a:solidFill>
              </a:defRPr>
            </a:lvl7pPr>
            <a:lvl8pPr marL="3199428" indent="0">
              <a:buNone/>
              <a:defRPr sz="1400">
                <a:solidFill>
                  <a:schemeClr val="tx1">
                    <a:tint val="75000"/>
                  </a:schemeClr>
                </a:solidFill>
              </a:defRPr>
            </a:lvl8pPr>
            <a:lvl9pPr marL="3656489"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4"/>
          </p:nvPr>
        </p:nvSpPr>
        <p:spPr>
          <a:xfrm>
            <a:off x="831273" y="6356351"/>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7" name="Title 1"/>
          <p:cNvSpPr>
            <a:spLocks noGrp="1"/>
          </p:cNvSpPr>
          <p:nvPr>
            <p:ph type="title"/>
          </p:nvPr>
        </p:nvSpPr>
        <p:spPr>
          <a:xfrm>
            <a:off x="831275" y="1023698"/>
            <a:ext cx="7481455" cy="1308485"/>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9" name="Date Placeholder 3"/>
          <p:cNvSpPr>
            <a:spLocks noGrp="1"/>
          </p:cNvSpPr>
          <p:nvPr>
            <p:ph type="dt" sz="half" idx="2"/>
          </p:nvPr>
        </p:nvSpPr>
        <p:spPr>
          <a:xfrm>
            <a:off x="4502728" y="6356351"/>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5/12/16</a:t>
            </a:fld>
            <a:endParaRPr lang="en-US" dirty="0"/>
          </a:p>
        </p:txBody>
      </p:sp>
      <p:sp>
        <p:nvSpPr>
          <p:cNvPr id="10" name="Footer Placeholder 4"/>
          <p:cNvSpPr>
            <a:spLocks noGrp="1"/>
          </p:cNvSpPr>
          <p:nvPr>
            <p:ph type="ftr" sz="quarter" idx="3"/>
          </p:nvPr>
        </p:nvSpPr>
        <p:spPr>
          <a:xfrm>
            <a:off x="6477002" y="6356351"/>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1275" y="1023700"/>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8" name="Slide Number Placeholder 5"/>
          <p:cNvSpPr>
            <a:spLocks noGrp="1"/>
          </p:cNvSpPr>
          <p:nvPr>
            <p:ph type="sldNum" sz="quarter" idx="4"/>
          </p:nvPr>
        </p:nvSpPr>
        <p:spPr>
          <a:xfrm>
            <a:off x="831273" y="6356351"/>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0" name="Date Placeholder 3"/>
          <p:cNvSpPr>
            <a:spLocks noGrp="1"/>
          </p:cNvSpPr>
          <p:nvPr>
            <p:ph type="dt" sz="half" idx="2"/>
          </p:nvPr>
        </p:nvSpPr>
        <p:spPr>
          <a:xfrm>
            <a:off x="4502728" y="6356351"/>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5/12/16</a:t>
            </a:fld>
            <a:endParaRPr lang="en-US" dirty="0"/>
          </a:p>
        </p:txBody>
      </p:sp>
      <p:sp>
        <p:nvSpPr>
          <p:cNvPr id="11" name="Footer Placeholder 4"/>
          <p:cNvSpPr>
            <a:spLocks noGrp="1"/>
          </p:cNvSpPr>
          <p:nvPr>
            <p:ph type="ftr" sz="quarter" idx="3"/>
          </p:nvPr>
        </p:nvSpPr>
        <p:spPr>
          <a:xfrm>
            <a:off x="6477002" y="6356351"/>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2"/>
          <p:cNvSpPr>
            <a:spLocks noGrp="1"/>
          </p:cNvSpPr>
          <p:nvPr>
            <p:ph idx="13" hasCustomPrompt="1"/>
          </p:nvPr>
        </p:nvSpPr>
        <p:spPr>
          <a:xfrm>
            <a:off x="845128" y="1847274"/>
            <a:ext cx="3574473" cy="3891587"/>
          </a:xfrm>
          <a:prstGeom prst="rect">
            <a:avLst/>
          </a:prstGeom>
        </p:spPr>
        <p:txBody>
          <a:bodyPr lIns="0" rIns="0"/>
          <a:lstStyle>
            <a:lvl2pPr marL="415511" indent="-415511">
              <a:defRPr sz="2200">
                <a:latin typeface="Arial"/>
                <a:cs typeface="Arial"/>
              </a:defRPr>
            </a:lvl2pPr>
            <a:lvl3pPr marL="833906" indent="-310191">
              <a:defRPr sz="1800">
                <a:latin typeface="Arial"/>
                <a:cs typeface="Arial"/>
              </a:defRPr>
            </a:lvl3pPr>
            <a:lvl4pPr marL="1092157" indent="-261137">
              <a:buFont typeface="Lucida Grande"/>
              <a:buChar char="‒"/>
              <a:defRPr sz="1600">
                <a:latin typeface="Arial"/>
                <a:cs typeface="Arial"/>
              </a:defRPr>
            </a:lvl4pPr>
            <a:lvl5pPr marL="1354737" indent="-207754">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2"/>
          <p:cNvSpPr>
            <a:spLocks noGrp="1"/>
          </p:cNvSpPr>
          <p:nvPr>
            <p:ph idx="14" hasCustomPrompt="1"/>
          </p:nvPr>
        </p:nvSpPr>
        <p:spPr>
          <a:xfrm>
            <a:off x="4726710" y="1847274"/>
            <a:ext cx="3574473" cy="3891587"/>
          </a:xfrm>
          <a:prstGeom prst="rect">
            <a:avLst/>
          </a:prstGeom>
        </p:spPr>
        <p:txBody>
          <a:bodyPr lIns="0" rIns="0"/>
          <a:lstStyle>
            <a:lvl2pPr marL="415511" indent="-415511">
              <a:defRPr sz="2200">
                <a:latin typeface="Arial"/>
                <a:cs typeface="Arial"/>
              </a:defRPr>
            </a:lvl2pPr>
            <a:lvl3pPr marL="731471" indent="-315962">
              <a:defRPr sz="1800">
                <a:latin typeface="Arial"/>
                <a:cs typeface="Arial"/>
              </a:defRPr>
            </a:lvl3pPr>
            <a:lvl4pPr marL="1038776" indent="-307306">
              <a:buFont typeface="Lucida Grande"/>
              <a:buChar char="‒"/>
              <a:defRPr sz="1600">
                <a:latin typeface="Arial"/>
                <a:cs typeface="Arial"/>
              </a:defRPr>
            </a:lvl4pPr>
            <a:lvl5pPr marL="1246530" indent="-207754" defTabSz="334717">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1"/>
          <p:cNvSpPr>
            <a:spLocks noGrp="1"/>
          </p:cNvSpPr>
          <p:nvPr>
            <p:ph type="title"/>
          </p:nvPr>
        </p:nvSpPr>
        <p:spPr>
          <a:xfrm>
            <a:off x="831275" y="1023700"/>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14" name="Slide Number Placeholder 5"/>
          <p:cNvSpPr>
            <a:spLocks noGrp="1"/>
          </p:cNvSpPr>
          <p:nvPr>
            <p:ph type="sldNum" sz="quarter" idx="4"/>
          </p:nvPr>
        </p:nvSpPr>
        <p:spPr>
          <a:xfrm>
            <a:off x="831273" y="6356351"/>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6" name="Date Placeholder 3"/>
          <p:cNvSpPr>
            <a:spLocks noGrp="1"/>
          </p:cNvSpPr>
          <p:nvPr>
            <p:ph type="dt" sz="half" idx="2"/>
          </p:nvPr>
        </p:nvSpPr>
        <p:spPr>
          <a:xfrm>
            <a:off x="4502728" y="6356351"/>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5/12/16</a:t>
            </a:fld>
            <a:endParaRPr lang="en-US" dirty="0"/>
          </a:p>
        </p:txBody>
      </p:sp>
      <p:sp>
        <p:nvSpPr>
          <p:cNvPr id="17" name="Footer Placeholder 4"/>
          <p:cNvSpPr>
            <a:spLocks noGrp="1"/>
          </p:cNvSpPr>
          <p:nvPr>
            <p:ph type="ftr" sz="quarter" idx="3"/>
          </p:nvPr>
        </p:nvSpPr>
        <p:spPr>
          <a:xfrm>
            <a:off x="6477002" y="6356351"/>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274" y="1699672"/>
            <a:ext cx="3671455" cy="470428"/>
          </a:xfrm>
          <a:prstGeom prst="rect">
            <a:avLst/>
          </a:prstGeom>
        </p:spPr>
        <p:txBody>
          <a:bodyPr lIns="0" tIns="0" rIns="0" bIns="0" anchor="b">
            <a:normAutofit/>
          </a:bodyPr>
          <a:lstStyle>
            <a:lvl1pPr marL="0" indent="0">
              <a:buNone/>
              <a:defRPr sz="1800" b="1">
                <a:latin typeface="Arial"/>
                <a:cs typeface="Arial"/>
              </a:defRPr>
            </a:lvl1pPr>
            <a:lvl2pPr marL="457060" indent="0">
              <a:buNone/>
              <a:defRPr sz="2000" b="1"/>
            </a:lvl2pPr>
            <a:lvl3pPr marL="914124" indent="0">
              <a:buNone/>
              <a:defRPr sz="1800" b="1"/>
            </a:lvl3pPr>
            <a:lvl4pPr marL="1371184" indent="0">
              <a:buNone/>
              <a:defRPr sz="1600" b="1"/>
            </a:lvl4pPr>
            <a:lvl5pPr marL="1828245" indent="0">
              <a:buNone/>
              <a:defRPr sz="1600" b="1"/>
            </a:lvl5pPr>
            <a:lvl6pPr marL="2285305" indent="0">
              <a:buNone/>
              <a:defRPr sz="1600" b="1"/>
            </a:lvl6pPr>
            <a:lvl7pPr marL="2742367" indent="0">
              <a:buNone/>
              <a:defRPr sz="1600" b="1"/>
            </a:lvl7pPr>
            <a:lvl8pPr marL="3199428" indent="0">
              <a:buNone/>
              <a:defRPr sz="1600" b="1"/>
            </a:lvl8pPr>
            <a:lvl9pPr marL="3656489"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702848" y="1699698"/>
            <a:ext cx="3609880" cy="470405"/>
          </a:xfrm>
          <a:prstGeom prst="rect">
            <a:avLst/>
          </a:prstGeom>
        </p:spPr>
        <p:txBody>
          <a:bodyPr lIns="0" tIns="0" rIns="0" bIns="0" anchor="b">
            <a:normAutofit/>
          </a:bodyPr>
          <a:lstStyle>
            <a:lvl1pPr marL="0" indent="0" algn="l">
              <a:buNone/>
              <a:defRPr sz="1800" b="1">
                <a:latin typeface="Arial"/>
                <a:cs typeface="Arial"/>
              </a:defRPr>
            </a:lvl1pPr>
            <a:lvl2pPr marL="457060" indent="0">
              <a:buNone/>
              <a:defRPr sz="2000" b="1"/>
            </a:lvl2pPr>
            <a:lvl3pPr marL="914124" indent="0">
              <a:buNone/>
              <a:defRPr sz="1800" b="1"/>
            </a:lvl3pPr>
            <a:lvl4pPr marL="1371184" indent="0">
              <a:buNone/>
              <a:defRPr sz="1600" b="1"/>
            </a:lvl4pPr>
            <a:lvl5pPr marL="1828245" indent="0">
              <a:buNone/>
              <a:defRPr sz="1600" b="1"/>
            </a:lvl5pPr>
            <a:lvl6pPr marL="2285305" indent="0">
              <a:buNone/>
              <a:defRPr sz="1600" b="1"/>
            </a:lvl6pPr>
            <a:lvl7pPr marL="2742367" indent="0">
              <a:buNone/>
              <a:defRPr sz="1600" b="1"/>
            </a:lvl7pPr>
            <a:lvl8pPr marL="3199428" indent="0">
              <a:buNone/>
              <a:defRPr sz="1600" b="1"/>
            </a:lvl8pPr>
            <a:lvl9pPr marL="3656489" indent="0">
              <a:buNone/>
              <a:defRPr sz="1600" b="1"/>
            </a:lvl9pPr>
          </a:lstStyle>
          <a:p>
            <a:pPr lvl="0"/>
            <a:r>
              <a:rPr lang="en-US" smtClean="0"/>
              <a:t>Click to edit Master text styles</a:t>
            </a:r>
          </a:p>
        </p:txBody>
      </p:sp>
      <p:sp>
        <p:nvSpPr>
          <p:cNvPr id="10" name="Content Placeholder 2"/>
          <p:cNvSpPr>
            <a:spLocks noGrp="1"/>
          </p:cNvSpPr>
          <p:nvPr>
            <p:ph idx="13" hasCustomPrompt="1"/>
          </p:nvPr>
        </p:nvSpPr>
        <p:spPr>
          <a:xfrm>
            <a:off x="831274" y="2332184"/>
            <a:ext cx="3671455" cy="3502120"/>
          </a:xfrm>
          <a:prstGeom prst="rect">
            <a:avLst/>
          </a:prstGeom>
        </p:spPr>
        <p:txBody>
          <a:bodyPr lIns="0" rIns="0"/>
          <a:lstStyle>
            <a:lvl2pPr marL="415511" indent="-415511">
              <a:defRPr sz="2200">
                <a:latin typeface="Arial"/>
                <a:cs typeface="Arial"/>
              </a:defRPr>
            </a:lvl2pPr>
            <a:lvl3pPr marL="833906" indent="-310191">
              <a:defRPr sz="1800">
                <a:latin typeface="Arial"/>
                <a:cs typeface="Arial"/>
              </a:defRPr>
            </a:lvl3pPr>
            <a:lvl4pPr marL="1092157" indent="-261137">
              <a:buFont typeface="Lucida Grande"/>
              <a:buChar char="‒"/>
              <a:defRPr sz="1600">
                <a:latin typeface="Arial"/>
                <a:cs typeface="Arial"/>
              </a:defRPr>
            </a:lvl4pPr>
            <a:lvl5pPr marL="1354737" indent="-207754">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4" hasCustomPrompt="1"/>
          </p:nvPr>
        </p:nvSpPr>
        <p:spPr>
          <a:xfrm>
            <a:off x="4702848" y="2332184"/>
            <a:ext cx="3609880" cy="3502119"/>
          </a:xfrm>
          <a:prstGeom prst="rect">
            <a:avLst/>
          </a:prstGeom>
        </p:spPr>
        <p:txBody>
          <a:bodyPr lIns="0" rIns="0"/>
          <a:lstStyle>
            <a:lvl2pPr marL="415511" indent="-415511">
              <a:defRPr sz="2200">
                <a:latin typeface="Arial"/>
                <a:cs typeface="Arial"/>
              </a:defRPr>
            </a:lvl2pPr>
            <a:lvl3pPr marL="731471" indent="-315962">
              <a:defRPr sz="1800">
                <a:latin typeface="Arial"/>
                <a:cs typeface="Arial"/>
              </a:defRPr>
            </a:lvl3pPr>
            <a:lvl4pPr marL="1038776" indent="-307306">
              <a:buFont typeface="Lucida Grande"/>
              <a:buChar char="‒"/>
              <a:defRPr sz="1600">
                <a:latin typeface="Arial"/>
                <a:cs typeface="Arial"/>
              </a:defRPr>
            </a:lvl4pPr>
            <a:lvl5pPr marL="1246530" indent="-207754" defTabSz="334717">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Slide Number Placeholder 5"/>
          <p:cNvSpPr>
            <a:spLocks noGrp="1"/>
          </p:cNvSpPr>
          <p:nvPr>
            <p:ph type="sldNum" sz="quarter" idx="4"/>
          </p:nvPr>
        </p:nvSpPr>
        <p:spPr>
          <a:xfrm>
            <a:off x="831273" y="6356351"/>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5" name="Title 1"/>
          <p:cNvSpPr>
            <a:spLocks noGrp="1"/>
          </p:cNvSpPr>
          <p:nvPr>
            <p:ph type="title"/>
          </p:nvPr>
        </p:nvSpPr>
        <p:spPr>
          <a:xfrm>
            <a:off x="831275" y="1023700"/>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17" name="Date Placeholder 3"/>
          <p:cNvSpPr>
            <a:spLocks noGrp="1"/>
          </p:cNvSpPr>
          <p:nvPr>
            <p:ph type="dt" sz="half" idx="2"/>
          </p:nvPr>
        </p:nvSpPr>
        <p:spPr>
          <a:xfrm>
            <a:off x="4502728" y="6356351"/>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5/12/16</a:t>
            </a:fld>
            <a:endParaRPr lang="en-US" dirty="0"/>
          </a:p>
        </p:txBody>
      </p:sp>
      <p:sp>
        <p:nvSpPr>
          <p:cNvPr id="18" name="Footer Placeholder 4"/>
          <p:cNvSpPr>
            <a:spLocks noGrp="1"/>
          </p:cNvSpPr>
          <p:nvPr>
            <p:ph type="ftr" sz="quarter" idx="15"/>
          </p:nvPr>
        </p:nvSpPr>
        <p:spPr>
          <a:xfrm>
            <a:off x="6477002" y="6356351"/>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831273" y="6356351"/>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9" name="Date Placeholder 3"/>
          <p:cNvSpPr>
            <a:spLocks noGrp="1"/>
          </p:cNvSpPr>
          <p:nvPr>
            <p:ph type="dt" sz="half" idx="2"/>
          </p:nvPr>
        </p:nvSpPr>
        <p:spPr>
          <a:xfrm>
            <a:off x="4502728" y="6356351"/>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5/12/16</a:t>
            </a:fld>
            <a:endParaRPr lang="en-US" dirty="0"/>
          </a:p>
        </p:txBody>
      </p:sp>
      <p:sp>
        <p:nvSpPr>
          <p:cNvPr id="10" name="Footer Placeholder 4"/>
          <p:cNvSpPr>
            <a:spLocks noGrp="1"/>
          </p:cNvSpPr>
          <p:nvPr>
            <p:ph type="ftr" sz="quarter" idx="3"/>
          </p:nvPr>
        </p:nvSpPr>
        <p:spPr>
          <a:xfrm>
            <a:off x="6477002" y="6356351"/>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1274" y="1031395"/>
            <a:ext cx="2634241" cy="654242"/>
          </a:xfrm>
          <a:prstGeom prst="rect">
            <a:avLst/>
          </a:prstGeom>
        </p:spPr>
        <p:txBody>
          <a:bodyPr lIns="0" tIns="0" rIns="0" bIns="0" anchor="b"/>
          <a:lstStyle>
            <a:lvl1pPr algn="l">
              <a:defRPr sz="1500" b="1">
                <a:latin typeface="Arial"/>
                <a:cs typeface="Arial"/>
              </a:defRPr>
            </a:lvl1pPr>
          </a:lstStyle>
          <a:p>
            <a:r>
              <a:rPr lang="en-US" smtClean="0"/>
              <a:t>Click to edit Master title style</a:t>
            </a:r>
            <a:endParaRPr lang="en-US" dirty="0"/>
          </a:p>
        </p:txBody>
      </p:sp>
      <p:sp>
        <p:nvSpPr>
          <p:cNvPr id="3" name="Content Placeholder 2"/>
          <p:cNvSpPr>
            <a:spLocks noGrp="1"/>
          </p:cNvSpPr>
          <p:nvPr>
            <p:ph idx="1"/>
          </p:nvPr>
        </p:nvSpPr>
        <p:spPr>
          <a:xfrm>
            <a:off x="3575052" y="1031395"/>
            <a:ext cx="4737677" cy="4733636"/>
          </a:xfrm>
          <a:prstGeom prst="rect">
            <a:avLst/>
          </a:prstGeom>
        </p:spPr>
        <p:txBody>
          <a:bodyPr/>
          <a:lstStyle>
            <a:lvl1pPr>
              <a:defRPr sz="2700" baseline="0"/>
            </a:lvl1pPr>
            <a:lvl2pPr>
              <a:defRPr sz="2200">
                <a:latin typeface="Arial"/>
                <a:cs typeface="Arial"/>
              </a:defRPr>
            </a:lvl2pPr>
            <a:lvl3pPr>
              <a:defRPr sz="1800">
                <a:latin typeface="Arial"/>
                <a:cs typeface="Arial"/>
              </a:defRPr>
            </a:lvl3pPr>
            <a:lvl4pPr>
              <a:defRPr sz="1600">
                <a:latin typeface="Arial"/>
                <a:cs typeface="Arial"/>
              </a:defRPr>
            </a:lvl4pPr>
            <a:lvl5pPr>
              <a:defRPr sz="1600">
                <a:latin typeface="Arial"/>
                <a:cs typeface="Aria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1273" y="1831880"/>
            <a:ext cx="2634242" cy="3933151"/>
          </a:xfrm>
          <a:prstGeom prst="rect">
            <a:avLst/>
          </a:prstGeom>
        </p:spPr>
        <p:txBody>
          <a:bodyPr>
            <a:normAutofit/>
          </a:bodyPr>
          <a:lstStyle>
            <a:lvl1pPr marL="0" indent="0">
              <a:buNone/>
              <a:defRPr sz="1300" b="1"/>
            </a:lvl1pPr>
            <a:lvl2pPr marL="457060" indent="0">
              <a:buNone/>
              <a:defRPr sz="1200"/>
            </a:lvl2pPr>
            <a:lvl3pPr marL="914124" indent="0">
              <a:buNone/>
              <a:defRPr sz="1000"/>
            </a:lvl3pPr>
            <a:lvl4pPr marL="1371184" indent="0">
              <a:buNone/>
              <a:defRPr sz="900"/>
            </a:lvl4pPr>
            <a:lvl5pPr marL="1828245" indent="0">
              <a:buNone/>
              <a:defRPr sz="900"/>
            </a:lvl5pPr>
            <a:lvl6pPr marL="2285305" indent="0">
              <a:buNone/>
              <a:defRPr sz="900"/>
            </a:lvl6pPr>
            <a:lvl7pPr marL="2742367" indent="0">
              <a:buNone/>
              <a:defRPr sz="900"/>
            </a:lvl7pPr>
            <a:lvl8pPr marL="3199428" indent="0">
              <a:buNone/>
              <a:defRPr sz="900"/>
            </a:lvl8pPr>
            <a:lvl9pPr marL="3656489" indent="0">
              <a:buNone/>
              <a:defRPr sz="900"/>
            </a:lvl9pPr>
          </a:lstStyle>
          <a:p>
            <a:pPr lvl="0"/>
            <a:r>
              <a:rPr lang="en-US" smtClean="0"/>
              <a:t>Click to edit Master text styles</a:t>
            </a:r>
          </a:p>
        </p:txBody>
      </p:sp>
      <p:sp>
        <p:nvSpPr>
          <p:cNvPr id="10" name="Slide Number Placeholder 5"/>
          <p:cNvSpPr>
            <a:spLocks noGrp="1"/>
          </p:cNvSpPr>
          <p:nvPr>
            <p:ph type="sldNum" sz="quarter" idx="4"/>
          </p:nvPr>
        </p:nvSpPr>
        <p:spPr>
          <a:xfrm>
            <a:off x="831273" y="6356351"/>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2" name="Date Placeholder 3"/>
          <p:cNvSpPr>
            <a:spLocks noGrp="1"/>
          </p:cNvSpPr>
          <p:nvPr>
            <p:ph type="dt" sz="half" idx="10"/>
          </p:nvPr>
        </p:nvSpPr>
        <p:spPr>
          <a:xfrm>
            <a:off x="4502728" y="6356351"/>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5/12/16</a:t>
            </a:fld>
            <a:endParaRPr lang="en-US" dirty="0"/>
          </a:p>
        </p:txBody>
      </p:sp>
      <p:sp>
        <p:nvSpPr>
          <p:cNvPr id="13" name="Footer Placeholder 4"/>
          <p:cNvSpPr>
            <a:spLocks noGrp="1"/>
          </p:cNvSpPr>
          <p:nvPr>
            <p:ph type="ftr" sz="quarter" idx="3"/>
          </p:nvPr>
        </p:nvSpPr>
        <p:spPr>
          <a:xfrm>
            <a:off x="6477002" y="6356351"/>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672061"/>
            <a:ext cx="5486400" cy="566738"/>
          </a:xfrm>
          <a:prstGeom prst="rect">
            <a:avLst/>
          </a:prstGeom>
        </p:spPr>
        <p:txBody>
          <a:bodyPr lIns="0" tIns="0" rIns="0" bIns="0" anchor="b"/>
          <a:lstStyle>
            <a:lvl1pPr algn="l">
              <a:defRPr sz="2200" b="1">
                <a:latin typeface="Arial"/>
                <a:cs typeface="Aria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915941"/>
            <a:ext cx="5486400" cy="3540606"/>
          </a:xfrm>
          <a:prstGeom prst="rect">
            <a:avLst/>
          </a:prstGeom>
        </p:spPr>
        <p:txBody>
          <a:bodyPr/>
          <a:lstStyle>
            <a:lvl1pPr marL="0" indent="0">
              <a:buNone/>
              <a:defRPr sz="3200"/>
            </a:lvl1pPr>
            <a:lvl2pPr marL="457060" indent="0">
              <a:buNone/>
              <a:defRPr sz="2800"/>
            </a:lvl2pPr>
            <a:lvl3pPr marL="914124" indent="0">
              <a:buNone/>
              <a:defRPr sz="2400"/>
            </a:lvl3pPr>
            <a:lvl4pPr marL="1371184" indent="0">
              <a:buNone/>
              <a:defRPr sz="2000"/>
            </a:lvl4pPr>
            <a:lvl5pPr marL="1828245" indent="0">
              <a:buNone/>
              <a:defRPr sz="2000"/>
            </a:lvl5pPr>
            <a:lvl6pPr marL="2285305" indent="0">
              <a:buNone/>
              <a:defRPr sz="2000"/>
            </a:lvl6pPr>
            <a:lvl7pPr marL="2742367" indent="0">
              <a:buNone/>
              <a:defRPr sz="2000"/>
            </a:lvl7pPr>
            <a:lvl8pPr marL="3199428" indent="0">
              <a:buNone/>
              <a:defRPr sz="2000"/>
            </a:lvl8pPr>
            <a:lvl9pPr marL="3656489"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1792288" y="5238800"/>
            <a:ext cx="5486400" cy="804862"/>
          </a:xfrm>
          <a:prstGeom prst="rect">
            <a:avLst/>
          </a:prstGeom>
        </p:spPr>
        <p:txBody>
          <a:bodyPr lIns="0" tIns="0" rIns="0" bIns="0">
            <a:normAutofit/>
          </a:bodyPr>
          <a:lstStyle>
            <a:lvl1pPr marL="0" indent="0">
              <a:buNone/>
              <a:defRPr sz="1300">
                <a:latin typeface="Arial"/>
                <a:cs typeface="Arial"/>
              </a:defRPr>
            </a:lvl1pPr>
            <a:lvl2pPr marL="457060" indent="0">
              <a:buNone/>
              <a:defRPr sz="1200"/>
            </a:lvl2pPr>
            <a:lvl3pPr marL="914124" indent="0">
              <a:buNone/>
              <a:defRPr sz="1000"/>
            </a:lvl3pPr>
            <a:lvl4pPr marL="1371184" indent="0">
              <a:buNone/>
              <a:defRPr sz="900"/>
            </a:lvl4pPr>
            <a:lvl5pPr marL="1828245" indent="0">
              <a:buNone/>
              <a:defRPr sz="900"/>
            </a:lvl5pPr>
            <a:lvl6pPr marL="2285305" indent="0">
              <a:buNone/>
              <a:defRPr sz="900"/>
            </a:lvl6pPr>
            <a:lvl7pPr marL="2742367" indent="0">
              <a:buNone/>
              <a:defRPr sz="900"/>
            </a:lvl7pPr>
            <a:lvl8pPr marL="3199428" indent="0">
              <a:buNone/>
              <a:defRPr sz="900"/>
            </a:lvl8pPr>
            <a:lvl9pPr marL="3656489" indent="0">
              <a:buNone/>
              <a:defRPr sz="900"/>
            </a:lvl9pPr>
          </a:lstStyle>
          <a:p>
            <a:pPr lvl="0"/>
            <a:r>
              <a:rPr lang="en-US" smtClean="0"/>
              <a:t>Click to edit Master text styles</a:t>
            </a:r>
          </a:p>
        </p:txBody>
      </p:sp>
      <p:sp>
        <p:nvSpPr>
          <p:cNvPr id="10" name="Slide Number Placeholder 5"/>
          <p:cNvSpPr>
            <a:spLocks noGrp="1"/>
          </p:cNvSpPr>
          <p:nvPr>
            <p:ph type="sldNum" sz="quarter" idx="4"/>
          </p:nvPr>
        </p:nvSpPr>
        <p:spPr>
          <a:xfrm>
            <a:off x="831273" y="6356351"/>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2" name="Date Placeholder 3"/>
          <p:cNvSpPr>
            <a:spLocks noGrp="1"/>
          </p:cNvSpPr>
          <p:nvPr>
            <p:ph type="dt" sz="half" idx="10"/>
          </p:nvPr>
        </p:nvSpPr>
        <p:spPr>
          <a:xfrm>
            <a:off x="4502728" y="6356351"/>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5/12/16</a:t>
            </a:fld>
            <a:endParaRPr lang="en-US" dirty="0"/>
          </a:p>
        </p:txBody>
      </p:sp>
      <p:sp>
        <p:nvSpPr>
          <p:cNvPr id="13" name="Footer Placeholder 4"/>
          <p:cNvSpPr>
            <a:spLocks noGrp="1"/>
          </p:cNvSpPr>
          <p:nvPr>
            <p:ph type="ftr" sz="quarter" idx="3"/>
          </p:nvPr>
        </p:nvSpPr>
        <p:spPr>
          <a:xfrm>
            <a:off x="6477002" y="6356351"/>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emf"/><Relationship Id="rId15" Type="http://schemas.openxmlformats.org/officeDocument/2006/relationships/image" Target="../media/image2.emf"/><Relationship Id="rId16"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7492712" y="6356351"/>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dirty="0" smtClean="0"/>
              <a:t>#</a:t>
            </a:r>
            <a:endParaRPr lang="en-US" dirty="0"/>
          </a:p>
        </p:txBody>
      </p:sp>
      <p:sp>
        <p:nvSpPr>
          <p:cNvPr id="9" name="Text Placeholder 8"/>
          <p:cNvSpPr>
            <a:spLocks noGrp="1"/>
          </p:cNvSpPr>
          <p:nvPr>
            <p:ph type="body" idx="1"/>
          </p:nvPr>
        </p:nvSpPr>
        <p:spPr>
          <a:xfrm>
            <a:off x="831273" y="1039091"/>
            <a:ext cx="7481166" cy="4525818"/>
          </a:xfrm>
          <a:prstGeom prst="rect">
            <a:avLst/>
          </a:prstGeom>
        </p:spPr>
        <p:txBody>
          <a:bodyPr vert="horz" lIns="0" tIns="0" rIns="0" bIns="0" rtlCol="0">
            <a:normAutofit/>
          </a:bodyPr>
          <a:lstStyle/>
          <a:p>
            <a:pPr lvl="0"/>
            <a:r>
              <a:rPr lang="en-US" dirty="0" smtClean="0"/>
              <a:t>Click to edit Master title style</a:t>
            </a:r>
          </a:p>
          <a:p>
            <a:pPr lvl="0"/>
            <a:r>
              <a:rPr lang="en-US" dirty="0" smtClean="0"/>
              <a:t>Second level</a:t>
            </a:r>
          </a:p>
          <a:p>
            <a:pPr lvl="2"/>
            <a:r>
              <a:rPr lang="en-US" dirty="0" smtClean="0"/>
              <a:t>Third level</a:t>
            </a:r>
          </a:p>
        </p:txBody>
      </p:sp>
      <p:pic>
        <p:nvPicPr>
          <p:cNvPr id="10" name="Picture 9"/>
          <p:cNvPicPr>
            <a:picLocks noChangeAspect="1"/>
          </p:cNvPicPr>
          <p:nvPr/>
        </p:nvPicPr>
        <p:blipFill>
          <a:blip r:embed="rId14"/>
          <a:stretch>
            <a:fillRect/>
          </a:stretch>
        </p:blipFill>
        <p:spPr>
          <a:xfrm>
            <a:off x="197491" y="2"/>
            <a:ext cx="3576837" cy="671706"/>
          </a:xfrm>
          <a:prstGeom prst="rect">
            <a:avLst/>
          </a:prstGeom>
        </p:spPr>
      </p:pic>
      <p:pic>
        <p:nvPicPr>
          <p:cNvPr id="11" name="Picture 10"/>
          <p:cNvPicPr>
            <a:picLocks noChangeAspect="1"/>
          </p:cNvPicPr>
          <p:nvPr/>
        </p:nvPicPr>
        <p:blipFill>
          <a:blip r:embed="rId15"/>
          <a:stretch>
            <a:fillRect/>
          </a:stretch>
        </p:blipFill>
        <p:spPr>
          <a:xfrm>
            <a:off x="831275" y="633145"/>
            <a:ext cx="7481455" cy="34636"/>
          </a:xfrm>
          <a:prstGeom prst="rect">
            <a:avLst/>
          </a:prstGeom>
        </p:spPr>
      </p:pic>
      <p:pic>
        <p:nvPicPr>
          <p:cNvPr id="12" name="Picture 11"/>
          <p:cNvPicPr>
            <a:picLocks noChangeAspect="1"/>
          </p:cNvPicPr>
          <p:nvPr/>
        </p:nvPicPr>
        <p:blipFill>
          <a:blip r:embed="rId16"/>
          <a:stretch>
            <a:fillRect/>
          </a:stretch>
        </p:blipFill>
        <p:spPr>
          <a:xfrm>
            <a:off x="831275" y="6217227"/>
            <a:ext cx="7481455" cy="34636"/>
          </a:xfrm>
          <a:prstGeom prst="rect">
            <a:avLst/>
          </a:prstGeom>
        </p:spPr>
      </p:pic>
      <p:sp>
        <p:nvSpPr>
          <p:cNvPr id="13" name="Date Placeholder 3"/>
          <p:cNvSpPr txBox="1">
            <a:spLocks/>
          </p:cNvSpPr>
          <p:nvPr userDrawn="1"/>
        </p:nvSpPr>
        <p:spPr>
          <a:xfrm>
            <a:off x="381001" y="6400800"/>
            <a:ext cx="2438400" cy="457200"/>
          </a:xfrm>
          <a:prstGeom prst="rect">
            <a:avLst/>
          </a:prstGeom>
        </p:spPr>
        <p:txBody>
          <a:bodyPr lIns="91412" tIns="45706" rIns="91412" bIns="45706"/>
          <a:lstStyle>
            <a:defPPr>
              <a:defRPr lang="en-US"/>
            </a:defPPr>
            <a:lvl1pPr marL="0" algn="l" defTabSz="457154" rtl="0" eaLnBrk="1" latinLnBrk="0" hangingPunct="1">
              <a:defRPr sz="1800" kern="1200">
                <a:solidFill>
                  <a:schemeClr val="tx1"/>
                </a:solidFill>
                <a:latin typeface="+mn-lt"/>
                <a:ea typeface="+mn-ea"/>
                <a:cs typeface="+mn-cs"/>
              </a:defRPr>
            </a:lvl1pPr>
            <a:lvl2pPr marL="457154" algn="l" defTabSz="457154" rtl="0" eaLnBrk="1" latinLnBrk="0" hangingPunct="1">
              <a:defRPr sz="1800" kern="1200">
                <a:solidFill>
                  <a:schemeClr val="tx1"/>
                </a:solidFill>
                <a:latin typeface="+mn-lt"/>
                <a:ea typeface="+mn-ea"/>
                <a:cs typeface="+mn-cs"/>
              </a:defRPr>
            </a:lvl2pPr>
            <a:lvl3pPr marL="914309" algn="l" defTabSz="457154" rtl="0" eaLnBrk="1" latinLnBrk="0" hangingPunct="1">
              <a:defRPr sz="1800" kern="1200">
                <a:solidFill>
                  <a:schemeClr val="tx1"/>
                </a:solidFill>
                <a:latin typeface="+mn-lt"/>
                <a:ea typeface="+mn-ea"/>
                <a:cs typeface="+mn-cs"/>
              </a:defRPr>
            </a:lvl3pPr>
            <a:lvl4pPr marL="1371463" algn="l" defTabSz="457154" rtl="0" eaLnBrk="1" latinLnBrk="0" hangingPunct="1">
              <a:defRPr sz="1800" kern="1200">
                <a:solidFill>
                  <a:schemeClr val="tx1"/>
                </a:solidFill>
                <a:latin typeface="+mn-lt"/>
                <a:ea typeface="+mn-ea"/>
                <a:cs typeface="+mn-cs"/>
              </a:defRPr>
            </a:lvl4pPr>
            <a:lvl5pPr marL="1828617" algn="l" defTabSz="457154" rtl="0" eaLnBrk="1" latinLnBrk="0" hangingPunct="1">
              <a:defRPr sz="1800" kern="1200">
                <a:solidFill>
                  <a:schemeClr val="tx1"/>
                </a:solidFill>
                <a:latin typeface="+mn-lt"/>
                <a:ea typeface="+mn-ea"/>
                <a:cs typeface="+mn-cs"/>
              </a:defRPr>
            </a:lvl5pPr>
            <a:lvl6pPr marL="2285771" algn="l" defTabSz="457154" rtl="0" eaLnBrk="1" latinLnBrk="0" hangingPunct="1">
              <a:defRPr sz="1800" kern="1200">
                <a:solidFill>
                  <a:schemeClr val="tx1"/>
                </a:solidFill>
                <a:latin typeface="+mn-lt"/>
                <a:ea typeface="+mn-ea"/>
                <a:cs typeface="+mn-cs"/>
              </a:defRPr>
            </a:lvl6pPr>
            <a:lvl7pPr marL="2742926" algn="l" defTabSz="457154" rtl="0" eaLnBrk="1" latinLnBrk="0" hangingPunct="1">
              <a:defRPr sz="1800" kern="1200">
                <a:solidFill>
                  <a:schemeClr val="tx1"/>
                </a:solidFill>
                <a:latin typeface="+mn-lt"/>
                <a:ea typeface="+mn-ea"/>
                <a:cs typeface="+mn-cs"/>
              </a:defRPr>
            </a:lvl7pPr>
            <a:lvl8pPr marL="3200080" algn="l" defTabSz="457154" rtl="0" eaLnBrk="1" latinLnBrk="0" hangingPunct="1">
              <a:defRPr sz="1800" kern="1200">
                <a:solidFill>
                  <a:schemeClr val="tx1"/>
                </a:solidFill>
                <a:latin typeface="+mn-lt"/>
                <a:ea typeface="+mn-ea"/>
                <a:cs typeface="+mn-cs"/>
              </a:defRPr>
            </a:lvl8pPr>
            <a:lvl9pPr marL="3657234" algn="l" defTabSz="457154" rtl="0" eaLnBrk="1" latinLnBrk="0" hangingPunct="1">
              <a:defRPr sz="1800" kern="1200">
                <a:solidFill>
                  <a:schemeClr val="tx1"/>
                </a:solidFill>
                <a:latin typeface="+mn-lt"/>
                <a:ea typeface="+mn-ea"/>
                <a:cs typeface="+mn-cs"/>
              </a:defRPr>
            </a:lvl9pPr>
          </a:lstStyle>
          <a:p>
            <a:r>
              <a:rPr lang="en-US" sz="1200" dirty="0" smtClean="0"/>
              <a:t>APS April Meeting, Salt Lake City</a:t>
            </a:r>
          </a:p>
          <a:p>
            <a:r>
              <a:rPr lang="en-US" sz="1200" dirty="0" smtClean="0"/>
              <a:t>Mike Harrison</a:t>
            </a:r>
            <a:endParaRPr lang="en-US" sz="1200"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702" r:id="rId11"/>
    <p:sldLayoutId id="2147483706" r:id="rId12"/>
  </p:sldLayoutIdLst>
  <p:transition xmlns:p14="http://schemas.microsoft.com/office/powerpoint/2010/main">
    <p:fade/>
  </p:transition>
  <p:timing>
    <p:tnLst>
      <p:par>
        <p:cTn xmlns:p14="http://schemas.microsoft.com/office/powerpoint/2010/main" id="1" dur="indefinite" restart="never" nodeType="tmRoot"/>
      </p:par>
    </p:tnLst>
  </p:timing>
  <p:txStyles>
    <p:titleStyle>
      <a:lvl1pPr algn="ctr" defTabSz="457060" rtl="0" eaLnBrk="1" latinLnBrk="0" hangingPunct="1">
        <a:spcBef>
          <a:spcPct val="0"/>
        </a:spcBef>
        <a:buNone/>
        <a:defRPr sz="4400" kern="1200">
          <a:solidFill>
            <a:schemeClr val="tx1"/>
          </a:solidFill>
          <a:latin typeface="+mj-lt"/>
          <a:ea typeface="+mj-ea"/>
          <a:cs typeface="+mj-cs"/>
        </a:defRPr>
      </a:lvl1pPr>
    </p:titleStyle>
    <p:bodyStyle>
      <a:lvl1pPr marL="342797" indent="-342797" algn="l" defTabSz="457060" rtl="0" eaLnBrk="1" latinLnBrk="0" hangingPunct="1">
        <a:spcBef>
          <a:spcPct val="20000"/>
        </a:spcBef>
        <a:buFont typeface="Arial"/>
        <a:buNone/>
        <a:defRPr sz="2700" b="1" kern="1200">
          <a:solidFill>
            <a:schemeClr val="tx1"/>
          </a:solidFill>
          <a:latin typeface="Arial"/>
          <a:ea typeface="+mn-ea"/>
          <a:cs typeface="Arial"/>
        </a:defRPr>
      </a:lvl1pPr>
      <a:lvl2pPr marL="742725" indent="-285662" algn="l" defTabSz="457060" rtl="0" eaLnBrk="1" latinLnBrk="0" hangingPunct="1">
        <a:spcBef>
          <a:spcPct val="20000"/>
        </a:spcBef>
        <a:buFont typeface="Arial"/>
        <a:buChar char="•"/>
        <a:defRPr sz="3600" kern="1200">
          <a:solidFill>
            <a:schemeClr val="tx1"/>
          </a:solidFill>
          <a:latin typeface="+mn-lt"/>
          <a:ea typeface="+mn-ea"/>
          <a:cs typeface="+mn-cs"/>
        </a:defRPr>
      </a:lvl2pPr>
      <a:lvl3pPr marL="1142654" indent="-228530" algn="l" defTabSz="457060" rtl="0" eaLnBrk="1" latinLnBrk="0" hangingPunct="1">
        <a:spcBef>
          <a:spcPct val="20000"/>
        </a:spcBef>
        <a:buFont typeface="Lucida Grande"/>
        <a:buChar char="‒"/>
        <a:defRPr sz="1600" kern="1200">
          <a:solidFill>
            <a:schemeClr val="tx1"/>
          </a:solidFill>
          <a:latin typeface="Arial"/>
          <a:ea typeface="+mn-ea"/>
          <a:cs typeface="Arial"/>
        </a:defRPr>
      </a:lvl3pPr>
      <a:lvl4pPr marL="1599714" indent="-228530" algn="l" defTabSz="457060" rtl="0" eaLnBrk="1" latinLnBrk="0" hangingPunct="1">
        <a:spcBef>
          <a:spcPct val="20000"/>
        </a:spcBef>
        <a:buFont typeface="Arial"/>
        <a:buChar char="–"/>
        <a:defRPr sz="2000" kern="1200">
          <a:solidFill>
            <a:schemeClr val="tx1"/>
          </a:solidFill>
          <a:latin typeface="+mn-lt"/>
          <a:ea typeface="+mn-ea"/>
          <a:cs typeface="+mn-cs"/>
        </a:defRPr>
      </a:lvl4pPr>
      <a:lvl5pPr marL="2056775" indent="-228530" algn="l" defTabSz="457060" rtl="0" eaLnBrk="1" latinLnBrk="0" hangingPunct="1">
        <a:spcBef>
          <a:spcPct val="20000"/>
        </a:spcBef>
        <a:buFont typeface="Arial"/>
        <a:buChar char="»"/>
        <a:defRPr sz="2000" kern="1200">
          <a:solidFill>
            <a:schemeClr val="tx1"/>
          </a:solidFill>
          <a:latin typeface="+mn-lt"/>
          <a:ea typeface="+mn-ea"/>
          <a:cs typeface="+mn-cs"/>
        </a:defRPr>
      </a:lvl5pPr>
      <a:lvl6pPr marL="2513837" indent="-228530" algn="l" defTabSz="457060" rtl="0" eaLnBrk="1" latinLnBrk="0" hangingPunct="1">
        <a:spcBef>
          <a:spcPct val="20000"/>
        </a:spcBef>
        <a:buFont typeface="Arial"/>
        <a:buChar char="•"/>
        <a:defRPr sz="2000" kern="1200">
          <a:solidFill>
            <a:schemeClr val="tx1"/>
          </a:solidFill>
          <a:latin typeface="+mn-lt"/>
          <a:ea typeface="+mn-ea"/>
          <a:cs typeface="+mn-cs"/>
        </a:defRPr>
      </a:lvl6pPr>
      <a:lvl7pPr marL="2970898" indent="-228530" algn="l" defTabSz="457060" rtl="0" eaLnBrk="1" latinLnBrk="0" hangingPunct="1">
        <a:spcBef>
          <a:spcPct val="20000"/>
        </a:spcBef>
        <a:buFont typeface="Arial"/>
        <a:buChar char="•"/>
        <a:defRPr sz="2000" kern="1200">
          <a:solidFill>
            <a:schemeClr val="tx1"/>
          </a:solidFill>
          <a:latin typeface="+mn-lt"/>
          <a:ea typeface="+mn-ea"/>
          <a:cs typeface="+mn-cs"/>
        </a:defRPr>
      </a:lvl7pPr>
      <a:lvl8pPr marL="3427959" indent="-228530" algn="l" defTabSz="457060" rtl="0" eaLnBrk="1" latinLnBrk="0" hangingPunct="1">
        <a:spcBef>
          <a:spcPct val="20000"/>
        </a:spcBef>
        <a:buFont typeface="Arial"/>
        <a:buChar char="•"/>
        <a:defRPr sz="2000" kern="1200">
          <a:solidFill>
            <a:schemeClr val="tx1"/>
          </a:solidFill>
          <a:latin typeface="+mn-lt"/>
          <a:ea typeface="+mn-ea"/>
          <a:cs typeface="+mn-cs"/>
        </a:defRPr>
      </a:lvl8pPr>
      <a:lvl9pPr marL="3885019" indent="-228530" algn="l" defTabSz="45706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060" rtl="0" eaLnBrk="1" latinLnBrk="0" hangingPunct="1">
        <a:defRPr sz="1800" kern="1200">
          <a:solidFill>
            <a:schemeClr val="tx1"/>
          </a:solidFill>
          <a:latin typeface="+mn-lt"/>
          <a:ea typeface="+mn-ea"/>
          <a:cs typeface="+mn-cs"/>
        </a:defRPr>
      </a:lvl1pPr>
      <a:lvl2pPr marL="457060" algn="l" defTabSz="457060" rtl="0" eaLnBrk="1" latinLnBrk="0" hangingPunct="1">
        <a:defRPr sz="1800" kern="1200">
          <a:solidFill>
            <a:schemeClr val="tx1"/>
          </a:solidFill>
          <a:latin typeface="+mn-lt"/>
          <a:ea typeface="+mn-ea"/>
          <a:cs typeface="+mn-cs"/>
        </a:defRPr>
      </a:lvl2pPr>
      <a:lvl3pPr marL="914124" algn="l" defTabSz="457060" rtl="0" eaLnBrk="1" latinLnBrk="0" hangingPunct="1">
        <a:defRPr sz="1800" kern="1200">
          <a:solidFill>
            <a:schemeClr val="tx1"/>
          </a:solidFill>
          <a:latin typeface="+mn-lt"/>
          <a:ea typeface="+mn-ea"/>
          <a:cs typeface="+mn-cs"/>
        </a:defRPr>
      </a:lvl3pPr>
      <a:lvl4pPr marL="1371184" algn="l" defTabSz="457060" rtl="0" eaLnBrk="1" latinLnBrk="0" hangingPunct="1">
        <a:defRPr sz="1800" kern="1200">
          <a:solidFill>
            <a:schemeClr val="tx1"/>
          </a:solidFill>
          <a:latin typeface="+mn-lt"/>
          <a:ea typeface="+mn-ea"/>
          <a:cs typeface="+mn-cs"/>
        </a:defRPr>
      </a:lvl4pPr>
      <a:lvl5pPr marL="1828245" algn="l" defTabSz="457060" rtl="0" eaLnBrk="1" latinLnBrk="0" hangingPunct="1">
        <a:defRPr sz="1800" kern="1200">
          <a:solidFill>
            <a:schemeClr val="tx1"/>
          </a:solidFill>
          <a:latin typeface="+mn-lt"/>
          <a:ea typeface="+mn-ea"/>
          <a:cs typeface="+mn-cs"/>
        </a:defRPr>
      </a:lvl5pPr>
      <a:lvl6pPr marL="2285305" algn="l" defTabSz="457060" rtl="0" eaLnBrk="1" latinLnBrk="0" hangingPunct="1">
        <a:defRPr sz="1800" kern="1200">
          <a:solidFill>
            <a:schemeClr val="tx1"/>
          </a:solidFill>
          <a:latin typeface="+mn-lt"/>
          <a:ea typeface="+mn-ea"/>
          <a:cs typeface="+mn-cs"/>
        </a:defRPr>
      </a:lvl6pPr>
      <a:lvl7pPr marL="2742367" algn="l" defTabSz="457060" rtl="0" eaLnBrk="1" latinLnBrk="0" hangingPunct="1">
        <a:defRPr sz="1800" kern="1200">
          <a:solidFill>
            <a:schemeClr val="tx1"/>
          </a:solidFill>
          <a:latin typeface="+mn-lt"/>
          <a:ea typeface="+mn-ea"/>
          <a:cs typeface="+mn-cs"/>
        </a:defRPr>
      </a:lvl7pPr>
      <a:lvl8pPr marL="3199428" algn="l" defTabSz="457060" rtl="0" eaLnBrk="1" latinLnBrk="0" hangingPunct="1">
        <a:defRPr sz="1800" kern="1200">
          <a:solidFill>
            <a:schemeClr val="tx1"/>
          </a:solidFill>
          <a:latin typeface="+mn-lt"/>
          <a:ea typeface="+mn-ea"/>
          <a:cs typeface="+mn-cs"/>
        </a:defRPr>
      </a:lvl8pPr>
      <a:lvl9pPr marL="3656489" algn="l" defTabSz="45706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jpeg"/><Relationship Id="rId7" Type="http://schemas.openxmlformats.org/officeDocument/2006/relationships/image" Target="../media/image11.png"/><Relationship Id="rId8" Type="http://schemas.openxmlformats.org/officeDocument/2006/relationships/image" Target="../media/image12.jpeg"/><Relationship Id="rId9" Type="http://schemas.openxmlformats.org/officeDocument/2006/relationships/image" Target="../media/image13.jpeg"/><Relationship Id="rId1" Type="http://schemas.openxmlformats.org/officeDocument/2006/relationships/slideLayout" Target="../slideLayouts/slideLayout11.xml"/><Relationship Id="rId2" Type="http://schemas.openxmlformats.org/officeDocument/2006/relationships/image" Target="../media/image6.jpg"/></Relationships>
</file>

<file path=ppt/slides/_rels/slide3.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5" Type="http://schemas.openxmlformats.org/officeDocument/2006/relationships/image" Target="../media/image17.jpeg"/><Relationship Id="rId1" Type="http://schemas.openxmlformats.org/officeDocument/2006/relationships/slideLayout" Target="../slideLayouts/slideLayout11.xml"/><Relationship Id="rId2" Type="http://schemas.openxmlformats.org/officeDocument/2006/relationships/image" Target="../media/image14.jpeg"/></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5" Type="http://schemas.openxmlformats.org/officeDocument/2006/relationships/image" Target="../media/image21.jpeg"/><Relationship Id="rId1" Type="http://schemas.openxmlformats.org/officeDocument/2006/relationships/slideLayout" Target="../slideLayouts/slideLayout11.xml"/><Relationship Id="rId2"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jpeg"/><Relationship Id="rId5" Type="http://schemas.openxmlformats.org/officeDocument/2006/relationships/image" Target="../media/image25.jpeg"/><Relationship Id="rId6" Type="http://schemas.openxmlformats.org/officeDocument/2006/relationships/image" Target="../media/image26.png"/><Relationship Id="rId7" Type="http://schemas.openxmlformats.org/officeDocument/2006/relationships/image" Target="../media/image27.emf"/><Relationship Id="rId8" Type="http://schemas.openxmlformats.org/officeDocument/2006/relationships/image" Target="../media/image28.png"/><Relationship Id="rId9" Type="http://schemas.openxmlformats.org/officeDocument/2006/relationships/image" Target="../media/image29.png"/><Relationship Id="rId10" Type="http://schemas.openxmlformats.org/officeDocument/2006/relationships/image" Target="../media/image30.jpeg"/><Relationship Id="rId1" Type="http://schemas.openxmlformats.org/officeDocument/2006/relationships/slideLayout" Target="../slideLayouts/slideLayout12.xml"/><Relationship Id="rId2" Type="http://schemas.openxmlformats.org/officeDocument/2006/relationships/image" Target="../media/image2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840557" y="73618"/>
            <a:ext cx="5118654" cy="687740"/>
          </a:xfrm>
        </p:spPr>
        <p:txBody>
          <a:bodyPr/>
          <a:lstStyle/>
          <a:p>
            <a:pPr algn="l"/>
            <a:r>
              <a:rPr kumimoji="1" lang="en-US" altLang="ja-JP" sz="2400" dirty="0" smtClean="0"/>
              <a:t>US Technology: Cryomodule </a:t>
            </a:r>
            <a:r>
              <a:rPr kumimoji="1" lang="en-US" altLang="ja-JP" sz="2400" dirty="0"/>
              <a:t>production</a:t>
            </a:r>
            <a:endParaRPr kumimoji="1" lang="ja-JP" altLang="en-US" sz="2400" dirty="0"/>
          </a:p>
        </p:txBody>
      </p:sp>
      <p:sp>
        <p:nvSpPr>
          <p:cNvPr id="3" name="コンテンツ プレースホルダー 2"/>
          <p:cNvSpPr>
            <a:spLocks noGrp="1"/>
          </p:cNvSpPr>
          <p:nvPr>
            <p:ph idx="1"/>
          </p:nvPr>
        </p:nvSpPr>
        <p:spPr>
          <a:xfrm>
            <a:off x="194821" y="1016001"/>
            <a:ext cx="8764389" cy="5095875"/>
          </a:xfrm>
        </p:spPr>
        <p:txBody>
          <a:bodyPr>
            <a:noAutofit/>
          </a:bodyPr>
          <a:lstStyle/>
          <a:p>
            <a:r>
              <a:rPr kumimoji="1" lang="en-US" altLang="ja-JP" sz="2400" b="0" dirty="0">
                <a:latin typeface="+mn-lt"/>
              </a:rPr>
              <a:t>There has been no direct ILC SRF R&amp;D in the US since the GDE program.  The US is relying on cryomodule production for the LCLS II project to develop production capacity.  As such the LCLS II Project is the largest US ILC activity.</a:t>
            </a:r>
          </a:p>
          <a:p>
            <a:endParaRPr kumimoji="1" lang="en-US" altLang="ja-JP" sz="2400" b="0" dirty="0">
              <a:latin typeface="+mn-lt"/>
            </a:endParaRPr>
          </a:p>
          <a:p>
            <a:r>
              <a:rPr kumimoji="1" lang="en-US" altLang="ja-JP" sz="2400" b="0" dirty="0">
                <a:latin typeface="+mn-lt"/>
              </a:rPr>
              <a:t>LCLS II is a mini-XFEL.  An FEL based light source underway at SLAC.  It is based on 1.3 GHz technology modified for CW operation.  Total cryomodule production is 35 (33 + 2) units.  Production split equally between Fermilab and JLAB.  Production rate one/month each facility.</a:t>
            </a:r>
          </a:p>
          <a:p>
            <a:endParaRPr kumimoji="1" lang="en-US" altLang="ja-JP" sz="2400" b="0" dirty="0">
              <a:latin typeface="+mn-lt"/>
            </a:endParaRPr>
          </a:p>
          <a:p>
            <a:r>
              <a:rPr kumimoji="1" lang="en-US" altLang="ja-JP" sz="2400" b="0" dirty="0">
                <a:latin typeface="+mn-lt"/>
              </a:rPr>
              <a:t>Dressed cavities from RI.  </a:t>
            </a:r>
          </a:p>
          <a:p>
            <a:r>
              <a:rPr kumimoji="1" lang="en-US" altLang="ja-JP" sz="2400" b="0" dirty="0">
                <a:latin typeface="+mn-lt"/>
              </a:rPr>
              <a:t>Prototype cryomodules this year.</a:t>
            </a:r>
            <a:endParaRPr kumimoji="1" lang="ja-JP" altLang="en-US" sz="2400" b="0" dirty="0">
              <a:latin typeface="+mn-lt"/>
            </a:endParaRPr>
          </a:p>
        </p:txBody>
      </p:sp>
      <p:sp>
        <p:nvSpPr>
          <p:cNvPr id="6" name="スライド番号プレースホルダー 5"/>
          <p:cNvSpPr>
            <a:spLocks noGrp="1"/>
          </p:cNvSpPr>
          <p:nvPr>
            <p:ph type="sldNum" sz="quarter" idx="12"/>
          </p:nvPr>
        </p:nvSpPr>
        <p:spPr>
          <a:xfrm>
            <a:off x="8225013" y="6356351"/>
            <a:ext cx="573766" cy="365125"/>
          </a:xfrm>
        </p:spPr>
        <p:txBody>
          <a:bodyPr/>
          <a:lstStyle/>
          <a:p>
            <a:fld id="{9C3EFD4F-31C6-D540-BA64-364CC0630888}" type="slidenum">
              <a:rPr kumimoji="1" lang="ja-JP" altLang="en-US" smtClean="0"/>
              <a:t>1</a:t>
            </a:fld>
            <a:endParaRPr kumimoji="1" lang="ja-JP" altLang="en-US" dirty="0"/>
          </a:p>
        </p:txBody>
      </p:sp>
      <p:pic>
        <p:nvPicPr>
          <p:cNvPr id="5" name="Content Placeholder 5" descr="T:\grimm\LCLS-II\Magnetic_Shields\F10017493-naked-01APR14.jpg"/>
          <p:cNvPicPr>
            <a:picLocks noChangeAspect="1"/>
          </p:cNvPicPr>
          <p:nvPr/>
        </p:nvPicPr>
        <p:blipFill rotWithShape="1">
          <a:blip r:embed="rId2" cstate="print">
            <a:extLst>
              <a:ext uri="{28A0092B-C50C-407E-A947-70E740481C1C}">
                <a14:useLocalDpi xmlns:a14="http://schemas.microsoft.com/office/drawing/2010/main" val="0"/>
              </a:ext>
            </a:extLst>
          </a:blip>
          <a:srcRect t="10211" b="8795"/>
          <a:stretch/>
        </p:blipFill>
        <p:spPr bwMode="auto">
          <a:xfrm>
            <a:off x="5286375" y="4541560"/>
            <a:ext cx="3175000" cy="1814791"/>
          </a:xfrm>
          <a:prstGeom prst="rect">
            <a:avLst/>
          </a:prstGeom>
          <a:noFill/>
          <a:ln>
            <a:noFill/>
          </a:ln>
        </p:spPr>
      </p:pic>
    </p:spTree>
    <p:extLst>
      <p:ext uri="{BB962C8B-B14F-4D97-AF65-F5344CB8AC3E}">
        <p14:creationId xmlns:p14="http://schemas.microsoft.com/office/powerpoint/2010/main" val="1482943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68751" y="73618"/>
            <a:ext cx="5175250" cy="687740"/>
          </a:xfrm>
        </p:spPr>
        <p:txBody>
          <a:bodyPr/>
          <a:lstStyle/>
          <a:p>
            <a:pPr algn="l"/>
            <a:r>
              <a:rPr kumimoji="1" lang="en-US" altLang="ja-JP" sz="2800" dirty="0"/>
              <a:t>Fermilab Cryomodule production</a:t>
            </a:r>
            <a:endParaRPr kumimoji="1" lang="ja-JP" altLang="en-US" sz="2800" dirty="0"/>
          </a:p>
        </p:txBody>
      </p:sp>
      <p:sp>
        <p:nvSpPr>
          <p:cNvPr id="6" name="スライド番号プレースホルダー 5"/>
          <p:cNvSpPr>
            <a:spLocks noGrp="1"/>
          </p:cNvSpPr>
          <p:nvPr>
            <p:ph type="sldNum" sz="quarter" idx="12"/>
          </p:nvPr>
        </p:nvSpPr>
        <p:spPr>
          <a:xfrm>
            <a:off x="8225013" y="6356351"/>
            <a:ext cx="573766" cy="365125"/>
          </a:xfrm>
        </p:spPr>
        <p:txBody>
          <a:bodyPr/>
          <a:lstStyle/>
          <a:p>
            <a:fld id="{9C3EFD4F-31C6-D540-BA64-364CC0630888}" type="slidenum">
              <a:rPr kumimoji="1" lang="ja-JP" altLang="en-US" smtClean="0"/>
              <a:t>2</a:t>
            </a:fld>
            <a:endParaRPr kumimoji="1" lang="ja-JP" altLang="en-US"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b="50090"/>
          <a:stretch/>
        </p:blipFill>
        <p:spPr>
          <a:xfrm>
            <a:off x="253361" y="761358"/>
            <a:ext cx="4238664" cy="1452602"/>
          </a:xfrm>
          <a:prstGeom prst="rect">
            <a:avLst/>
          </a:prstGeom>
        </p:spPr>
      </p:pic>
      <p:pic>
        <p:nvPicPr>
          <p:cNvPr id="8" name="Picture 7"/>
          <p:cNvPicPr>
            <a:picLocks noChangeAspect="1"/>
          </p:cNvPicPr>
          <p:nvPr/>
        </p:nvPicPr>
        <p:blipFill rotWithShape="1">
          <a:blip r:embed="rId3"/>
          <a:srcRect t="7458" b="29400"/>
          <a:stretch/>
        </p:blipFill>
        <p:spPr>
          <a:xfrm>
            <a:off x="464160" y="2326294"/>
            <a:ext cx="3026598" cy="1273463"/>
          </a:xfrm>
          <a:prstGeom prst="rect">
            <a:avLst/>
          </a:prstGeom>
        </p:spPr>
      </p:pic>
      <p:pic>
        <p:nvPicPr>
          <p:cNvPr id="9"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558" y="4836323"/>
            <a:ext cx="1352197" cy="935030"/>
          </a:xfrm>
          <a:prstGeom prst="rect">
            <a:avLst/>
          </a:prstGeom>
          <a:noFill/>
          <a:ln w="9525">
            <a:solidFill>
              <a:schemeClr val="bg1"/>
            </a:solidFill>
            <a:miter lim="800000"/>
            <a:headEnd/>
            <a:tailEnd/>
          </a:ln>
          <a:extLst>
            <a:ext uri="{909E8E84-426E-40dd-AFC4-6F175D3DCCD1}">
              <a14:hiddenFill xmlns:a14="http://schemas.microsoft.com/office/drawing/2010/main">
                <a:solidFill>
                  <a:schemeClr val="accent1"/>
                </a:solidFill>
              </a14:hiddenFill>
            </a:ext>
          </a:extLst>
        </p:spPr>
      </p:pic>
      <p:pic>
        <p:nvPicPr>
          <p:cNvPr id="1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714402" y="3523430"/>
            <a:ext cx="1062650" cy="15631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descr="Q:\TD_SCRF\Cryomodule2\Assembly Pictures\Cavity String Assembly\6-28-9.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60115" y="3774848"/>
            <a:ext cx="1573226" cy="1179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t="49407"/>
          <a:stretch/>
        </p:blipFill>
        <p:spPr bwMode="auto">
          <a:xfrm>
            <a:off x="1964878" y="4749482"/>
            <a:ext cx="1619832" cy="1080185"/>
          </a:xfrm>
          <a:prstGeom prst="rect">
            <a:avLst/>
          </a:prstGeom>
          <a:noFill/>
          <a:ln w="9525">
            <a:solidFill>
              <a:srgbClr val="0000FF"/>
            </a:solidFill>
            <a:miter lim="800000"/>
            <a:headEnd/>
            <a:tailEnd/>
          </a:ln>
          <a:extLst>
            <a:ext uri="{909E8E84-426E-40dd-AFC4-6F175D3DCCD1}">
              <a14:hiddenFill xmlns:a14="http://schemas.microsoft.com/office/drawing/2010/main">
                <a:solidFill>
                  <a:schemeClr val="accent1"/>
                </a:solidFill>
              </a14:hiddenFill>
            </a:ext>
          </a:extLst>
        </p:spPr>
      </p:pic>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35040" y="761358"/>
            <a:ext cx="3251200" cy="2438400"/>
          </a:xfrm>
          <a:prstGeom prst="rect">
            <a:avLst/>
          </a:prstGeom>
        </p:spPr>
      </p:pic>
      <p:sp>
        <p:nvSpPr>
          <p:cNvPr id="14" name="TextBox 13"/>
          <p:cNvSpPr txBox="1"/>
          <p:nvPr/>
        </p:nvSpPr>
        <p:spPr>
          <a:xfrm>
            <a:off x="4492024" y="3244307"/>
            <a:ext cx="4239740" cy="594908"/>
          </a:xfrm>
          <a:prstGeom prst="rect">
            <a:avLst/>
          </a:prstGeom>
          <a:noFill/>
        </p:spPr>
        <p:txBody>
          <a:bodyPr wrap="square" lIns="91430" tIns="45715" rIns="91430" bIns="45715" rtlCol="0">
            <a:spAutoFit/>
          </a:bodyPr>
          <a:lstStyle/>
          <a:p>
            <a:r>
              <a:rPr lang="en-US" sz="1600" dirty="0"/>
              <a:t>Magnetic shielding (body) is installed except the second layer center section</a:t>
            </a:r>
          </a:p>
        </p:txBody>
      </p:sp>
      <p:pic>
        <p:nvPicPr>
          <p:cNvPr id="15" name="Picture 1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39300" y="3829083"/>
            <a:ext cx="3146940" cy="2360205"/>
          </a:xfrm>
          <a:prstGeom prst="rect">
            <a:avLst/>
          </a:prstGeom>
        </p:spPr>
      </p:pic>
      <p:sp>
        <p:nvSpPr>
          <p:cNvPr id="16" name="TextBox 15"/>
          <p:cNvSpPr txBox="1"/>
          <p:nvPr/>
        </p:nvSpPr>
        <p:spPr>
          <a:xfrm>
            <a:off x="5545180" y="6300600"/>
            <a:ext cx="2133600" cy="369332"/>
          </a:xfrm>
          <a:prstGeom prst="rect">
            <a:avLst/>
          </a:prstGeom>
          <a:noFill/>
        </p:spPr>
        <p:txBody>
          <a:bodyPr wrap="square" lIns="91430" tIns="45715" rIns="91430" bIns="45715" rtlCol="0">
            <a:spAutoFit/>
          </a:bodyPr>
          <a:lstStyle/>
          <a:p>
            <a:r>
              <a:rPr lang="en-US" dirty="0" smtClean="0"/>
              <a:t>Split Magnet</a:t>
            </a:r>
            <a:endParaRPr lang="en-US" dirty="0"/>
          </a:p>
        </p:txBody>
      </p:sp>
    </p:spTree>
    <p:extLst>
      <p:ext uri="{BB962C8B-B14F-4D97-AF65-F5344CB8AC3E}">
        <p14:creationId xmlns:p14="http://schemas.microsoft.com/office/powerpoint/2010/main" val="4000169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68751" y="73618"/>
            <a:ext cx="5175250" cy="687740"/>
          </a:xfrm>
        </p:spPr>
        <p:txBody>
          <a:bodyPr/>
          <a:lstStyle/>
          <a:p>
            <a:pPr algn="l"/>
            <a:r>
              <a:rPr kumimoji="1" lang="en-US" altLang="ja-JP" sz="2800" dirty="0"/>
              <a:t>Fermilab Cryomodule production</a:t>
            </a:r>
            <a:endParaRPr kumimoji="1" lang="ja-JP" altLang="en-US" sz="2800" dirty="0"/>
          </a:p>
        </p:txBody>
      </p:sp>
      <p:sp>
        <p:nvSpPr>
          <p:cNvPr id="6" name="スライド番号プレースホルダー 5"/>
          <p:cNvSpPr>
            <a:spLocks noGrp="1"/>
          </p:cNvSpPr>
          <p:nvPr>
            <p:ph type="sldNum" sz="quarter" idx="12"/>
          </p:nvPr>
        </p:nvSpPr>
        <p:spPr>
          <a:xfrm>
            <a:off x="8225013" y="6356351"/>
            <a:ext cx="573766" cy="365125"/>
          </a:xfrm>
        </p:spPr>
        <p:txBody>
          <a:bodyPr/>
          <a:lstStyle/>
          <a:p>
            <a:fld id="{9C3EFD4F-31C6-D540-BA64-364CC0630888}" type="slidenum">
              <a:rPr kumimoji="1" lang="ja-JP" altLang="en-US" smtClean="0"/>
              <a:t>3</a:t>
            </a:fld>
            <a:endParaRPr kumimoji="1" lang="ja-JP" altLang="en-US" dirty="0"/>
          </a:p>
        </p:txBody>
      </p:sp>
      <p:pic>
        <p:nvPicPr>
          <p:cNvPr id="17" name="Picture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5601" y="761358"/>
            <a:ext cx="3447761" cy="2585821"/>
          </a:xfrm>
          <a:prstGeom prst="rect">
            <a:avLst/>
          </a:prstGeom>
        </p:spPr>
      </p:pic>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5601" y="3770530"/>
            <a:ext cx="3447761" cy="2585821"/>
          </a:xfrm>
          <a:prstGeom prst="rect">
            <a:avLst/>
          </a:prstGeom>
        </p:spPr>
      </p:pic>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77250" y="761359"/>
            <a:ext cx="3447762" cy="2585821"/>
          </a:xfrm>
          <a:prstGeom prst="rect">
            <a:avLst/>
          </a:prstGeom>
        </p:spPr>
      </p:pic>
      <p:pic>
        <p:nvPicPr>
          <p:cNvPr id="20" name="Picture 19" descr="IMG_4173.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777250" y="3770529"/>
            <a:ext cx="3447762" cy="2585821"/>
          </a:xfrm>
          <a:prstGeom prst="rect">
            <a:avLst/>
          </a:prstGeom>
        </p:spPr>
      </p:pic>
    </p:spTree>
    <p:extLst>
      <p:ext uri="{BB962C8B-B14F-4D97-AF65-F5344CB8AC3E}">
        <p14:creationId xmlns:p14="http://schemas.microsoft.com/office/powerpoint/2010/main" val="1873049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68751" y="73618"/>
            <a:ext cx="5175250" cy="687740"/>
          </a:xfrm>
        </p:spPr>
        <p:txBody>
          <a:bodyPr/>
          <a:lstStyle/>
          <a:p>
            <a:pPr algn="l"/>
            <a:r>
              <a:rPr kumimoji="1" lang="en-US" altLang="ja-JP" sz="2800" dirty="0"/>
              <a:t>JLAB Cryomodule production</a:t>
            </a:r>
            <a:endParaRPr kumimoji="1" lang="ja-JP" altLang="en-US" sz="2800" dirty="0"/>
          </a:p>
        </p:txBody>
      </p:sp>
      <p:sp>
        <p:nvSpPr>
          <p:cNvPr id="6" name="スライド番号プレースホルダー 5"/>
          <p:cNvSpPr>
            <a:spLocks noGrp="1"/>
          </p:cNvSpPr>
          <p:nvPr>
            <p:ph type="sldNum" sz="quarter" idx="12"/>
          </p:nvPr>
        </p:nvSpPr>
        <p:spPr>
          <a:xfrm>
            <a:off x="8225013" y="6356351"/>
            <a:ext cx="573766" cy="365125"/>
          </a:xfrm>
        </p:spPr>
        <p:txBody>
          <a:bodyPr/>
          <a:lstStyle/>
          <a:p>
            <a:fld id="{9C3EFD4F-31C6-D540-BA64-364CC0630888}" type="slidenum">
              <a:rPr kumimoji="1" lang="ja-JP" altLang="en-US" smtClean="0"/>
              <a:t>4</a:t>
            </a:fld>
            <a:endParaRPr kumimoji="1" lang="ja-JP" altLang="en-US" dirty="0"/>
          </a:p>
        </p:txBody>
      </p:sp>
      <p:pic>
        <p:nvPicPr>
          <p:cNvPr id="8" name="Picture 2"/>
          <p:cNvPicPr>
            <a:picLocks noGrp="1" noChangeAspect="1" noChangeArrowheads="1"/>
          </p:cNvPicPr>
          <p:nvPr>
            <p:ph sz="quarter" idx="4294967295"/>
          </p:nvPr>
        </p:nvPicPr>
        <p:blipFill>
          <a:blip r:embed="rId2">
            <a:extLst>
              <a:ext uri="{28A0092B-C50C-407E-A947-70E740481C1C}">
                <a14:useLocalDpi xmlns:a14="http://schemas.microsoft.com/office/drawing/2010/main" val="0"/>
              </a:ext>
            </a:extLst>
          </a:blip>
          <a:srcRect/>
          <a:stretch>
            <a:fillRect/>
          </a:stretch>
        </p:blipFill>
        <p:spPr bwMode="auto">
          <a:xfrm>
            <a:off x="349424" y="761359"/>
            <a:ext cx="2428205" cy="3345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6965" t="1526" r="15744"/>
          <a:stretch/>
        </p:blipFill>
        <p:spPr>
          <a:xfrm>
            <a:off x="3556000" y="761359"/>
            <a:ext cx="3524249" cy="3367615"/>
          </a:xfrm>
          <a:prstGeom prst="rect">
            <a:avLst/>
          </a:prstGeom>
        </p:spPr>
      </p:pic>
      <p:pic>
        <p:nvPicPr>
          <p:cNvPr id="10" name="Picture 2" descr="C:\Users\areilly\AppData\Local\Temp\IMG_534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9424" y="4361659"/>
            <a:ext cx="3146423" cy="235981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M:\asd\asddata\CryomoduleAssembly\pictures\LCLS\CM Area\DSC_022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27784" y="3693933"/>
            <a:ext cx="4570994" cy="3027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4148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0402" y="110783"/>
            <a:ext cx="4783332" cy="572029"/>
          </a:xfrm>
        </p:spPr>
        <p:txBody>
          <a:bodyPr/>
          <a:lstStyle/>
          <a:p>
            <a:r>
              <a:rPr lang="en-US" sz="2400" dirty="0" smtClean="0"/>
              <a:t>TRIUMF 1.3 GHz Infrastructure</a:t>
            </a:r>
            <a:endParaRPr lang="en-US" sz="2400" dirty="0"/>
          </a:p>
        </p:txBody>
      </p:sp>
      <p:sp>
        <p:nvSpPr>
          <p:cNvPr id="4" name="Slide Number Placeholder 16"/>
          <p:cNvSpPr>
            <a:spLocks noGrp="1"/>
          </p:cNvSpPr>
          <p:nvPr>
            <p:ph type="sldNum" sz="quarter" idx="4294967295"/>
          </p:nvPr>
        </p:nvSpPr>
        <p:spPr>
          <a:xfrm>
            <a:off x="6553200" y="6445250"/>
            <a:ext cx="2133600" cy="365125"/>
          </a:xfrm>
          <a:prstGeom prst="rect">
            <a:avLst/>
          </a:prstGeom>
        </p:spPr>
        <p:txBody>
          <a:bodyPr vert="horz" lIns="91440" tIns="45720" rIns="91440" bIns="45720" rtlCol="0" anchor="ctr"/>
          <a:lstStyle>
            <a:lvl1pPr algn="r">
              <a:defRPr sz="1200">
                <a:solidFill>
                  <a:srgbClr val="800000"/>
                </a:solidFill>
                <a:latin typeface="Arial"/>
                <a:cs typeface="Arial"/>
              </a:defRPr>
            </a:lvl1pPr>
          </a:lstStyle>
          <a:p>
            <a:fld id="{CE5438ED-1FAD-7A4A-9E7C-8E39A53AEDBF}" type="slidenum">
              <a:rPr lang="en-US" smtClean="0"/>
              <a:pPr/>
              <a:t>5</a:t>
            </a:fld>
            <a:endParaRPr lang="en-US" dirty="0"/>
          </a:p>
        </p:txBody>
      </p:sp>
      <p:pic>
        <p:nvPicPr>
          <p:cNvPr id="20" name="Picture 19"/>
          <p:cNvPicPr>
            <a:picLocks noChangeAspect="1"/>
          </p:cNvPicPr>
          <p:nvPr/>
        </p:nvPicPr>
        <p:blipFill>
          <a:blip r:embed="rId2"/>
          <a:stretch>
            <a:fillRect/>
          </a:stretch>
        </p:blipFill>
        <p:spPr>
          <a:xfrm>
            <a:off x="7531460" y="59983"/>
            <a:ext cx="1268558" cy="634279"/>
          </a:xfrm>
          <a:prstGeom prst="rect">
            <a:avLst/>
          </a:prstGeom>
        </p:spPr>
      </p:pic>
      <p:pic>
        <p:nvPicPr>
          <p:cNvPr id="19" name="Picture 18" descr="coupler-conditioning-stand 004.jpg"/>
          <p:cNvPicPr>
            <a:picLocks noChangeAspect="1"/>
          </p:cNvPicPr>
          <p:nvPr/>
        </p:nvPicPr>
        <p:blipFill>
          <a:blip r:embed="rId3" cstate="print"/>
          <a:stretch>
            <a:fillRect/>
          </a:stretch>
        </p:blipFill>
        <p:spPr>
          <a:xfrm>
            <a:off x="2083981" y="2210686"/>
            <a:ext cx="1661271" cy="1245953"/>
          </a:xfrm>
          <a:prstGeom prst="rect">
            <a:avLst/>
          </a:prstGeom>
        </p:spPr>
      </p:pic>
      <p:pic>
        <p:nvPicPr>
          <p:cNvPr id="21" name="Picture 20" descr="IMG033-rinse2.jpg"/>
          <p:cNvPicPr>
            <a:picLocks noChangeAspect="1"/>
          </p:cNvPicPr>
          <p:nvPr/>
        </p:nvPicPr>
        <p:blipFill>
          <a:blip r:embed="rId4"/>
          <a:stretch>
            <a:fillRect/>
          </a:stretch>
        </p:blipFill>
        <p:spPr>
          <a:xfrm>
            <a:off x="2062716" y="3906965"/>
            <a:ext cx="1664863" cy="2219819"/>
          </a:xfrm>
          <a:prstGeom prst="rect">
            <a:avLst/>
          </a:prstGeom>
        </p:spPr>
      </p:pic>
      <p:pic>
        <p:nvPicPr>
          <p:cNvPr id="22" name="Picture 21" descr="IMG320-etching.jpg"/>
          <p:cNvPicPr>
            <a:picLocks noChangeAspect="1"/>
          </p:cNvPicPr>
          <p:nvPr/>
        </p:nvPicPr>
        <p:blipFill>
          <a:blip r:embed="rId5"/>
          <a:stretch>
            <a:fillRect/>
          </a:stretch>
        </p:blipFill>
        <p:spPr>
          <a:xfrm>
            <a:off x="98268" y="3911895"/>
            <a:ext cx="1656105" cy="2208140"/>
          </a:xfrm>
          <a:prstGeom prst="rect">
            <a:avLst/>
          </a:prstGeom>
        </p:spPr>
      </p:pic>
      <p:grpSp>
        <p:nvGrpSpPr>
          <p:cNvPr id="23" name="Group 22"/>
          <p:cNvGrpSpPr/>
          <p:nvPr/>
        </p:nvGrpSpPr>
        <p:grpSpPr>
          <a:xfrm>
            <a:off x="3944680" y="892249"/>
            <a:ext cx="4997303" cy="3283825"/>
            <a:chOff x="309386" y="3391786"/>
            <a:chExt cx="2840713" cy="2071713"/>
          </a:xfrm>
        </p:grpSpPr>
        <p:pic>
          <p:nvPicPr>
            <p:cNvPr id="24" name="Picture 2"/>
            <p:cNvPicPr>
              <a:picLocks noChangeAspect="1" noChangeArrowheads="1"/>
            </p:cNvPicPr>
            <p:nvPr/>
          </p:nvPicPr>
          <p:blipFill>
            <a:blip r:embed="rId6" cstate="print"/>
            <a:srcRect/>
            <a:stretch>
              <a:fillRect/>
            </a:stretch>
          </p:blipFill>
          <p:spPr bwMode="auto">
            <a:xfrm>
              <a:off x="1937475" y="3391786"/>
              <a:ext cx="1212624" cy="2057330"/>
            </a:xfrm>
            <a:prstGeom prst="rect">
              <a:avLst/>
            </a:prstGeom>
            <a:noFill/>
            <a:ln w="9525">
              <a:noFill/>
              <a:miter lim="800000"/>
              <a:headEnd/>
              <a:tailEnd/>
            </a:ln>
          </p:spPr>
        </p:pic>
        <p:pic>
          <p:nvPicPr>
            <p:cNvPr id="25" name="Picture 17"/>
            <p:cNvPicPr>
              <a:picLocks noChangeAspect="1" noChangeArrowheads="1"/>
            </p:cNvPicPr>
            <p:nvPr/>
          </p:nvPicPr>
          <p:blipFill>
            <a:blip r:embed="rId7"/>
            <a:srcRect/>
            <a:stretch>
              <a:fillRect/>
            </a:stretch>
          </p:blipFill>
          <p:spPr bwMode="auto">
            <a:xfrm>
              <a:off x="309386" y="3391786"/>
              <a:ext cx="1551029" cy="2071713"/>
            </a:xfrm>
            <a:prstGeom prst="rect">
              <a:avLst/>
            </a:prstGeom>
            <a:noFill/>
            <a:ln w="9525">
              <a:noFill/>
              <a:miter lim="800000"/>
              <a:headEnd/>
              <a:tailEnd/>
            </a:ln>
          </p:spPr>
        </p:pic>
      </p:grpSp>
      <p:grpSp>
        <p:nvGrpSpPr>
          <p:cNvPr id="26" name="Group 19"/>
          <p:cNvGrpSpPr/>
          <p:nvPr/>
        </p:nvGrpSpPr>
        <p:grpSpPr>
          <a:xfrm>
            <a:off x="5591912" y="4074655"/>
            <a:ext cx="3355510" cy="2305666"/>
            <a:chOff x="201692" y="3619500"/>
            <a:chExt cx="3582462" cy="2986733"/>
          </a:xfrm>
        </p:grpSpPr>
        <p:sp>
          <p:nvSpPr>
            <p:cNvPr id="27" name="Text Box 7"/>
            <p:cNvSpPr txBox="1">
              <a:spLocks noChangeArrowheads="1"/>
            </p:cNvSpPr>
            <p:nvPr/>
          </p:nvSpPr>
          <p:spPr bwMode="auto">
            <a:xfrm>
              <a:off x="201692" y="6114688"/>
              <a:ext cx="3582458" cy="491545"/>
            </a:xfrm>
            <a:prstGeom prst="rect">
              <a:avLst/>
            </a:prstGeom>
            <a:solidFill>
              <a:schemeClr val="bg1"/>
            </a:solidFill>
            <a:ln w="9525">
              <a:noFill/>
              <a:miter lim="800000"/>
              <a:headEnd/>
              <a:tailEnd/>
            </a:ln>
          </p:spPr>
          <p:txBody>
            <a:bodyPr wrap="square">
              <a:spAutoFit/>
            </a:bodyPr>
            <a:lstStyle/>
            <a:p>
              <a:pPr algn="ctr" defTabSz="914400">
                <a:spcBef>
                  <a:spcPct val="50000"/>
                </a:spcBef>
              </a:pPr>
              <a:r>
                <a:rPr lang="en-US" sz="1000" b="1" dirty="0" smtClean="0"/>
                <a:t>TR-PAV2 </a:t>
              </a:r>
              <a:r>
                <a:rPr lang="en-US" sz="1000" b="1" dirty="0"/>
                <a:t>cavity </a:t>
              </a:r>
              <a:r>
                <a:rPr lang="en-US" sz="1000" b="1" dirty="0" smtClean="0"/>
                <a:t>test</a:t>
              </a:r>
              <a:endParaRPr lang="en-US" sz="1000" b="1" dirty="0"/>
            </a:p>
          </p:txBody>
        </p:sp>
        <p:sp>
          <p:nvSpPr>
            <p:cNvPr id="28" name="Text Box 10"/>
            <p:cNvSpPr txBox="1">
              <a:spLocks noChangeArrowheads="1"/>
            </p:cNvSpPr>
            <p:nvPr/>
          </p:nvSpPr>
          <p:spPr bwMode="auto">
            <a:xfrm>
              <a:off x="1689100" y="3619500"/>
              <a:ext cx="2019300" cy="457200"/>
            </a:xfrm>
            <a:prstGeom prst="rect">
              <a:avLst/>
            </a:prstGeom>
            <a:noFill/>
            <a:ln w="9525">
              <a:noFill/>
              <a:miter lim="800000"/>
              <a:headEnd/>
              <a:tailEnd/>
            </a:ln>
          </p:spPr>
          <p:txBody>
            <a:bodyPr>
              <a:spAutoFit/>
            </a:bodyPr>
            <a:lstStyle/>
            <a:p>
              <a:pPr defTabSz="914400">
                <a:spcBef>
                  <a:spcPct val="50000"/>
                </a:spcBef>
              </a:pPr>
              <a:endParaRPr lang="en-US"/>
            </a:p>
          </p:txBody>
        </p:sp>
        <p:sp>
          <p:nvSpPr>
            <p:cNvPr id="29" name="Rectangle 28"/>
            <p:cNvSpPr/>
            <p:nvPr/>
          </p:nvSpPr>
          <p:spPr>
            <a:xfrm>
              <a:off x="564078" y="5072745"/>
              <a:ext cx="552203" cy="52845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0" name="Straight Connector 29"/>
            <p:cNvCxnSpPr/>
            <p:nvPr/>
          </p:nvCxnSpPr>
          <p:spPr>
            <a:xfrm flipV="1">
              <a:off x="973777" y="4752109"/>
              <a:ext cx="0" cy="991590"/>
            </a:xfrm>
            <a:prstGeom prst="line">
              <a:avLst/>
            </a:prstGeom>
            <a:ln w="3175">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V="1">
              <a:off x="546273" y="5244929"/>
              <a:ext cx="872836" cy="6"/>
            </a:xfrm>
            <a:prstGeom prst="line">
              <a:avLst/>
            </a:prstGeom>
            <a:ln w="3175">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sp>
          <p:nvSpPr>
            <p:cNvPr id="32" name="Rectangle 31"/>
            <p:cNvSpPr/>
            <p:nvPr/>
          </p:nvSpPr>
          <p:spPr>
            <a:xfrm>
              <a:off x="1595251" y="4953988"/>
              <a:ext cx="552203" cy="25334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3" name="Straight Connector 32"/>
            <p:cNvCxnSpPr/>
            <p:nvPr/>
          </p:nvCxnSpPr>
          <p:spPr>
            <a:xfrm flipV="1">
              <a:off x="1826861" y="4773873"/>
              <a:ext cx="0" cy="991590"/>
            </a:xfrm>
            <a:prstGeom prst="line">
              <a:avLst/>
            </a:prstGeom>
            <a:ln w="3175">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pic>
          <p:nvPicPr>
            <p:cNvPr id="34" name="Picture 2"/>
            <p:cNvPicPr>
              <a:picLocks noChangeAspect="1" noChangeArrowheads="1"/>
            </p:cNvPicPr>
            <p:nvPr/>
          </p:nvPicPr>
          <p:blipFill>
            <a:blip r:embed="rId8"/>
            <a:srcRect/>
            <a:stretch>
              <a:fillRect/>
            </a:stretch>
          </p:blipFill>
          <p:spPr bwMode="auto">
            <a:xfrm>
              <a:off x="201693" y="3960879"/>
              <a:ext cx="3582461" cy="2147749"/>
            </a:xfrm>
            <a:prstGeom prst="rect">
              <a:avLst/>
            </a:prstGeom>
            <a:noFill/>
            <a:ln w="9525">
              <a:noFill/>
              <a:miter lim="800000"/>
              <a:headEnd/>
              <a:tailEnd/>
            </a:ln>
          </p:spPr>
        </p:pic>
        <p:sp>
          <p:nvSpPr>
            <p:cNvPr id="35" name="Oval 34"/>
            <p:cNvSpPr/>
            <p:nvPr/>
          </p:nvSpPr>
          <p:spPr>
            <a:xfrm>
              <a:off x="1496291" y="4488873"/>
              <a:ext cx="83127" cy="71252"/>
            </a:xfrm>
            <a:prstGeom prst="ellipse">
              <a:avLst/>
            </a:prstGeom>
            <a:solidFill>
              <a:schemeClr val="tx1"/>
            </a:solidFill>
            <a:ln>
              <a:solidFill>
                <a:schemeClr val="tx1">
                  <a:lumMod val="50000"/>
                  <a:lumOff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6" name="TextBox 35"/>
          <p:cNvSpPr txBox="1"/>
          <p:nvPr/>
        </p:nvSpPr>
        <p:spPr>
          <a:xfrm>
            <a:off x="95694" y="746184"/>
            <a:ext cx="3827720" cy="1323439"/>
          </a:xfrm>
          <a:prstGeom prst="rect">
            <a:avLst/>
          </a:prstGeom>
          <a:noFill/>
        </p:spPr>
        <p:txBody>
          <a:bodyPr wrap="square" rtlCol="0">
            <a:spAutoFit/>
          </a:bodyPr>
          <a:lstStyle/>
          <a:p>
            <a:r>
              <a:rPr lang="en-CA" sz="2000" dirty="0"/>
              <a:t>I</a:t>
            </a:r>
            <a:r>
              <a:rPr lang="en-CA" sz="2000" dirty="0" smtClean="0"/>
              <a:t>nfrastructure established to process and test 1.3GHz single cell and multi-cell cavities and support 1.3GHz </a:t>
            </a:r>
            <a:r>
              <a:rPr lang="en-CA" sz="2000" dirty="0" err="1" smtClean="0"/>
              <a:t>cryomodule</a:t>
            </a:r>
            <a:r>
              <a:rPr lang="en-CA" sz="2000" dirty="0" smtClean="0"/>
              <a:t> production</a:t>
            </a:r>
            <a:endParaRPr lang="en-CA" sz="2000" dirty="0"/>
          </a:p>
        </p:txBody>
      </p:sp>
      <p:sp>
        <p:nvSpPr>
          <p:cNvPr id="37" name="TextBox 36"/>
          <p:cNvSpPr txBox="1"/>
          <p:nvPr/>
        </p:nvSpPr>
        <p:spPr>
          <a:xfrm>
            <a:off x="3955311" y="4039487"/>
            <a:ext cx="2700670" cy="246221"/>
          </a:xfrm>
          <a:prstGeom prst="rect">
            <a:avLst/>
          </a:prstGeom>
          <a:solidFill>
            <a:schemeClr val="bg1"/>
          </a:solidFill>
        </p:spPr>
        <p:txBody>
          <a:bodyPr wrap="square" rtlCol="0">
            <a:spAutoFit/>
          </a:bodyPr>
          <a:lstStyle/>
          <a:p>
            <a:pPr algn="ctr"/>
            <a:r>
              <a:rPr lang="en-CA" sz="1000" b="1" dirty="0" smtClean="0"/>
              <a:t>Single cell cryostat</a:t>
            </a:r>
            <a:endParaRPr lang="en-CA" sz="1000" b="1" dirty="0"/>
          </a:p>
        </p:txBody>
      </p:sp>
      <p:sp>
        <p:nvSpPr>
          <p:cNvPr id="38" name="TextBox 37"/>
          <p:cNvSpPr txBox="1"/>
          <p:nvPr/>
        </p:nvSpPr>
        <p:spPr>
          <a:xfrm>
            <a:off x="6815469" y="4043041"/>
            <a:ext cx="2130055" cy="246221"/>
          </a:xfrm>
          <a:prstGeom prst="rect">
            <a:avLst/>
          </a:prstGeom>
          <a:solidFill>
            <a:schemeClr val="bg1"/>
          </a:solidFill>
        </p:spPr>
        <p:txBody>
          <a:bodyPr wrap="square" rtlCol="0">
            <a:spAutoFit/>
          </a:bodyPr>
          <a:lstStyle/>
          <a:p>
            <a:pPr algn="ctr"/>
            <a:r>
              <a:rPr lang="en-CA" sz="1000" b="1" dirty="0" smtClean="0"/>
              <a:t>Multi-cell cryostat</a:t>
            </a:r>
            <a:endParaRPr lang="en-CA" sz="1000" b="1" dirty="0"/>
          </a:p>
        </p:txBody>
      </p:sp>
      <p:sp>
        <p:nvSpPr>
          <p:cNvPr id="39" name="TextBox 38"/>
          <p:cNvSpPr txBox="1"/>
          <p:nvPr/>
        </p:nvSpPr>
        <p:spPr>
          <a:xfrm>
            <a:off x="2062715" y="3453186"/>
            <a:ext cx="1690577" cy="400110"/>
          </a:xfrm>
          <a:prstGeom prst="rect">
            <a:avLst/>
          </a:prstGeom>
          <a:solidFill>
            <a:schemeClr val="bg1"/>
          </a:solidFill>
        </p:spPr>
        <p:txBody>
          <a:bodyPr wrap="square" rtlCol="0">
            <a:spAutoFit/>
          </a:bodyPr>
          <a:lstStyle/>
          <a:p>
            <a:pPr algn="ctr"/>
            <a:r>
              <a:rPr lang="en-CA" sz="1000" b="1" dirty="0"/>
              <a:t>P</a:t>
            </a:r>
            <a:r>
              <a:rPr lang="en-CA" sz="1000" b="1" dirty="0" smtClean="0"/>
              <a:t>ower coupler conditioning station</a:t>
            </a:r>
            <a:endParaRPr lang="en-CA" sz="1000" b="1" dirty="0"/>
          </a:p>
        </p:txBody>
      </p:sp>
      <p:sp>
        <p:nvSpPr>
          <p:cNvPr id="40" name="TextBox 39"/>
          <p:cNvSpPr txBox="1"/>
          <p:nvPr/>
        </p:nvSpPr>
        <p:spPr>
          <a:xfrm>
            <a:off x="113413" y="3449840"/>
            <a:ext cx="1674271" cy="246221"/>
          </a:xfrm>
          <a:prstGeom prst="rect">
            <a:avLst/>
          </a:prstGeom>
          <a:solidFill>
            <a:schemeClr val="bg1"/>
          </a:solidFill>
        </p:spPr>
        <p:txBody>
          <a:bodyPr wrap="square" rtlCol="0">
            <a:spAutoFit/>
          </a:bodyPr>
          <a:lstStyle/>
          <a:p>
            <a:pPr algn="ctr"/>
            <a:r>
              <a:rPr lang="en-CA" sz="1000" b="1" dirty="0" smtClean="0"/>
              <a:t>Cavity tuning stand</a:t>
            </a:r>
            <a:endParaRPr lang="en-CA" sz="1000" b="1" dirty="0"/>
          </a:p>
        </p:txBody>
      </p:sp>
      <p:sp>
        <p:nvSpPr>
          <p:cNvPr id="41" name="TextBox 40"/>
          <p:cNvSpPr txBox="1"/>
          <p:nvPr/>
        </p:nvSpPr>
        <p:spPr>
          <a:xfrm>
            <a:off x="2020188" y="6123467"/>
            <a:ext cx="1754372" cy="246221"/>
          </a:xfrm>
          <a:prstGeom prst="rect">
            <a:avLst/>
          </a:prstGeom>
          <a:solidFill>
            <a:schemeClr val="bg1"/>
          </a:solidFill>
        </p:spPr>
        <p:txBody>
          <a:bodyPr wrap="square" rtlCol="0">
            <a:spAutoFit/>
          </a:bodyPr>
          <a:lstStyle/>
          <a:p>
            <a:pPr algn="ctr"/>
            <a:r>
              <a:rPr lang="en-CA" sz="1000" b="1" dirty="0" smtClean="0"/>
              <a:t>High pressure water rinse</a:t>
            </a:r>
            <a:endParaRPr lang="en-CA" sz="1000" b="1" dirty="0"/>
          </a:p>
        </p:txBody>
      </p:sp>
      <p:sp>
        <p:nvSpPr>
          <p:cNvPr id="42" name="TextBox 41"/>
          <p:cNvSpPr txBox="1"/>
          <p:nvPr/>
        </p:nvSpPr>
        <p:spPr>
          <a:xfrm>
            <a:off x="99240" y="6134100"/>
            <a:ext cx="1644500" cy="246221"/>
          </a:xfrm>
          <a:prstGeom prst="rect">
            <a:avLst/>
          </a:prstGeom>
          <a:solidFill>
            <a:schemeClr val="bg1"/>
          </a:solidFill>
        </p:spPr>
        <p:txBody>
          <a:bodyPr wrap="square" rtlCol="0">
            <a:spAutoFit/>
          </a:bodyPr>
          <a:lstStyle/>
          <a:p>
            <a:pPr algn="ctr"/>
            <a:r>
              <a:rPr lang="en-CA" sz="1000" b="1" dirty="0" smtClean="0"/>
              <a:t>BCP chemical etching</a:t>
            </a:r>
            <a:endParaRPr lang="en-CA" sz="1000" b="1" dirty="0"/>
          </a:p>
        </p:txBody>
      </p:sp>
      <p:pic>
        <p:nvPicPr>
          <p:cNvPr id="43" name="Picture 3"/>
          <p:cNvPicPr>
            <a:picLocks noChangeAspect="1" noChangeArrowheads="1"/>
          </p:cNvPicPr>
          <p:nvPr/>
        </p:nvPicPr>
        <p:blipFill>
          <a:blip r:embed="rId9"/>
          <a:srcRect/>
          <a:stretch>
            <a:fillRect/>
          </a:stretch>
        </p:blipFill>
        <p:spPr bwMode="auto">
          <a:xfrm>
            <a:off x="130289" y="2208548"/>
            <a:ext cx="1645347" cy="1234078"/>
          </a:xfrm>
          <a:prstGeom prst="rect">
            <a:avLst/>
          </a:prstGeom>
          <a:noFill/>
          <a:ln w="9525">
            <a:noFill/>
            <a:miter lim="800000"/>
            <a:headEnd/>
            <a:tailEnd/>
          </a:ln>
        </p:spPr>
      </p:pic>
      <p:pic>
        <p:nvPicPr>
          <p:cNvPr id="44" name="Picture 18"/>
          <p:cNvPicPr>
            <a:picLocks noChangeAspect="1" noChangeArrowheads="1"/>
          </p:cNvPicPr>
          <p:nvPr/>
        </p:nvPicPr>
        <p:blipFill>
          <a:blip r:embed="rId10"/>
          <a:srcRect/>
          <a:stretch>
            <a:fillRect/>
          </a:stretch>
        </p:blipFill>
        <p:spPr bwMode="auto">
          <a:xfrm>
            <a:off x="3990484" y="4338190"/>
            <a:ext cx="1316031" cy="1981788"/>
          </a:xfrm>
          <a:prstGeom prst="rect">
            <a:avLst/>
          </a:prstGeom>
          <a:noFill/>
          <a:ln w="9525">
            <a:noFill/>
            <a:miter lim="800000"/>
            <a:headEnd/>
            <a:tailEnd/>
          </a:ln>
          <a:effectLst/>
        </p:spPr>
      </p:pic>
      <p:sp>
        <p:nvSpPr>
          <p:cNvPr id="45" name="TextBox 44"/>
          <p:cNvSpPr txBox="1"/>
          <p:nvPr/>
        </p:nvSpPr>
        <p:spPr>
          <a:xfrm>
            <a:off x="3990484" y="6126614"/>
            <a:ext cx="1324024" cy="246221"/>
          </a:xfrm>
          <a:prstGeom prst="rect">
            <a:avLst/>
          </a:prstGeom>
          <a:solidFill>
            <a:schemeClr val="bg1"/>
          </a:solidFill>
        </p:spPr>
        <p:txBody>
          <a:bodyPr wrap="square" rtlCol="0">
            <a:spAutoFit/>
          </a:bodyPr>
          <a:lstStyle/>
          <a:p>
            <a:pPr algn="ctr"/>
            <a:r>
              <a:rPr lang="en-CA" sz="1000" b="1" dirty="0" smtClean="0"/>
              <a:t>PAVAC</a:t>
            </a:r>
            <a:endParaRPr lang="en-CA" sz="1000" b="1" dirty="0"/>
          </a:p>
        </p:txBody>
      </p:sp>
    </p:spTree>
    <p:extLst>
      <p:ext uri="{BB962C8B-B14F-4D97-AF65-F5344CB8AC3E}">
        <p14:creationId xmlns:p14="http://schemas.microsoft.com/office/powerpoint/2010/main" val="26115171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2875" y="1281"/>
            <a:ext cx="4730750" cy="461655"/>
          </a:xfrm>
          <a:prstGeom prst="rect">
            <a:avLst/>
          </a:prstGeom>
          <a:noFill/>
        </p:spPr>
        <p:txBody>
          <a:bodyPr wrap="square" lIns="91421" tIns="45711" rIns="91421" bIns="45711" rtlCol="0">
            <a:spAutoFit/>
          </a:bodyPr>
          <a:lstStyle/>
          <a:p>
            <a:r>
              <a:rPr lang="en-US" sz="2400" dirty="0">
                <a:latin typeface="+mj-lt"/>
              </a:rPr>
              <a:t>US Activities in the ILC R&amp;D Program</a:t>
            </a:r>
            <a:endParaRPr lang="en-US" sz="2400" dirty="0"/>
          </a:p>
        </p:txBody>
      </p:sp>
      <p:sp>
        <p:nvSpPr>
          <p:cNvPr id="3" name="TextBox 2"/>
          <p:cNvSpPr txBox="1"/>
          <p:nvPr/>
        </p:nvSpPr>
        <p:spPr>
          <a:xfrm>
            <a:off x="867166" y="1368822"/>
            <a:ext cx="7507447" cy="4536608"/>
          </a:xfrm>
          <a:prstGeom prst="rect">
            <a:avLst/>
          </a:prstGeom>
          <a:noFill/>
        </p:spPr>
        <p:txBody>
          <a:bodyPr wrap="square" lIns="91421" tIns="45711" rIns="91421" bIns="45711" rtlCol="0">
            <a:spAutoFit/>
          </a:bodyPr>
          <a:lstStyle/>
          <a:p>
            <a:pPr>
              <a:lnSpc>
                <a:spcPct val="80000"/>
              </a:lnSpc>
            </a:pPr>
            <a:r>
              <a:rPr lang="en-US" sz="2400" dirty="0"/>
              <a:t>Positron Production and Target development – </a:t>
            </a:r>
            <a:r>
              <a:rPr lang="en-US" sz="2400" dirty="0" smtClean="0"/>
              <a:t>Argonne</a:t>
            </a:r>
          </a:p>
          <a:p>
            <a:pPr>
              <a:lnSpc>
                <a:spcPct val="80000"/>
              </a:lnSpc>
            </a:pPr>
            <a:r>
              <a:rPr lang="en-US" sz="2400" dirty="0" smtClean="0">
                <a:solidFill>
                  <a:srgbClr val="FF0000"/>
                </a:solidFill>
              </a:rPr>
              <a:t>Funding limited</a:t>
            </a:r>
            <a:endParaRPr lang="en-US" sz="2400" dirty="0">
              <a:solidFill>
                <a:srgbClr val="FF0000"/>
              </a:solidFill>
            </a:endParaRPr>
          </a:p>
          <a:p>
            <a:pPr>
              <a:lnSpc>
                <a:spcPct val="80000"/>
              </a:lnSpc>
            </a:pPr>
            <a:endParaRPr lang="en-US" sz="2400" dirty="0"/>
          </a:p>
          <a:p>
            <a:pPr>
              <a:lnSpc>
                <a:spcPct val="80000"/>
              </a:lnSpc>
            </a:pPr>
            <a:r>
              <a:rPr lang="en-US" sz="2400" dirty="0"/>
              <a:t>Damping Ring design maintenance – </a:t>
            </a:r>
            <a:r>
              <a:rPr lang="en-US" sz="2400" dirty="0" smtClean="0"/>
              <a:t>Cornell – </a:t>
            </a:r>
            <a:r>
              <a:rPr lang="en-US" sz="2400" dirty="0" smtClean="0">
                <a:solidFill>
                  <a:srgbClr val="FF0000"/>
                </a:solidFill>
              </a:rPr>
              <a:t>in progress</a:t>
            </a:r>
            <a:endParaRPr lang="en-US" sz="2400" dirty="0"/>
          </a:p>
          <a:p>
            <a:pPr>
              <a:lnSpc>
                <a:spcPct val="80000"/>
              </a:lnSpc>
            </a:pPr>
            <a:endParaRPr lang="en-US" sz="2400" dirty="0"/>
          </a:p>
          <a:p>
            <a:pPr>
              <a:lnSpc>
                <a:spcPct val="80000"/>
              </a:lnSpc>
            </a:pPr>
            <a:r>
              <a:rPr lang="en-US" sz="2400" dirty="0"/>
              <a:t>Main Linac design – </a:t>
            </a:r>
            <a:r>
              <a:rPr lang="en-US" sz="2400" dirty="0" smtClean="0"/>
              <a:t>Fermilab – </a:t>
            </a:r>
            <a:r>
              <a:rPr lang="en-US" sz="2400" dirty="0" smtClean="0">
                <a:solidFill>
                  <a:srgbClr val="FF0000"/>
                </a:solidFill>
              </a:rPr>
              <a:t>radiation simulations in progress</a:t>
            </a:r>
            <a:endParaRPr lang="en-US" sz="2400" dirty="0">
              <a:solidFill>
                <a:srgbClr val="FF0000"/>
              </a:solidFill>
            </a:endParaRPr>
          </a:p>
          <a:p>
            <a:pPr>
              <a:lnSpc>
                <a:spcPct val="80000"/>
              </a:lnSpc>
            </a:pPr>
            <a:endParaRPr lang="en-US" sz="2400" dirty="0"/>
          </a:p>
          <a:p>
            <a:pPr>
              <a:lnSpc>
                <a:spcPct val="80000"/>
              </a:lnSpc>
            </a:pPr>
            <a:r>
              <a:rPr lang="en-US" sz="2400" dirty="0"/>
              <a:t>Beam delivery system design, ATF2 </a:t>
            </a:r>
            <a:r>
              <a:rPr lang="en-US" sz="2400" dirty="0" smtClean="0"/>
              <a:t>support (</a:t>
            </a:r>
            <a:r>
              <a:rPr lang="en-US" sz="2400" dirty="0" err="1" smtClean="0"/>
              <a:t>nanobeams</a:t>
            </a:r>
            <a:r>
              <a:rPr lang="en-US" sz="2400" dirty="0" smtClean="0"/>
              <a:t>), </a:t>
            </a:r>
            <a:r>
              <a:rPr lang="en-US" sz="2400" dirty="0"/>
              <a:t>and accelerator lattice maintenance – </a:t>
            </a:r>
            <a:r>
              <a:rPr lang="en-US" sz="2400" dirty="0" smtClean="0"/>
              <a:t>SLAC – </a:t>
            </a:r>
            <a:r>
              <a:rPr lang="en-US" sz="2400" dirty="0" smtClean="0">
                <a:solidFill>
                  <a:srgbClr val="FF0000"/>
                </a:solidFill>
              </a:rPr>
              <a:t>in progress</a:t>
            </a:r>
            <a:endParaRPr lang="en-US" sz="2400" dirty="0">
              <a:solidFill>
                <a:srgbClr val="FF0000"/>
              </a:solidFill>
            </a:endParaRPr>
          </a:p>
          <a:p>
            <a:pPr>
              <a:lnSpc>
                <a:spcPct val="80000"/>
              </a:lnSpc>
            </a:pPr>
            <a:endParaRPr lang="en-US" sz="2400" dirty="0"/>
          </a:p>
          <a:p>
            <a:pPr>
              <a:lnSpc>
                <a:spcPct val="80000"/>
              </a:lnSpc>
            </a:pPr>
            <a:r>
              <a:rPr lang="en-US" sz="2400" dirty="0"/>
              <a:t>Final Focus magnet development </a:t>
            </a:r>
            <a:r>
              <a:rPr lang="en-US" sz="2400" dirty="0" smtClean="0"/>
              <a:t>– Brookhaven - </a:t>
            </a:r>
            <a:r>
              <a:rPr lang="en-US" sz="2400" dirty="0" smtClean="0">
                <a:solidFill>
                  <a:srgbClr val="FF0000"/>
                </a:solidFill>
              </a:rPr>
              <a:t>stopped</a:t>
            </a:r>
          </a:p>
          <a:p>
            <a:pPr>
              <a:lnSpc>
                <a:spcPct val="80000"/>
              </a:lnSpc>
            </a:pPr>
            <a:endParaRPr lang="en-US" sz="2400" dirty="0"/>
          </a:p>
          <a:p>
            <a:pPr>
              <a:lnSpc>
                <a:spcPct val="80000"/>
              </a:lnSpc>
            </a:pPr>
            <a:r>
              <a:rPr lang="en-US" sz="2400" dirty="0" smtClean="0"/>
              <a:t>Conventional Facilities layout – Fermilab - </a:t>
            </a:r>
            <a:r>
              <a:rPr lang="en-US" sz="2400" dirty="0" smtClean="0">
                <a:solidFill>
                  <a:srgbClr val="FF0000"/>
                </a:solidFill>
              </a:rPr>
              <a:t>restricted</a:t>
            </a:r>
            <a:endParaRPr lang="en-US" sz="2400" dirty="0">
              <a:solidFill>
                <a:srgbClr val="FF0000"/>
              </a:solidFill>
            </a:endParaRPr>
          </a:p>
          <a:p>
            <a:pPr algn="ctr">
              <a:lnSpc>
                <a:spcPct val="80000"/>
              </a:lnSpc>
            </a:pPr>
            <a:endParaRPr lang="en-US" sz="2400" dirty="0"/>
          </a:p>
        </p:txBody>
      </p:sp>
    </p:spTree>
    <p:extLst>
      <p:ext uri="{BB962C8B-B14F-4D97-AF65-F5344CB8AC3E}">
        <p14:creationId xmlns:p14="http://schemas.microsoft.com/office/powerpoint/2010/main" val="296850365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2"/>
          <p:cNvSpPr>
            <a:spLocks noGrp="1"/>
          </p:cNvSpPr>
          <p:nvPr>
            <p:ph type="sldNum" sz="quarter" idx="4294967295"/>
          </p:nvPr>
        </p:nvSpPr>
        <p:spPr bwMode="auto">
          <a:xfrm>
            <a:off x="8217477" y="6355773"/>
            <a:ext cx="432955"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119" tIns="41559" rIns="83119" bIns="41559"/>
          <a:lstStyle>
            <a:lvl1pPr>
              <a:defRPr sz="2700" b="1">
                <a:solidFill>
                  <a:schemeClr val="tx1"/>
                </a:solidFill>
                <a:latin typeface="Arial" charset="0"/>
                <a:ea typeface="ＭＳ Ｐゴシック" charset="0"/>
                <a:cs typeface="Arial" charset="0"/>
              </a:defRPr>
            </a:lvl1pPr>
            <a:lvl2pPr marL="675342" indent="-259747">
              <a:defRPr sz="3600">
                <a:solidFill>
                  <a:schemeClr val="tx1"/>
                </a:solidFill>
                <a:latin typeface="Calibri" charset="0"/>
                <a:ea typeface="ＭＳ Ｐゴシック" charset="0"/>
              </a:defRPr>
            </a:lvl2pPr>
            <a:lvl3pPr marL="1038987" indent="-207797">
              <a:defRPr sz="2200">
                <a:solidFill>
                  <a:schemeClr val="tx1"/>
                </a:solidFill>
                <a:latin typeface="Arial" charset="0"/>
                <a:ea typeface="Arial" charset="0"/>
                <a:cs typeface="Arial" charset="0"/>
              </a:defRPr>
            </a:lvl3pPr>
            <a:lvl4pPr marL="1454582" indent="-207797">
              <a:defRPr sz="2000">
                <a:solidFill>
                  <a:schemeClr val="tx1"/>
                </a:solidFill>
                <a:latin typeface="Calibri" charset="0"/>
                <a:ea typeface="ＭＳ Ｐゴシック" charset="0"/>
                <a:cs typeface="ＭＳ Ｐゴシック" charset="0"/>
              </a:defRPr>
            </a:lvl4pPr>
            <a:lvl5pPr marL="1870177" indent="-207797">
              <a:defRPr sz="2000">
                <a:solidFill>
                  <a:schemeClr val="tx1"/>
                </a:solidFill>
                <a:latin typeface="Calibri" charset="0"/>
                <a:ea typeface="ＭＳ Ｐゴシック" charset="0"/>
                <a:cs typeface="Arial" charset="0"/>
              </a:defRPr>
            </a:lvl5pPr>
            <a:lvl6pPr marL="2285771" indent="-207797" defTabSz="456000"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6pPr>
            <a:lvl7pPr marL="2701366" indent="-207797" defTabSz="456000"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7pPr>
            <a:lvl8pPr marL="3116961" indent="-207797" defTabSz="456000"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8pPr>
            <a:lvl9pPr marL="3532556" indent="-207797" defTabSz="456000"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9pPr>
          </a:lstStyle>
          <a:p>
            <a:fld id="{3498E2BF-8A25-1A41-AB3C-5C881F3C380A}" type="slidenum">
              <a:rPr lang="en-US" sz="1100">
                <a:solidFill>
                  <a:srgbClr val="630822"/>
                </a:solidFill>
              </a:rPr>
              <a:pPr/>
              <a:t>7</a:t>
            </a:fld>
            <a:endParaRPr lang="en-US" sz="1100" dirty="0">
              <a:solidFill>
                <a:srgbClr val="630822"/>
              </a:solidFill>
            </a:endParaRPr>
          </a:p>
        </p:txBody>
      </p:sp>
      <p:sp>
        <p:nvSpPr>
          <p:cNvPr id="2" name="TextBox 1"/>
          <p:cNvSpPr txBox="1"/>
          <p:nvPr/>
        </p:nvSpPr>
        <p:spPr>
          <a:xfrm>
            <a:off x="4155016" y="47258"/>
            <a:ext cx="3881391" cy="584776"/>
          </a:xfrm>
          <a:prstGeom prst="rect">
            <a:avLst/>
          </a:prstGeom>
          <a:noFill/>
        </p:spPr>
        <p:txBody>
          <a:bodyPr wrap="none" rtlCol="0">
            <a:spAutoFit/>
          </a:bodyPr>
          <a:lstStyle/>
          <a:p>
            <a:r>
              <a:rPr lang="en-US" sz="3200" dirty="0" smtClean="0"/>
              <a:t>Design Update CR 012</a:t>
            </a:r>
          </a:p>
        </p:txBody>
      </p:sp>
      <p:sp>
        <p:nvSpPr>
          <p:cNvPr id="7" name="Date Placeholder 3"/>
          <p:cNvSpPr>
            <a:spLocks noGrp="1"/>
          </p:cNvSpPr>
          <p:nvPr>
            <p:ph type="dt" sz="half" idx="4294967295"/>
          </p:nvPr>
        </p:nvSpPr>
        <p:spPr>
          <a:xfrm>
            <a:off x="381000" y="6400800"/>
            <a:ext cx="2438400" cy="457200"/>
          </a:xfrm>
          <a:prstGeom prst="rect">
            <a:avLst/>
          </a:prstGeom>
        </p:spPr>
        <p:txBody>
          <a:bodyPr lIns="91422" tIns="45711" rIns="91422" bIns="45711"/>
          <a:lstStyle/>
          <a:p>
            <a:r>
              <a:rPr lang="en-US" sz="1200" dirty="0" smtClean="0">
                <a:solidFill>
                  <a:schemeClr val="tx1"/>
                </a:solidFill>
                <a:latin typeface="+mn-lt"/>
              </a:rPr>
              <a:t>LC Days, Paris 2016</a:t>
            </a:r>
            <a:endParaRPr lang="en-US" sz="1200" dirty="0">
              <a:solidFill>
                <a:schemeClr val="tx1"/>
              </a:solidFill>
              <a:latin typeface="+mn-lt"/>
            </a:endParaRPr>
          </a:p>
          <a:p>
            <a:r>
              <a:rPr lang="en-US" sz="1200" dirty="0">
                <a:solidFill>
                  <a:schemeClr val="tx1"/>
                </a:solidFill>
                <a:latin typeface="+mn-lt"/>
              </a:rPr>
              <a:t>Mike Harrison</a:t>
            </a:r>
          </a:p>
        </p:txBody>
      </p:sp>
      <p:pic>
        <p:nvPicPr>
          <p:cNvPr id="4" name="Picture 3" descr="Screen Shot 2016-03-10 at 3.04.0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263" y="757926"/>
            <a:ext cx="8154345" cy="5987814"/>
          </a:xfrm>
          <a:prstGeom prst="rect">
            <a:avLst/>
          </a:prstGeom>
        </p:spPr>
      </p:pic>
    </p:spTree>
    <p:extLst>
      <p:ext uri="{BB962C8B-B14F-4D97-AF65-F5344CB8AC3E}">
        <p14:creationId xmlns:p14="http://schemas.microsoft.com/office/powerpoint/2010/main" val="365166458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75249" y="1281"/>
            <a:ext cx="3508375" cy="461655"/>
          </a:xfrm>
          <a:prstGeom prst="rect">
            <a:avLst/>
          </a:prstGeom>
          <a:noFill/>
        </p:spPr>
        <p:txBody>
          <a:bodyPr wrap="square" lIns="91421" tIns="45711" rIns="91421" bIns="45711" rtlCol="0">
            <a:spAutoFit/>
          </a:bodyPr>
          <a:lstStyle/>
          <a:p>
            <a:r>
              <a:rPr lang="en-US" sz="2400" dirty="0">
                <a:latin typeface="+mj-lt"/>
              </a:rPr>
              <a:t>So  </a:t>
            </a:r>
            <a:r>
              <a:rPr lang="is-IS" sz="2400" dirty="0">
                <a:latin typeface="+mj-lt"/>
              </a:rPr>
              <a:t>…...</a:t>
            </a:r>
            <a:endParaRPr lang="en-US" sz="2400" dirty="0"/>
          </a:p>
        </p:txBody>
      </p:sp>
      <p:sp>
        <p:nvSpPr>
          <p:cNvPr id="3" name="TextBox 2"/>
          <p:cNvSpPr txBox="1"/>
          <p:nvPr/>
        </p:nvSpPr>
        <p:spPr>
          <a:xfrm>
            <a:off x="329857" y="856376"/>
            <a:ext cx="8234238" cy="6001624"/>
          </a:xfrm>
          <a:prstGeom prst="rect">
            <a:avLst/>
          </a:prstGeom>
          <a:noFill/>
        </p:spPr>
        <p:txBody>
          <a:bodyPr wrap="square" lIns="91421" tIns="45711" rIns="91421" bIns="45711" rtlCol="0">
            <a:spAutoFit/>
          </a:bodyPr>
          <a:lstStyle/>
          <a:p>
            <a:r>
              <a:rPr lang="en-US" sz="2400" dirty="0"/>
              <a:t>The DOE seems unlikely to make any significant change to </a:t>
            </a:r>
            <a:r>
              <a:rPr lang="en-US" sz="2400" dirty="0" smtClean="0"/>
              <a:t>the    </a:t>
            </a:r>
            <a:r>
              <a:rPr lang="en-US" sz="2400" dirty="0"/>
              <a:t>~$2M/year of direct ILC support without some form of formal declaration from Japan in regard to an ILC construction </a:t>
            </a:r>
            <a:r>
              <a:rPr lang="en-US" sz="2400" dirty="0" smtClean="0"/>
              <a:t>project (2019?).</a:t>
            </a:r>
            <a:r>
              <a:rPr lang="en-US" sz="2400" dirty="0"/>
              <a:t> </a:t>
            </a:r>
            <a:r>
              <a:rPr lang="en-US" sz="2400" dirty="0" smtClean="0"/>
              <a:t> Will support continue until then ? FY17 under discussion with DOE.  There </a:t>
            </a:r>
            <a:r>
              <a:rPr lang="en-US" sz="2400" dirty="0"/>
              <a:t>is however much indirect contact between the two governments so the US is well aware of </a:t>
            </a:r>
            <a:r>
              <a:rPr lang="en-US" sz="2400" dirty="0" smtClean="0"/>
              <a:t>developments in Japan.</a:t>
            </a:r>
          </a:p>
          <a:p>
            <a:endParaRPr lang="en-US" sz="2400" dirty="0"/>
          </a:p>
          <a:p>
            <a:r>
              <a:rPr lang="en-US" sz="2400" dirty="0" smtClean="0"/>
              <a:t>LCLS II cryomodule production will teach the US how to build cryomodules but will not say much about high rate industrial volumes.</a:t>
            </a:r>
          </a:p>
          <a:p>
            <a:endParaRPr lang="en-US" sz="2400" dirty="0"/>
          </a:p>
          <a:p>
            <a:r>
              <a:rPr lang="en-US" sz="2400" dirty="0" smtClean="0"/>
              <a:t>Canada will continue with the SRF technology development and detector R&amp;D until the ILC picture is clarified</a:t>
            </a:r>
            <a:endParaRPr lang="en-US" sz="2400" dirty="0"/>
          </a:p>
          <a:p>
            <a:endParaRPr lang="en-US" sz="2400" dirty="0"/>
          </a:p>
          <a:p>
            <a:endParaRPr lang="en-US" sz="2400" dirty="0"/>
          </a:p>
        </p:txBody>
      </p:sp>
    </p:spTree>
    <p:extLst>
      <p:ext uri="{BB962C8B-B14F-4D97-AF65-F5344CB8AC3E}">
        <p14:creationId xmlns:p14="http://schemas.microsoft.com/office/powerpoint/2010/main" val="105806048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Draft_LLC_PowerPoint_template_0215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LLC_PowerPoint_template.potx</Template>
  <TotalTime>3435</TotalTime>
  <Words>404</Words>
  <Application>Microsoft Macintosh PowerPoint</Application>
  <PresentationFormat>On-screen Show (4:3)</PresentationFormat>
  <Paragraphs>51</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Draft_LLC_PowerPoint_template_021513</vt:lpstr>
      <vt:lpstr>US Technology: Cryomodule production</vt:lpstr>
      <vt:lpstr>Fermilab Cryomodule production</vt:lpstr>
      <vt:lpstr>Fermilab Cryomodule production</vt:lpstr>
      <vt:lpstr>JLAB Cryomodule production</vt:lpstr>
      <vt:lpstr>TRIUMF 1.3 GHz Infrastructure</vt:lpstr>
      <vt:lpstr>PowerPoint Presentation</vt:lpstr>
      <vt:lpstr>PowerPoint Presentation</vt:lpstr>
      <vt:lpstr>PowerPoint Presentation</vt:lpstr>
    </vt:vector>
  </TitlesOfParts>
  <Manager/>
  <Company>DESY</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ECFA LC 2013 Status (Accelerator)</dc:title>
  <dc:subject/>
  <dc:creator>Nicholas Walker</dc:creator>
  <cp:keywords/>
  <dc:description/>
  <cp:lastModifiedBy>Michael Harrison</cp:lastModifiedBy>
  <cp:revision>146</cp:revision>
  <dcterms:created xsi:type="dcterms:W3CDTF">2013-11-06T16:05:28Z</dcterms:created>
  <dcterms:modified xsi:type="dcterms:W3CDTF">2016-05-12T13:34:55Z</dcterms:modified>
  <cp:category/>
</cp:coreProperties>
</file>