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3" r:id="rId18"/>
    <p:sldId id="272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 showGuides="1">
      <p:cViewPr varScale="1">
        <p:scale>
          <a:sx n="120" d="100"/>
          <a:sy n="120" d="100"/>
        </p:scale>
        <p:origin x="-96" y="-29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DE99C46-5946-4676-920F-53E366B469C9}" type="doc">
      <dgm:prSet loTypeId="urn:microsoft.com/office/officeart/2005/8/layout/hProcess6" loCatId="process" qsTypeId="urn:microsoft.com/office/officeart/2005/8/quickstyle/simple5" qsCatId="simple" csTypeId="urn:microsoft.com/office/officeart/2005/8/colors/accent0_3" csCatId="mainScheme" phldr="1"/>
      <dgm:spPr/>
      <dgm:t>
        <a:bodyPr/>
        <a:lstStyle/>
        <a:p>
          <a:endParaRPr lang="en-GB"/>
        </a:p>
      </dgm:t>
    </dgm:pt>
    <dgm:pt modelId="{00E928DA-ABC2-4EC7-8CF1-EF9367E0896C}">
      <dgm:prSet phldrT="[Text]"/>
      <dgm:spPr/>
      <dgm:t>
        <a:bodyPr/>
        <a:lstStyle/>
        <a:p>
          <a:r>
            <a:rPr lang="en-GB" dirty="0" smtClean="0"/>
            <a:t>Dispersion Free Steering – 1</a:t>
          </a:r>
          <a:endParaRPr lang="en-GB" dirty="0"/>
        </a:p>
      </dgm:t>
    </dgm:pt>
    <dgm:pt modelId="{41EF4A37-AF24-4D62-9DD3-F64A990CA5A1}" type="parTrans" cxnId="{45DFF5B5-1FD3-4126-BFB5-984397E2A486}">
      <dgm:prSet/>
      <dgm:spPr/>
      <dgm:t>
        <a:bodyPr/>
        <a:lstStyle/>
        <a:p>
          <a:endParaRPr lang="en-GB"/>
        </a:p>
      </dgm:t>
    </dgm:pt>
    <dgm:pt modelId="{A7303A00-D820-4737-ADF8-C1D755EFD186}" type="sibTrans" cxnId="{45DFF5B5-1FD3-4126-BFB5-984397E2A486}">
      <dgm:prSet/>
      <dgm:spPr/>
      <dgm:t>
        <a:bodyPr/>
        <a:lstStyle/>
        <a:p>
          <a:endParaRPr lang="en-GB"/>
        </a:p>
      </dgm:t>
    </dgm:pt>
    <dgm:pt modelId="{47A1EC20-7CA8-4FEA-94B2-78437DFC47F2}">
      <dgm:prSet phldrT="[Text]"/>
      <dgm:spPr/>
      <dgm:t>
        <a:bodyPr/>
        <a:lstStyle/>
        <a:p>
          <a:r>
            <a:rPr lang="en-GB" dirty="0" smtClean="0"/>
            <a:t>Tuning Knobs – 1</a:t>
          </a:r>
          <a:endParaRPr lang="en-GB" dirty="0"/>
        </a:p>
      </dgm:t>
    </dgm:pt>
    <dgm:pt modelId="{CC62F359-F131-4C79-A6B8-DF61CE2A0935}" type="parTrans" cxnId="{A5DC7A9B-ED39-4209-AA81-657A6CD947C3}">
      <dgm:prSet/>
      <dgm:spPr/>
      <dgm:t>
        <a:bodyPr/>
        <a:lstStyle/>
        <a:p>
          <a:endParaRPr lang="en-GB"/>
        </a:p>
      </dgm:t>
    </dgm:pt>
    <dgm:pt modelId="{0512BA0E-C6DB-41E7-8870-A37CEA325E60}" type="sibTrans" cxnId="{A5DC7A9B-ED39-4209-AA81-657A6CD947C3}">
      <dgm:prSet/>
      <dgm:spPr/>
      <dgm:t>
        <a:bodyPr/>
        <a:lstStyle/>
        <a:p>
          <a:endParaRPr lang="en-GB"/>
        </a:p>
      </dgm:t>
    </dgm:pt>
    <dgm:pt modelId="{76CF1AA7-0D01-4C7E-83A4-93BE7F10C809}">
      <dgm:prSet phldrT="[Text]"/>
      <dgm:spPr/>
      <dgm:t>
        <a:bodyPr/>
        <a:lstStyle/>
        <a:p>
          <a:r>
            <a:rPr lang="en-GB" dirty="0" smtClean="0"/>
            <a:t>Dispersion Free Steering – 2</a:t>
          </a:r>
          <a:endParaRPr lang="en-GB" dirty="0"/>
        </a:p>
      </dgm:t>
    </dgm:pt>
    <dgm:pt modelId="{F8D47F46-9191-4B5F-9ED5-997C11210F42}" type="parTrans" cxnId="{056DE418-A013-4725-907A-D2C8F67736CC}">
      <dgm:prSet/>
      <dgm:spPr/>
      <dgm:t>
        <a:bodyPr/>
        <a:lstStyle/>
        <a:p>
          <a:endParaRPr lang="en-GB"/>
        </a:p>
      </dgm:t>
    </dgm:pt>
    <dgm:pt modelId="{3D83A1AC-5B97-4F18-B7C9-BDCA5D806BFF}" type="sibTrans" cxnId="{056DE418-A013-4725-907A-D2C8F67736CC}">
      <dgm:prSet/>
      <dgm:spPr/>
      <dgm:t>
        <a:bodyPr/>
        <a:lstStyle/>
        <a:p>
          <a:endParaRPr lang="en-GB"/>
        </a:p>
      </dgm:t>
    </dgm:pt>
    <dgm:pt modelId="{FB4719CA-BFF3-4DA1-BF17-8EBFB4D71520}">
      <dgm:prSet phldrT="[Text]"/>
      <dgm:spPr/>
      <dgm:t>
        <a:bodyPr/>
        <a:lstStyle/>
        <a:p>
          <a:r>
            <a:rPr lang="en-GB" dirty="0" smtClean="0"/>
            <a:t>Tuning Knobs - 2</a:t>
          </a:r>
          <a:endParaRPr lang="en-GB" dirty="0"/>
        </a:p>
      </dgm:t>
    </dgm:pt>
    <dgm:pt modelId="{5EF4C673-66F1-4C4B-A35E-EA58E74D2917}" type="parTrans" cxnId="{8ECAF425-4CB6-4199-B81D-64B93AC8EEC9}">
      <dgm:prSet/>
      <dgm:spPr/>
      <dgm:t>
        <a:bodyPr/>
        <a:lstStyle/>
        <a:p>
          <a:endParaRPr lang="en-GB"/>
        </a:p>
      </dgm:t>
    </dgm:pt>
    <dgm:pt modelId="{A7810C85-49FA-4610-A4D4-53F7D1EA635D}" type="sibTrans" cxnId="{8ECAF425-4CB6-4199-B81D-64B93AC8EEC9}">
      <dgm:prSet/>
      <dgm:spPr/>
      <dgm:t>
        <a:bodyPr/>
        <a:lstStyle/>
        <a:p>
          <a:endParaRPr lang="en-GB"/>
        </a:p>
      </dgm:t>
    </dgm:pt>
    <dgm:pt modelId="{C525269B-139E-4BCD-A64F-FDD497343CA1}">
      <dgm:prSet phldrT="[Text]"/>
      <dgm:spPr/>
      <dgm:t>
        <a:bodyPr/>
        <a:lstStyle/>
        <a:p>
          <a:r>
            <a:rPr lang="en-GB" dirty="0" smtClean="0"/>
            <a:t>1-2-1 Tuning</a:t>
          </a:r>
          <a:endParaRPr lang="en-GB" dirty="0"/>
        </a:p>
      </dgm:t>
    </dgm:pt>
    <dgm:pt modelId="{FC1D9245-E2B2-459D-9C7A-710D8101B651}" type="parTrans" cxnId="{48B1A411-BA49-4CD8-90C8-C8D23FBB903B}">
      <dgm:prSet/>
      <dgm:spPr/>
      <dgm:t>
        <a:bodyPr/>
        <a:lstStyle/>
        <a:p>
          <a:endParaRPr lang="en-GB"/>
        </a:p>
      </dgm:t>
    </dgm:pt>
    <dgm:pt modelId="{24A256B8-E810-4BA4-ABBB-0179B8F006EF}" type="sibTrans" cxnId="{48B1A411-BA49-4CD8-90C8-C8D23FBB903B}">
      <dgm:prSet/>
      <dgm:spPr/>
      <dgm:t>
        <a:bodyPr/>
        <a:lstStyle/>
        <a:p>
          <a:endParaRPr lang="en-GB"/>
        </a:p>
      </dgm:t>
    </dgm:pt>
    <dgm:pt modelId="{88C51AF8-1C44-4FF7-AF7F-7336EEB694EB}">
      <dgm:prSet phldrT="[Text]"/>
      <dgm:spPr/>
      <dgm:t>
        <a:bodyPr/>
        <a:lstStyle/>
        <a:p>
          <a:r>
            <a:rPr lang="en-GB" dirty="0" smtClean="0"/>
            <a:t>Final shot to maximize Luminosity</a:t>
          </a:r>
          <a:endParaRPr lang="en-GB" dirty="0"/>
        </a:p>
      </dgm:t>
    </dgm:pt>
    <dgm:pt modelId="{8B8EE011-4E72-4966-BBE9-0F45351CFED0}" type="sibTrans" cxnId="{243A3BA9-2A65-4B05-819F-82C1629F1A68}">
      <dgm:prSet/>
      <dgm:spPr/>
      <dgm:t>
        <a:bodyPr/>
        <a:lstStyle/>
        <a:p>
          <a:endParaRPr lang="en-GB"/>
        </a:p>
      </dgm:t>
    </dgm:pt>
    <dgm:pt modelId="{70E45EB6-118C-498A-8444-E987BC5B49DE}" type="parTrans" cxnId="{243A3BA9-2A65-4B05-819F-82C1629F1A68}">
      <dgm:prSet/>
      <dgm:spPr/>
      <dgm:t>
        <a:bodyPr/>
        <a:lstStyle/>
        <a:p>
          <a:endParaRPr lang="en-GB"/>
        </a:p>
      </dgm:t>
    </dgm:pt>
    <dgm:pt modelId="{76AED3E4-55E8-4EDB-9856-181D6A2A4EEF}">
      <dgm:prSet phldrT="[Text]"/>
      <dgm:spPr/>
      <dgm:t>
        <a:bodyPr/>
        <a:lstStyle/>
        <a:p>
          <a:r>
            <a:rPr lang="en-GB" dirty="0" smtClean="0"/>
            <a:t>Bring dispersion back toward design</a:t>
          </a:r>
          <a:endParaRPr lang="en-GB" dirty="0"/>
        </a:p>
      </dgm:t>
    </dgm:pt>
    <dgm:pt modelId="{526258D3-D9F7-4ED8-95B6-178B152AD717}" type="parTrans" cxnId="{AA5ABE38-E9D9-4772-9E14-255BBE575B60}">
      <dgm:prSet/>
      <dgm:spPr/>
      <dgm:t>
        <a:bodyPr/>
        <a:lstStyle/>
        <a:p>
          <a:endParaRPr lang="en-GB"/>
        </a:p>
      </dgm:t>
    </dgm:pt>
    <dgm:pt modelId="{522B0D2D-B090-4818-AC3A-F4B5DA4FCB0E}" type="sibTrans" cxnId="{AA5ABE38-E9D9-4772-9E14-255BBE575B60}">
      <dgm:prSet/>
      <dgm:spPr/>
      <dgm:t>
        <a:bodyPr/>
        <a:lstStyle/>
        <a:p>
          <a:endParaRPr lang="en-GB"/>
        </a:p>
      </dgm:t>
    </dgm:pt>
    <dgm:pt modelId="{1D25349D-B886-42A2-8E5D-D0BCF07F429F}">
      <dgm:prSet phldrT="[Text]"/>
      <dgm:spPr/>
      <dgm:t>
        <a:bodyPr/>
        <a:lstStyle/>
        <a:p>
          <a:r>
            <a:rPr lang="en-GB" dirty="0" smtClean="0"/>
            <a:t>Maximize Luminosity</a:t>
          </a:r>
          <a:endParaRPr lang="en-GB" dirty="0"/>
        </a:p>
      </dgm:t>
    </dgm:pt>
    <dgm:pt modelId="{53DF9CAB-FF09-4182-8D61-FE79D8FFFB88}" type="parTrans" cxnId="{00D82608-0234-4149-90EA-8A461CA6EEC3}">
      <dgm:prSet/>
      <dgm:spPr/>
      <dgm:t>
        <a:bodyPr/>
        <a:lstStyle/>
        <a:p>
          <a:endParaRPr lang="en-GB"/>
        </a:p>
      </dgm:t>
    </dgm:pt>
    <dgm:pt modelId="{E6DD6E40-02FC-4395-8AF7-1D2C236C69F4}" type="sibTrans" cxnId="{00D82608-0234-4149-90EA-8A461CA6EEC3}">
      <dgm:prSet/>
      <dgm:spPr/>
      <dgm:t>
        <a:bodyPr/>
        <a:lstStyle/>
        <a:p>
          <a:endParaRPr lang="en-GB"/>
        </a:p>
      </dgm:t>
    </dgm:pt>
    <dgm:pt modelId="{CAE23369-6807-411F-9E45-0C7E180962AA}">
      <dgm:prSet phldrT="[Text]"/>
      <dgm:spPr/>
      <dgm:t>
        <a:bodyPr/>
        <a:lstStyle/>
        <a:p>
          <a:r>
            <a:rPr lang="en-GB" dirty="0" smtClean="0"/>
            <a:t>Bring dispersion to design values</a:t>
          </a:r>
          <a:endParaRPr lang="en-GB" dirty="0"/>
        </a:p>
      </dgm:t>
    </dgm:pt>
    <dgm:pt modelId="{82EC43B0-F63F-4201-9CFC-EC7AB550E41E}" type="parTrans" cxnId="{BB1AAD37-EB5A-4AF4-98ED-3C11DC9D7AE6}">
      <dgm:prSet/>
      <dgm:spPr/>
      <dgm:t>
        <a:bodyPr/>
        <a:lstStyle/>
        <a:p>
          <a:endParaRPr lang="en-GB"/>
        </a:p>
      </dgm:t>
    </dgm:pt>
    <dgm:pt modelId="{4700B86D-46EA-42F0-865E-7D23C424166B}" type="sibTrans" cxnId="{BB1AAD37-EB5A-4AF4-98ED-3C11DC9D7AE6}">
      <dgm:prSet/>
      <dgm:spPr/>
      <dgm:t>
        <a:bodyPr/>
        <a:lstStyle/>
        <a:p>
          <a:endParaRPr lang="en-GB"/>
        </a:p>
      </dgm:t>
    </dgm:pt>
    <dgm:pt modelId="{4D19E4C5-360B-462A-B012-2B3DF5D01609}">
      <dgm:prSet phldrT="[Text]"/>
      <dgm:spPr/>
      <dgm:t>
        <a:bodyPr/>
        <a:lstStyle/>
        <a:p>
          <a:r>
            <a:rPr lang="en-GB" dirty="0" smtClean="0"/>
            <a:t>First step applied to uncorrected beam</a:t>
          </a:r>
          <a:endParaRPr lang="en-GB" dirty="0"/>
        </a:p>
      </dgm:t>
    </dgm:pt>
    <dgm:pt modelId="{DB2CFBA5-29B0-4062-80DF-269B48FF1679}" type="parTrans" cxnId="{C6C780CB-BC18-46F7-BDB7-1040344FE489}">
      <dgm:prSet/>
      <dgm:spPr/>
      <dgm:t>
        <a:bodyPr/>
        <a:lstStyle/>
        <a:p>
          <a:endParaRPr lang="en-GB"/>
        </a:p>
      </dgm:t>
    </dgm:pt>
    <dgm:pt modelId="{FC5207A8-1666-4649-9A44-28664301D1FF}" type="sibTrans" cxnId="{C6C780CB-BC18-46F7-BDB7-1040344FE489}">
      <dgm:prSet/>
      <dgm:spPr/>
      <dgm:t>
        <a:bodyPr/>
        <a:lstStyle/>
        <a:p>
          <a:endParaRPr lang="en-GB"/>
        </a:p>
      </dgm:t>
    </dgm:pt>
    <dgm:pt modelId="{C8F13742-99FA-4D15-B546-61BBFF0D1E7F}" type="pres">
      <dgm:prSet presAssocID="{ADE99C46-5946-4676-920F-53E366B469C9}" presName="theList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20368A7A-7974-435A-94EF-9C727974BA94}" type="pres">
      <dgm:prSet presAssocID="{C525269B-139E-4BCD-A64F-FDD497343CA1}" presName="compNode" presStyleCnt="0"/>
      <dgm:spPr/>
    </dgm:pt>
    <dgm:pt modelId="{793AB81E-0BEB-4D1F-8628-70CD758268A8}" type="pres">
      <dgm:prSet presAssocID="{C525269B-139E-4BCD-A64F-FDD497343CA1}" presName="noGeometry" presStyleCnt="0"/>
      <dgm:spPr/>
    </dgm:pt>
    <dgm:pt modelId="{E58CF2FC-4B04-4ED2-8F67-DFCED4801ED2}" type="pres">
      <dgm:prSet presAssocID="{C525269B-139E-4BCD-A64F-FDD497343CA1}" presName="childTextVisible" presStyleLbl="bgAccFollow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6CD69788-54FD-49A3-A24E-90597943AEE6}" type="pres">
      <dgm:prSet presAssocID="{C525269B-139E-4BCD-A64F-FDD497343CA1}" presName="childTextHidden" presStyleLbl="bgAccFollowNode1" presStyleIdx="0" presStyleCnt="5"/>
      <dgm:spPr/>
      <dgm:t>
        <a:bodyPr/>
        <a:lstStyle/>
        <a:p>
          <a:endParaRPr lang="en-GB"/>
        </a:p>
      </dgm:t>
    </dgm:pt>
    <dgm:pt modelId="{C82A7A07-5FCF-4BB2-9DD0-62153E8B9BD9}" type="pres">
      <dgm:prSet presAssocID="{C525269B-139E-4BCD-A64F-FDD497343CA1}" presName="parentText" presStyleLbl="node1" presStyleIdx="0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FAFA35C8-35EB-4C6F-BE0B-72BFDB74655C}" type="pres">
      <dgm:prSet presAssocID="{C525269B-139E-4BCD-A64F-FDD497343CA1}" presName="aSpace" presStyleCnt="0"/>
      <dgm:spPr/>
    </dgm:pt>
    <dgm:pt modelId="{AA677F83-D47F-47C3-B43A-436306C430F1}" type="pres">
      <dgm:prSet presAssocID="{00E928DA-ABC2-4EC7-8CF1-EF9367E0896C}" presName="compNode" presStyleCnt="0"/>
      <dgm:spPr/>
    </dgm:pt>
    <dgm:pt modelId="{277B373E-0037-4417-BAD5-98CD77E71452}" type="pres">
      <dgm:prSet presAssocID="{00E928DA-ABC2-4EC7-8CF1-EF9367E0896C}" presName="noGeometry" presStyleCnt="0"/>
      <dgm:spPr/>
    </dgm:pt>
    <dgm:pt modelId="{C27437EC-FB9E-4B29-9E95-C11AAAE2D1E5}" type="pres">
      <dgm:prSet presAssocID="{00E928DA-ABC2-4EC7-8CF1-EF9367E0896C}" presName="childTextVisible" presStyleLbl="bgAccFollow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8CF02B20-C425-409B-B954-EAB881C0229A}" type="pres">
      <dgm:prSet presAssocID="{00E928DA-ABC2-4EC7-8CF1-EF9367E0896C}" presName="childTextHidden" presStyleLbl="bgAccFollowNode1" presStyleIdx="1" presStyleCnt="5"/>
      <dgm:spPr/>
      <dgm:t>
        <a:bodyPr/>
        <a:lstStyle/>
        <a:p>
          <a:endParaRPr lang="en-GB"/>
        </a:p>
      </dgm:t>
    </dgm:pt>
    <dgm:pt modelId="{85B07BC3-60BE-4186-A5FC-C1925A4B1B18}" type="pres">
      <dgm:prSet presAssocID="{00E928DA-ABC2-4EC7-8CF1-EF9367E0896C}" presName="parentText" presStyleLbl="node1" presStyleIdx="1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DA227570-0FE4-425D-9A5C-B1C1B7694289}" type="pres">
      <dgm:prSet presAssocID="{00E928DA-ABC2-4EC7-8CF1-EF9367E0896C}" presName="aSpace" presStyleCnt="0"/>
      <dgm:spPr/>
    </dgm:pt>
    <dgm:pt modelId="{556B1DCD-A9AF-4621-93B0-AAE70AB5A55B}" type="pres">
      <dgm:prSet presAssocID="{47A1EC20-7CA8-4FEA-94B2-78437DFC47F2}" presName="compNode" presStyleCnt="0"/>
      <dgm:spPr/>
    </dgm:pt>
    <dgm:pt modelId="{2C60B15A-0852-419B-B099-D1C08FC742B3}" type="pres">
      <dgm:prSet presAssocID="{47A1EC20-7CA8-4FEA-94B2-78437DFC47F2}" presName="noGeometry" presStyleCnt="0"/>
      <dgm:spPr/>
    </dgm:pt>
    <dgm:pt modelId="{D6DC49AC-3B16-4EDF-B175-B5F3CAD5C828}" type="pres">
      <dgm:prSet presAssocID="{47A1EC20-7CA8-4FEA-94B2-78437DFC47F2}" presName="childTextVisible" presStyleLbl="bgAccFollow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F1A8159F-FA8A-4C44-8CF1-8BF6E58D2F6E}" type="pres">
      <dgm:prSet presAssocID="{47A1EC20-7CA8-4FEA-94B2-78437DFC47F2}" presName="childTextHidden" presStyleLbl="bgAccFollowNode1" presStyleIdx="2" presStyleCnt="5"/>
      <dgm:spPr/>
      <dgm:t>
        <a:bodyPr/>
        <a:lstStyle/>
        <a:p>
          <a:endParaRPr lang="en-GB"/>
        </a:p>
      </dgm:t>
    </dgm:pt>
    <dgm:pt modelId="{9660B445-438C-426E-B548-99E4CC76F368}" type="pres">
      <dgm:prSet presAssocID="{47A1EC20-7CA8-4FEA-94B2-78437DFC47F2}" presName="parentText" presStyleLbl="node1" presStyleIdx="2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81D409E5-3301-4030-98D6-F141FFC64461}" type="pres">
      <dgm:prSet presAssocID="{47A1EC20-7CA8-4FEA-94B2-78437DFC47F2}" presName="aSpace" presStyleCnt="0"/>
      <dgm:spPr/>
    </dgm:pt>
    <dgm:pt modelId="{87A1E7C3-C494-48CC-98EC-B779801CCDF1}" type="pres">
      <dgm:prSet presAssocID="{76CF1AA7-0D01-4C7E-83A4-93BE7F10C809}" presName="compNode" presStyleCnt="0"/>
      <dgm:spPr/>
    </dgm:pt>
    <dgm:pt modelId="{58471436-E0FB-470C-87E7-09A872456764}" type="pres">
      <dgm:prSet presAssocID="{76CF1AA7-0D01-4C7E-83A4-93BE7F10C809}" presName="noGeometry" presStyleCnt="0"/>
      <dgm:spPr/>
    </dgm:pt>
    <dgm:pt modelId="{00D6F9CF-FE1A-4378-97F4-7A4D6CA59AC1}" type="pres">
      <dgm:prSet presAssocID="{76CF1AA7-0D01-4C7E-83A4-93BE7F10C809}" presName="childTextVisible" presStyleLbl="bgAccFollow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976E4164-DE5C-4986-A056-B40B3CFA83C1}" type="pres">
      <dgm:prSet presAssocID="{76CF1AA7-0D01-4C7E-83A4-93BE7F10C809}" presName="childTextHidden" presStyleLbl="bgAccFollowNode1" presStyleIdx="3" presStyleCnt="5"/>
      <dgm:spPr/>
      <dgm:t>
        <a:bodyPr/>
        <a:lstStyle/>
        <a:p>
          <a:endParaRPr lang="en-GB"/>
        </a:p>
      </dgm:t>
    </dgm:pt>
    <dgm:pt modelId="{EC7D3F82-AF17-4B64-A38A-A3925555BF6F}" type="pres">
      <dgm:prSet presAssocID="{76CF1AA7-0D01-4C7E-83A4-93BE7F10C809}" presName="parentText" presStyleLbl="node1" presStyleIdx="3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9BFCD46B-2E70-4B05-AFAA-AC83567408D0}" type="pres">
      <dgm:prSet presAssocID="{76CF1AA7-0D01-4C7E-83A4-93BE7F10C809}" presName="aSpace" presStyleCnt="0"/>
      <dgm:spPr/>
    </dgm:pt>
    <dgm:pt modelId="{B7D352DE-EDE4-4A73-BC3B-BC53D2AFC75C}" type="pres">
      <dgm:prSet presAssocID="{FB4719CA-BFF3-4DA1-BF17-8EBFB4D71520}" presName="compNode" presStyleCnt="0"/>
      <dgm:spPr/>
    </dgm:pt>
    <dgm:pt modelId="{E2B4C558-2251-4498-A369-45738C76DD8E}" type="pres">
      <dgm:prSet presAssocID="{FB4719CA-BFF3-4DA1-BF17-8EBFB4D71520}" presName="noGeometry" presStyleCnt="0"/>
      <dgm:spPr/>
    </dgm:pt>
    <dgm:pt modelId="{E8EC066B-EA94-40A7-8085-D7098C695F4A}" type="pres">
      <dgm:prSet presAssocID="{FB4719CA-BFF3-4DA1-BF17-8EBFB4D71520}" presName="childTextVisible" presStyleLbl="bgAccFollowNode1" presStyleIdx="4" presStyleCnt="5" custScaleX="89317" custScaleY="77615" custLinFactNeighborX="-10061" custLinFactNeighborY="0">
        <dgm:presLayoutVars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en-GB"/>
        </a:p>
      </dgm:t>
    </dgm:pt>
    <dgm:pt modelId="{BD7B2FB2-3459-4341-866F-1C389EECC23B}" type="pres">
      <dgm:prSet presAssocID="{FB4719CA-BFF3-4DA1-BF17-8EBFB4D71520}" presName="childTextHidden" presStyleLbl="bgAccFollowNode1" presStyleIdx="4" presStyleCnt="5"/>
      <dgm:spPr>
        <a:prstGeom prst="roundRect">
          <a:avLst/>
        </a:prstGeom>
      </dgm:spPr>
      <dgm:t>
        <a:bodyPr/>
        <a:lstStyle/>
        <a:p>
          <a:endParaRPr lang="en-GB"/>
        </a:p>
      </dgm:t>
    </dgm:pt>
    <dgm:pt modelId="{0DEA0EF3-0CCC-4A9A-92D1-0E8FAA007B0C}" type="pres">
      <dgm:prSet presAssocID="{FB4719CA-BFF3-4DA1-BF17-8EBFB4D71520}" presName="parentText" presStyleLbl="node1" presStyleIdx="4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F0127B7D-7DB4-46B7-B224-ABF156FDB950}" type="presOf" srcId="{47A1EC20-7CA8-4FEA-94B2-78437DFC47F2}" destId="{9660B445-438C-426E-B548-99E4CC76F368}" srcOrd="0" destOrd="0" presId="urn:microsoft.com/office/officeart/2005/8/layout/hProcess6"/>
    <dgm:cxn modelId="{056DE418-A013-4725-907A-D2C8F67736CC}" srcId="{ADE99C46-5946-4676-920F-53E366B469C9}" destId="{76CF1AA7-0D01-4C7E-83A4-93BE7F10C809}" srcOrd="3" destOrd="0" parTransId="{F8D47F46-9191-4B5F-9ED5-997C11210F42}" sibTransId="{3D83A1AC-5B97-4F18-B7C9-BDCA5D806BFF}"/>
    <dgm:cxn modelId="{A5DC7A9B-ED39-4209-AA81-657A6CD947C3}" srcId="{ADE99C46-5946-4676-920F-53E366B469C9}" destId="{47A1EC20-7CA8-4FEA-94B2-78437DFC47F2}" srcOrd="2" destOrd="0" parTransId="{CC62F359-F131-4C79-A6B8-DF61CE2A0935}" sibTransId="{0512BA0E-C6DB-41E7-8870-A37CEA325E60}"/>
    <dgm:cxn modelId="{41246E8B-B108-401D-ABD4-66237C58515A}" type="presOf" srcId="{76CF1AA7-0D01-4C7E-83A4-93BE7F10C809}" destId="{EC7D3F82-AF17-4B64-A38A-A3925555BF6F}" srcOrd="0" destOrd="0" presId="urn:microsoft.com/office/officeart/2005/8/layout/hProcess6"/>
    <dgm:cxn modelId="{37DE7F46-DE2E-402F-9271-FFB6ADDF68BC}" type="presOf" srcId="{C525269B-139E-4BCD-A64F-FDD497343CA1}" destId="{C82A7A07-5FCF-4BB2-9DD0-62153E8B9BD9}" srcOrd="0" destOrd="0" presId="urn:microsoft.com/office/officeart/2005/8/layout/hProcess6"/>
    <dgm:cxn modelId="{00D82608-0234-4149-90EA-8A461CA6EEC3}" srcId="{47A1EC20-7CA8-4FEA-94B2-78437DFC47F2}" destId="{1D25349D-B886-42A2-8E5D-D0BCF07F429F}" srcOrd="0" destOrd="0" parTransId="{53DF9CAB-FF09-4182-8D61-FE79D8FFFB88}" sibTransId="{E6DD6E40-02FC-4395-8AF7-1D2C236C69F4}"/>
    <dgm:cxn modelId="{2896572B-3B5D-407C-97A7-A3CAFCD0ADE9}" type="presOf" srcId="{76AED3E4-55E8-4EDB-9856-181D6A2A4EEF}" destId="{00D6F9CF-FE1A-4378-97F4-7A4D6CA59AC1}" srcOrd="0" destOrd="0" presId="urn:microsoft.com/office/officeart/2005/8/layout/hProcess6"/>
    <dgm:cxn modelId="{14884C5A-1CD8-4BF8-96EE-1E06DC8651CA}" type="presOf" srcId="{76AED3E4-55E8-4EDB-9856-181D6A2A4EEF}" destId="{976E4164-DE5C-4986-A056-B40B3CFA83C1}" srcOrd="1" destOrd="0" presId="urn:microsoft.com/office/officeart/2005/8/layout/hProcess6"/>
    <dgm:cxn modelId="{65A8E54D-AA30-402D-9653-89E198D09D0E}" type="presOf" srcId="{FB4719CA-BFF3-4DA1-BF17-8EBFB4D71520}" destId="{0DEA0EF3-0CCC-4A9A-92D1-0E8FAA007B0C}" srcOrd="0" destOrd="0" presId="urn:microsoft.com/office/officeart/2005/8/layout/hProcess6"/>
    <dgm:cxn modelId="{BB1AAD37-EB5A-4AF4-98ED-3C11DC9D7AE6}" srcId="{00E928DA-ABC2-4EC7-8CF1-EF9367E0896C}" destId="{CAE23369-6807-411F-9E45-0C7E180962AA}" srcOrd="0" destOrd="0" parTransId="{82EC43B0-F63F-4201-9CFC-EC7AB550E41E}" sibTransId="{4700B86D-46EA-42F0-865E-7D23C424166B}"/>
    <dgm:cxn modelId="{AA5ABE38-E9D9-4772-9E14-255BBE575B60}" srcId="{76CF1AA7-0D01-4C7E-83A4-93BE7F10C809}" destId="{76AED3E4-55E8-4EDB-9856-181D6A2A4EEF}" srcOrd="0" destOrd="0" parTransId="{526258D3-D9F7-4ED8-95B6-178B152AD717}" sibTransId="{522B0D2D-B090-4818-AC3A-F4B5DA4FCB0E}"/>
    <dgm:cxn modelId="{C6C780CB-BC18-46F7-BDB7-1040344FE489}" srcId="{C525269B-139E-4BCD-A64F-FDD497343CA1}" destId="{4D19E4C5-360B-462A-B012-2B3DF5D01609}" srcOrd="0" destOrd="0" parTransId="{DB2CFBA5-29B0-4062-80DF-269B48FF1679}" sibTransId="{FC5207A8-1666-4649-9A44-28664301D1FF}"/>
    <dgm:cxn modelId="{A35F9E7B-969D-4EC2-9D7C-BF674A89B976}" type="presOf" srcId="{4D19E4C5-360B-462A-B012-2B3DF5D01609}" destId="{6CD69788-54FD-49A3-A24E-90597943AEE6}" srcOrd="1" destOrd="0" presId="urn:microsoft.com/office/officeart/2005/8/layout/hProcess6"/>
    <dgm:cxn modelId="{631BCD22-8799-40AD-9AB1-C6A7B235023D}" type="presOf" srcId="{88C51AF8-1C44-4FF7-AF7F-7336EEB694EB}" destId="{E8EC066B-EA94-40A7-8085-D7098C695F4A}" srcOrd="0" destOrd="0" presId="urn:microsoft.com/office/officeart/2005/8/layout/hProcess6"/>
    <dgm:cxn modelId="{65F8B6AE-97E4-4CFC-8088-C595F42DD140}" type="presOf" srcId="{4D19E4C5-360B-462A-B012-2B3DF5D01609}" destId="{E58CF2FC-4B04-4ED2-8F67-DFCED4801ED2}" srcOrd="0" destOrd="0" presId="urn:microsoft.com/office/officeart/2005/8/layout/hProcess6"/>
    <dgm:cxn modelId="{E5C08924-9870-488F-92C5-91C139B17AD3}" type="presOf" srcId="{CAE23369-6807-411F-9E45-0C7E180962AA}" destId="{C27437EC-FB9E-4B29-9E95-C11AAAE2D1E5}" srcOrd="0" destOrd="0" presId="urn:microsoft.com/office/officeart/2005/8/layout/hProcess6"/>
    <dgm:cxn modelId="{529B257B-058A-43E3-827D-7CE6D9F8D661}" type="presOf" srcId="{1D25349D-B886-42A2-8E5D-D0BCF07F429F}" destId="{F1A8159F-FA8A-4C44-8CF1-8BF6E58D2F6E}" srcOrd="1" destOrd="0" presId="urn:microsoft.com/office/officeart/2005/8/layout/hProcess6"/>
    <dgm:cxn modelId="{45DFF5B5-1FD3-4126-BFB5-984397E2A486}" srcId="{ADE99C46-5946-4676-920F-53E366B469C9}" destId="{00E928DA-ABC2-4EC7-8CF1-EF9367E0896C}" srcOrd="1" destOrd="0" parTransId="{41EF4A37-AF24-4D62-9DD3-F64A990CA5A1}" sibTransId="{A7303A00-D820-4737-ADF8-C1D755EFD186}"/>
    <dgm:cxn modelId="{4BC067D3-734A-453A-9811-7EA559B209CC}" type="presOf" srcId="{CAE23369-6807-411F-9E45-0C7E180962AA}" destId="{8CF02B20-C425-409B-B954-EAB881C0229A}" srcOrd="1" destOrd="0" presId="urn:microsoft.com/office/officeart/2005/8/layout/hProcess6"/>
    <dgm:cxn modelId="{53666B81-3A52-47CA-ABEE-892A63DC0B82}" type="presOf" srcId="{88C51AF8-1C44-4FF7-AF7F-7336EEB694EB}" destId="{BD7B2FB2-3459-4341-866F-1C389EECC23B}" srcOrd="1" destOrd="0" presId="urn:microsoft.com/office/officeart/2005/8/layout/hProcess6"/>
    <dgm:cxn modelId="{C7A1D13B-FE16-45ED-B65D-C33F9CB9C4F4}" type="presOf" srcId="{00E928DA-ABC2-4EC7-8CF1-EF9367E0896C}" destId="{85B07BC3-60BE-4186-A5FC-C1925A4B1B18}" srcOrd="0" destOrd="0" presId="urn:microsoft.com/office/officeart/2005/8/layout/hProcess6"/>
    <dgm:cxn modelId="{8ECAF425-4CB6-4199-B81D-64B93AC8EEC9}" srcId="{ADE99C46-5946-4676-920F-53E366B469C9}" destId="{FB4719CA-BFF3-4DA1-BF17-8EBFB4D71520}" srcOrd="4" destOrd="0" parTransId="{5EF4C673-66F1-4C4B-A35E-EA58E74D2917}" sibTransId="{A7810C85-49FA-4610-A4D4-53F7D1EA635D}"/>
    <dgm:cxn modelId="{A81A3FA8-A9B5-4355-AEE5-FCF0A2495D15}" type="presOf" srcId="{1D25349D-B886-42A2-8E5D-D0BCF07F429F}" destId="{D6DC49AC-3B16-4EDF-B175-B5F3CAD5C828}" srcOrd="0" destOrd="0" presId="urn:microsoft.com/office/officeart/2005/8/layout/hProcess6"/>
    <dgm:cxn modelId="{48B1A411-BA49-4CD8-90C8-C8D23FBB903B}" srcId="{ADE99C46-5946-4676-920F-53E366B469C9}" destId="{C525269B-139E-4BCD-A64F-FDD497343CA1}" srcOrd="0" destOrd="0" parTransId="{FC1D9245-E2B2-459D-9C7A-710D8101B651}" sibTransId="{24A256B8-E810-4BA4-ABBB-0179B8F006EF}"/>
    <dgm:cxn modelId="{1C259C46-0CFD-41FD-A300-C88F21AFBDF6}" type="presOf" srcId="{ADE99C46-5946-4676-920F-53E366B469C9}" destId="{C8F13742-99FA-4D15-B546-61BBFF0D1E7F}" srcOrd="0" destOrd="0" presId="urn:microsoft.com/office/officeart/2005/8/layout/hProcess6"/>
    <dgm:cxn modelId="{243A3BA9-2A65-4B05-819F-82C1629F1A68}" srcId="{FB4719CA-BFF3-4DA1-BF17-8EBFB4D71520}" destId="{88C51AF8-1C44-4FF7-AF7F-7336EEB694EB}" srcOrd="0" destOrd="0" parTransId="{70E45EB6-118C-498A-8444-E987BC5B49DE}" sibTransId="{8B8EE011-4E72-4966-BBE9-0F45351CFED0}"/>
    <dgm:cxn modelId="{A6F9CA06-0C2C-42B4-9E70-151E5AD6AEA9}" type="presParOf" srcId="{C8F13742-99FA-4D15-B546-61BBFF0D1E7F}" destId="{20368A7A-7974-435A-94EF-9C727974BA94}" srcOrd="0" destOrd="0" presId="urn:microsoft.com/office/officeart/2005/8/layout/hProcess6"/>
    <dgm:cxn modelId="{9098071A-057B-4E9E-9363-48C8612896D3}" type="presParOf" srcId="{20368A7A-7974-435A-94EF-9C727974BA94}" destId="{793AB81E-0BEB-4D1F-8628-70CD758268A8}" srcOrd="0" destOrd="0" presId="urn:microsoft.com/office/officeart/2005/8/layout/hProcess6"/>
    <dgm:cxn modelId="{11CB0E78-8FCD-44FC-9E8D-02CAF2A6EAF7}" type="presParOf" srcId="{20368A7A-7974-435A-94EF-9C727974BA94}" destId="{E58CF2FC-4B04-4ED2-8F67-DFCED4801ED2}" srcOrd="1" destOrd="0" presId="urn:microsoft.com/office/officeart/2005/8/layout/hProcess6"/>
    <dgm:cxn modelId="{42C3DDAF-4AEF-4E98-8C0E-0A8E6EAEDB3D}" type="presParOf" srcId="{20368A7A-7974-435A-94EF-9C727974BA94}" destId="{6CD69788-54FD-49A3-A24E-90597943AEE6}" srcOrd="2" destOrd="0" presId="urn:microsoft.com/office/officeart/2005/8/layout/hProcess6"/>
    <dgm:cxn modelId="{8AE1AFCE-7EB8-490B-A079-A9C9FDFE5EDC}" type="presParOf" srcId="{20368A7A-7974-435A-94EF-9C727974BA94}" destId="{C82A7A07-5FCF-4BB2-9DD0-62153E8B9BD9}" srcOrd="3" destOrd="0" presId="urn:microsoft.com/office/officeart/2005/8/layout/hProcess6"/>
    <dgm:cxn modelId="{8C9E43DB-3315-419E-AFA0-8E5E9CD23C4F}" type="presParOf" srcId="{C8F13742-99FA-4D15-B546-61BBFF0D1E7F}" destId="{FAFA35C8-35EB-4C6F-BE0B-72BFDB74655C}" srcOrd="1" destOrd="0" presId="urn:microsoft.com/office/officeart/2005/8/layout/hProcess6"/>
    <dgm:cxn modelId="{80A9DA22-DD1C-4DD4-B4B6-3BA4ABA30324}" type="presParOf" srcId="{C8F13742-99FA-4D15-B546-61BBFF0D1E7F}" destId="{AA677F83-D47F-47C3-B43A-436306C430F1}" srcOrd="2" destOrd="0" presId="urn:microsoft.com/office/officeart/2005/8/layout/hProcess6"/>
    <dgm:cxn modelId="{56F2E12F-0418-4534-976A-F8128CCCA1A9}" type="presParOf" srcId="{AA677F83-D47F-47C3-B43A-436306C430F1}" destId="{277B373E-0037-4417-BAD5-98CD77E71452}" srcOrd="0" destOrd="0" presId="urn:microsoft.com/office/officeart/2005/8/layout/hProcess6"/>
    <dgm:cxn modelId="{4A86B1FF-9CA0-4A61-BB97-EC43586237EB}" type="presParOf" srcId="{AA677F83-D47F-47C3-B43A-436306C430F1}" destId="{C27437EC-FB9E-4B29-9E95-C11AAAE2D1E5}" srcOrd="1" destOrd="0" presId="urn:microsoft.com/office/officeart/2005/8/layout/hProcess6"/>
    <dgm:cxn modelId="{A078B368-245B-4820-AFE9-9C6DD7508FEF}" type="presParOf" srcId="{AA677F83-D47F-47C3-B43A-436306C430F1}" destId="{8CF02B20-C425-409B-B954-EAB881C0229A}" srcOrd="2" destOrd="0" presId="urn:microsoft.com/office/officeart/2005/8/layout/hProcess6"/>
    <dgm:cxn modelId="{17F48C83-F247-467D-B4A5-AB4D8ED12D22}" type="presParOf" srcId="{AA677F83-D47F-47C3-B43A-436306C430F1}" destId="{85B07BC3-60BE-4186-A5FC-C1925A4B1B18}" srcOrd="3" destOrd="0" presId="urn:microsoft.com/office/officeart/2005/8/layout/hProcess6"/>
    <dgm:cxn modelId="{92B8ACA3-8432-4DDE-89EF-54F2901C7F2F}" type="presParOf" srcId="{C8F13742-99FA-4D15-B546-61BBFF0D1E7F}" destId="{DA227570-0FE4-425D-9A5C-B1C1B7694289}" srcOrd="3" destOrd="0" presId="urn:microsoft.com/office/officeart/2005/8/layout/hProcess6"/>
    <dgm:cxn modelId="{D23A4737-FD78-4709-AEA4-A920D182D262}" type="presParOf" srcId="{C8F13742-99FA-4D15-B546-61BBFF0D1E7F}" destId="{556B1DCD-A9AF-4621-93B0-AAE70AB5A55B}" srcOrd="4" destOrd="0" presId="urn:microsoft.com/office/officeart/2005/8/layout/hProcess6"/>
    <dgm:cxn modelId="{F253D13A-0AE0-4E1D-9AFE-17A1564CBCBC}" type="presParOf" srcId="{556B1DCD-A9AF-4621-93B0-AAE70AB5A55B}" destId="{2C60B15A-0852-419B-B099-D1C08FC742B3}" srcOrd="0" destOrd="0" presId="urn:microsoft.com/office/officeart/2005/8/layout/hProcess6"/>
    <dgm:cxn modelId="{F0800B8C-FF9F-42B6-A62F-DA4F5CF5CFC2}" type="presParOf" srcId="{556B1DCD-A9AF-4621-93B0-AAE70AB5A55B}" destId="{D6DC49AC-3B16-4EDF-B175-B5F3CAD5C828}" srcOrd="1" destOrd="0" presId="urn:microsoft.com/office/officeart/2005/8/layout/hProcess6"/>
    <dgm:cxn modelId="{7ADA84DF-30BA-4581-AB1B-24AFF152B21B}" type="presParOf" srcId="{556B1DCD-A9AF-4621-93B0-AAE70AB5A55B}" destId="{F1A8159F-FA8A-4C44-8CF1-8BF6E58D2F6E}" srcOrd="2" destOrd="0" presId="urn:microsoft.com/office/officeart/2005/8/layout/hProcess6"/>
    <dgm:cxn modelId="{48615B12-B787-4611-8D14-AA54FA7A9ECA}" type="presParOf" srcId="{556B1DCD-A9AF-4621-93B0-AAE70AB5A55B}" destId="{9660B445-438C-426E-B548-99E4CC76F368}" srcOrd="3" destOrd="0" presId="urn:microsoft.com/office/officeart/2005/8/layout/hProcess6"/>
    <dgm:cxn modelId="{25D59C69-F318-4EB2-BD60-94E04F56B6EE}" type="presParOf" srcId="{C8F13742-99FA-4D15-B546-61BBFF0D1E7F}" destId="{81D409E5-3301-4030-98D6-F141FFC64461}" srcOrd="5" destOrd="0" presId="urn:microsoft.com/office/officeart/2005/8/layout/hProcess6"/>
    <dgm:cxn modelId="{3E956728-8162-4BE3-A128-6937F46E957B}" type="presParOf" srcId="{C8F13742-99FA-4D15-B546-61BBFF0D1E7F}" destId="{87A1E7C3-C494-48CC-98EC-B779801CCDF1}" srcOrd="6" destOrd="0" presId="urn:microsoft.com/office/officeart/2005/8/layout/hProcess6"/>
    <dgm:cxn modelId="{B63C19DE-E5D8-469C-A0A0-B584CE2A7200}" type="presParOf" srcId="{87A1E7C3-C494-48CC-98EC-B779801CCDF1}" destId="{58471436-E0FB-470C-87E7-09A872456764}" srcOrd="0" destOrd="0" presId="urn:microsoft.com/office/officeart/2005/8/layout/hProcess6"/>
    <dgm:cxn modelId="{9E651CC1-52F3-4945-956B-57F81C2DCDBB}" type="presParOf" srcId="{87A1E7C3-C494-48CC-98EC-B779801CCDF1}" destId="{00D6F9CF-FE1A-4378-97F4-7A4D6CA59AC1}" srcOrd="1" destOrd="0" presId="urn:microsoft.com/office/officeart/2005/8/layout/hProcess6"/>
    <dgm:cxn modelId="{E09BB49E-A3C5-4ED7-89F0-814340981A9F}" type="presParOf" srcId="{87A1E7C3-C494-48CC-98EC-B779801CCDF1}" destId="{976E4164-DE5C-4986-A056-B40B3CFA83C1}" srcOrd="2" destOrd="0" presId="urn:microsoft.com/office/officeart/2005/8/layout/hProcess6"/>
    <dgm:cxn modelId="{2739FEAD-AD3F-45B6-ABBE-49C0767E252F}" type="presParOf" srcId="{87A1E7C3-C494-48CC-98EC-B779801CCDF1}" destId="{EC7D3F82-AF17-4B64-A38A-A3925555BF6F}" srcOrd="3" destOrd="0" presId="urn:microsoft.com/office/officeart/2005/8/layout/hProcess6"/>
    <dgm:cxn modelId="{476F93C4-3E5D-44BC-8B2A-0FBE155371CA}" type="presParOf" srcId="{C8F13742-99FA-4D15-B546-61BBFF0D1E7F}" destId="{9BFCD46B-2E70-4B05-AFAA-AC83567408D0}" srcOrd="7" destOrd="0" presId="urn:microsoft.com/office/officeart/2005/8/layout/hProcess6"/>
    <dgm:cxn modelId="{331594C9-A842-47E2-825E-48DB86A3C40F}" type="presParOf" srcId="{C8F13742-99FA-4D15-B546-61BBFF0D1E7F}" destId="{B7D352DE-EDE4-4A73-BC3B-BC53D2AFC75C}" srcOrd="8" destOrd="0" presId="urn:microsoft.com/office/officeart/2005/8/layout/hProcess6"/>
    <dgm:cxn modelId="{05247C0F-52B2-49E1-9467-595F23D7394D}" type="presParOf" srcId="{B7D352DE-EDE4-4A73-BC3B-BC53D2AFC75C}" destId="{E2B4C558-2251-4498-A369-45738C76DD8E}" srcOrd="0" destOrd="0" presId="urn:microsoft.com/office/officeart/2005/8/layout/hProcess6"/>
    <dgm:cxn modelId="{94B98DDE-759F-4376-A58A-CF26D8883194}" type="presParOf" srcId="{B7D352DE-EDE4-4A73-BC3B-BC53D2AFC75C}" destId="{E8EC066B-EA94-40A7-8085-D7098C695F4A}" srcOrd="1" destOrd="0" presId="urn:microsoft.com/office/officeart/2005/8/layout/hProcess6"/>
    <dgm:cxn modelId="{51501F8A-2060-442E-BA48-798B69CD0069}" type="presParOf" srcId="{B7D352DE-EDE4-4A73-BC3B-BC53D2AFC75C}" destId="{BD7B2FB2-3459-4341-866F-1C389EECC23B}" srcOrd="2" destOrd="0" presId="urn:microsoft.com/office/officeart/2005/8/layout/hProcess6"/>
    <dgm:cxn modelId="{896ADE30-C674-494C-A2DA-D2C16DFB691C}" type="presParOf" srcId="{B7D352DE-EDE4-4A73-BC3B-BC53D2AFC75C}" destId="{0DEA0EF3-0CCC-4A9A-92D1-0E8FAA007B0C}" srcOrd="3" destOrd="0" presId="urn:microsoft.com/office/officeart/2005/8/layout/hProcess6"/>
  </dgm:cxnLst>
  <dgm:bg>
    <a:noFill/>
  </dgm:bg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DE99C46-5946-4676-920F-53E366B469C9}" type="doc">
      <dgm:prSet loTypeId="urn:microsoft.com/office/officeart/2005/8/layout/hProcess6" loCatId="process" qsTypeId="urn:microsoft.com/office/officeart/2005/8/quickstyle/simple5" qsCatId="simple" csTypeId="urn:microsoft.com/office/officeart/2005/8/colors/accent0_3" csCatId="mainScheme" phldr="1"/>
      <dgm:spPr/>
      <dgm:t>
        <a:bodyPr/>
        <a:lstStyle/>
        <a:p>
          <a:endParaRPr lang="en-GB"/>
        </a:p>
      </dgm:t>
    </dgm:pt>
    <dgm:pt modelId="{00E928DA-ABC2-4EC7-8CF1-EF9367E0896C}">
      <dgm:prSet phldrT="[Text]"/>
      <dgm:spPr/>
      <dgm:t>
        <a:bodyPr/>
        <a:lstStyle/>
        <a:p>
          <a:r>
            <a:rPr lang="en-GB" dirty="0" smtClean="0"/>
            <a:t>Dispersion Free Steering – 1</a:t>
          </a:r>
          <a:endParaRPr lang="en-GB" dirty="0"/>
        </a:p>
      </dgm:t>
    </dgm:pt>
    <dgm:pt modelId="{41EF4A37-AF24-4D62-9DD3-F64A990CA5A1}" type="parTrans" cxnId="{45DFF5B5-1FD3-4126-BFB5-984397E2A486}">
      <dgm:prSet/>
      <dgm:spPr/>
      <dgm:t>
        <a:bodyPr/>
        <a:lstStyle/>
        <a:p>
          <a:endParaRPr lang="en-GB"/>
        </a:p>
      </dgm:t>
    </dgm:pt>
    <dgm:pt modelId="{A7303A00-D820-4737-ADF8-C1D755EFD186}" type="sibTrans" cxnId="{45DFF5B5-1FD3-4126-BFB5-984397E2A486}">
      <dgm:prSet/>
      <dgm:spPr/>
      <dgm:t>
        <a:bodyPr/>
        <a:lstStyle/>
        <a:p>
          <a:endParaRPr lang="en-GB"/>
        </a:p>
      </dgm:t>
    </dgm:pt>
    <dgm:pt modelId="{47A1EC20-7CA8-4FEA-94B2-78437DFC47F2}">
      <dgm:prSet phldrT="[Text]"/>
      <dgm:spPr/>
      <dgm:t>
        <a:bodyPr/>
        <a:lstStyle/>
        <a:p>
          <a:r>
            <a:rPr lang="en-GB" dirty="0" smtClean="0"/>
            <a:t>Tuning Knobs – 1</a:t>
          </a:r>
          <a:endParaRPr lang="en-GB" dirty="0"/>
        </a:p>
      </dgm:t>
    </dgm:pt>
    <dgm:pt modelId="{CC62F359-F131-4C79-A6B8-DF61CE2A0935}" type="parTrans" cxnId="{A5DC7A9B-ED39-4209-AA81-657A6CD947C3}">
      <dgm:prSet/>
      <dgm:spPr/>
      <dgm:t>
        <a:bodyPr/>
        <a:lstStyle/>
        <a:p>
          <a:endParaRPr lang="en-GB"/>
        </a:p>
      </dgm:t>
    </dgm:pt>
    <dgm:pt modelId="{0512BA0E-C6DB-41E7-8870-A37CEA325E60}" type="sibTrans" cxnId="{A5DC7A9B-ED39-4209-AA81-657A6CD947C3}">
      <dgm:prSet/>
      <dgm:spPr/>
      <dgm:t>
        <a:bodyPr/>
        <a:lstStyle/>
        <a:p>
          <a:endParaRPr lang="en-GB"/>
        </a:p>
      </dgm:t>
    </dgm:pt>
    <dgm:pt modelId="{76CF1AA7-0D01-4C7E-83A4-93BE7F10C809}">
      <dgm:prSet phldrT="[Text]"/>
      <dgm:spPr/>
      <dgm:t>
        <a:bodyPr/>
        <a:lstStyle/>
        <a:p>
          <a:r>
            <a:rPr lang="en-GB" dirty="0" smtClean="0"/>
            <a:t>Dispersion Free Steering – 2</a:t>
          </a:r>
          <a:endParaRPr lang="en-GB" dirty="0"/>
        </a:p>
      </dgm:t>
    </dgm:pt>
    <dgm:pt modelId="{F8D47F46-9191-4B5F-9ED5-997C11210F42}" type="parTrans" cxnId="{056DE418-A013-4725-907A-D2C8F67736CC}">
      <dgm:prSet/>
      <dgm:spPr/>
      <dgm:t>
        <a:bodyPr/>
        <a:lstStyle/>
        <a:p>
          <a:endParaRPr lang="en-GB"/>
        </a:p>
      </dgm:t>
    </dgm:pt>
    <dgm:pt modelId="{3D83A1AC-5B97-4F18-B7C9-BDCA5D806BFF}" type="sibTrans" cxnId="{056DE418-A013-4725-907A-D2C8F67736CC}">
      <dgm:prSet/>
      <dgm:spPr/>
      <dgm:t>
        <a:bodyPr/>
        <a:lstStyle/>
        <a:p>
          <a:endParaRPr lang="en-GB"/>
        </a:p>
      </dgm:t>
    </dgm:pt>
    <dgm:pt modelId="{FB4719CA-BFF3-4DA1-BF17-8EBFB4D71520}">
      <dgm:prSet phldrT="[Text]"/>
      <dgm:spPr/>
      <dgm:t>
        <a:bodyPr/>
        <a:lstStyle/>
        <a:p>
          <a:r>
            <a:rPr lang="en-GB" dirty="0" smtClean="0"/>
            <a:t>Tuning Knobs - 2</a:t>
          </a:r>
          <a:endParaRPr lang="en-GB" dirty="0"/>
        </a:p>
      </dgm:t>
    </dgm:pt>
    <dgm:pt modelId="{5EF4C673-66F1-4C4B-A35E-EA58E74D2917}" type="parTrans" cxnId="{8ECAF425-4CB6-4199-B81D-64B93AC8EEC9}">
      <dgm:prSet/>
      <dgm:spPr/>
      <dgm:t>
        <a:bodyPr/>
        <a:lstStyle/>
        <a:p>
          <a:endParaRPr lang="en-GB"/>
        </a:p>
      </dgm:t>
    </dgm:pt>
    <dgm:pt modelId="{A7810C85-49FA-4610-A4D4-53F7D1EA635D}" type="sibTrans" cxnId="{8ECAF425-4CB6-4199-B81D-64B93AC8EEC9}">
      <dgm:prSet/>
      <dgm:spPr/>
      <dgm:t>
        <a:bodyPr/>
        <a:lstStyle/>
        <a:p>
          <a:endParaRPr lang="en-GB"/>
        </a:p>
      </dgm:t>
    </dgm:pt>
    <dgm:pt modelId="{C525269B-139E-4BCD-A64F-FDD497343CA1}">
      <dgm:prSet phldrT="[Text]"/>
      <dgm:spPr/>
      <dgm:t>
        <a:bodyPr/>
        <a:lstStyle/>
        <a:p>
          <a:r>
            <a:rPr lang="en-GB" dirty="0" smtClean="0"/>
            <a:t>1-2-1 Tuning</a:t>
          </a:r>
          <a:endParaRPr lang="en-GB" dirty="0"/>
        </a:p>
      </dgm:t>
    </dgm:pt>
    <dgm:pt modelId="{FC1D9245-E2B2-459D-9C7A-710D8101B651}" type="parTrans" cxnId="{48B1A411-BA49-4CD8-90C8-C8D23FBB903B}">
      <dgm:prSet/>
      <dgm:spPr/>
      <dgm:t>
        <a:bodyPr/>
        <a:lstStyle/>
        <a:p>
          <a:endParaRPr lang="en-GB"/>
        </a:p>
      </dgm:t>
    </dgm:pt>
    <dgm:pt modelId="{24A256B8-E810-4BA4-ABBB-0179B8F006EF}" type="sibTrans" cxnId="{48B1A411-BA49-4CD8-90C8-C8D23FBB903B}">
      <dgm:prSet/>
      <dgm:spPr/>
      <dgm:t>
        <a:bodyPr/>
        <a:lstStyle/>
        <a:p>
          <a:endParaRPr lang="en-GB"/>
        </a:p>
      </dgm:t>
    </dgm:pt>
    <dgm:pt modelId="{88C51AF8-1C44-4FF7-AF7F-7336EEB694EB}">
      <dgm:prSet phldrT="[Text]"/>
      <dgm:spPr/>
      <dgm:t>
        <a:bodyPr/>
        <a:lstStyle/>
        <a:p>
          <a:r>
            <a:rPr lang="en-GB" dirty="0" smtClean="0"/>
            <a:t>Final shot to maximize Luminosity</a:t>
          </a:r>
          <a:endParaRPr lang="en-GB" dirty="0"/>
        </a:p>
      </dgm:t>
    </dgm:pt>
    <dgm:pt modelId="{8B8EE011-4E72-4966-BBE9-0F45351CFED0}" type="sibTrans" cxnId="{243A3BA9-2A65-4B05-819F-82C1629F1A68}">
      <dgm:prSet/>
      <dgm:spPr/>
      <dgm:t>
        <a:bodyPr/>
        <a:lstStyle/>
        <a:p>
          <a:endParaRPr lang="en-GB"/>
        </a:p>
      </dgm:t>
    </dgm:pt>
    <dgm:pt modelId="{70E45EB6-118C-498A-8444-E987BC5B49DE}" type="parTrans" cxnId="{243A3BA9-2A65-4B05-819F-82C1629F1A68}">
      <dgm:prSet/>
      <dgm:spPr/>
      <dgm:t>
        <a:bodyPr/>
        <a:lstStyle/>
        <a:p>
          <a:endParaRPr lang="en-GB"/>
        </a:p>
      </dgm:t>
    </dgm:pt>
    <dgm:pt modelId="{76AED3E4-55E8-4EDB-9856-181D6A2A4EEF}">
      <dgm:prSet phldrT="[Text]"/>
      <dgm:spPr/>
      <dgm:t>
        <a:bodyPr/>
        <a:lstStyle/>
        <a:p>
          <a:r>
            <a:rPr lang="en-GB" dirty="0" smtClean="0"/>
            <a:t>Bring dispersion back toward design</a:t>
          </a:r>
          <a:endParaRPr lang="en-GB" dirty="0"/>
        </a:p>
      </dgm:t>
    </dgm:pt>
    <dgm:pt modelId="{526258D3-D9F7-4ED8-95B6-178B152AD717}" type="parTrans" cxnId="{AA5ABE38-E9D9-4772-9E14-255BBE575B60}">
      <dgm:prSet/>
      <dgm:spPr/>
      <dgm:t>
        <a:bodyPr/>
        <a:lstStyle/>
        <a:p>
          <a:endParaRPr lang="en-GB"/>
        </a:p>
      </dgm:t>
    </dgm:pt>
    <dgm:pt modelId="{522B0D2D-B090-4818-AC3A-F4B5DA4FCB0E}" type="sibTrans" cxnId="{AA5ABE38-E9D9-4772-9E14-255BBE575B60}">
      <dgm:prSet/>
      <dgm:spPr/>
      <dgm:t>
        <a:bodyPr/>
        <a:lstStyle/>
        <a:p>
          <a:endParaRPr lang="en-GB"/>
        </a:p>
      </dgm:t>
    </dgm:pt>
    <dgm:pt modelId="{1D25349D-B886-42A2-8E5D-D0BCF07F429F}">
      <dgm:prSet phldrT="[Text]"/>
      <dgm:spPr/>
      <dgm:t>
        <a:bodyPr/>
        <a:lstStyle/>
        <a:p>
          <a:r>
            <a:rPr lang="en-GB" dirty="0" smtClean="0"/>
            <a:t>Maximize Luminosity</a:t>
          </a:r>
          <a:endParaRPr lang="en-GB" dirty="0"/>
        </a:p>
      </dgm:t>
    </dgm:pt>
    <dgm:pt modelId="{53DF9CAB-FF09-4182-8D61-FE79D8FFFB88}" type="parTrans" cxnId="{00D82608-0234-4149-90EA-8A461CA6EEC3}">
      <dgm:prSet/>
      <dgm:spPr/>
      <dgm:t>
        <a:bodyPr/>
        <a:lstStyle/>
        <a:p>
          <a:endParaRPr lang="en-GB"/>
        </a:p>
      </dgm:t>
    </dgm:pt>
    <dgm:pt modelId="{E6DD6E40-02FC-4395-8AF7-1D2C236C69F4}" type="sibTrans" cxnId="{00D82608-0234-4149-90EA-8A461CA6EEC3}">
      <dgm:prSet/>
      <dgm:spPr/>
      <dgm:t>
        <a:bodyPr/>
        <a:lstStyle/>
        <a:p>
          <a:endParaRPr lang="en-GB"/>
        </a:p>
      </dgm:t>
    </dgm:pt>
    <dgm:pt modelId="{CAE23369-6807-411F-9E45-0C7E180962AA}">
      <dgm:prSet phldrT="[Text]"/>
      <dgm:spPr/>
      <dgm:t>
        <a:bodyPr/>
        <a:lstStyle/>
        <a:p>
          <a:r>
            <a:rPr lang="en-GB" dirty="0" smtClean="0"/>
            <a:t>Bring dispersion to design values</a:t>
          </a:r>
          <a:endParaRPr lang="en-GB" dirty="0"/>
        </a:p>
      </dgm:t>
    </dgm:pt>
    <dgm:pt modelId="{82EC43B0-F63F-4201-9CFC-EC7AB550E41E}" type="parTrans" cxnId="{BB1AAD37-EB5A-4AF4-98ED-3C11DC9D7AE6}">
      <dgm:prSet/>
      <dgm:spPr/>
      <dgm:t>
        <a:bodyPr/>
        <a:lstStyle/>
        <a:p>
          <a:endParaRPr lang="en-GB"/>
        </a:p>
      </dgm:t>
    </dgm:pt>
    <dgm:pt modelId="{4700B86D-46EA-42F0-865E-7D23C424166B}" type="sibTrans" cxnId="{BB1AAD37-EB5A-4AF4-98ED-3C11DC9D7AE6}">
      <dgm:prSet/>
      <dgm:spPr/>
      <dgm:t>
        <a:bodyPr/>
        <a:lstStyle/>
        <a:p>
          <a:endParaRPr lang="en-GB"/>
        </a:p>
      </dgm:t>
    </dgm:pt>
    <dgm:pt modelId="{4D19E4C5-360B-462A-B012-2B3DF5D01609}">
      <dgm:prSet phldrT="[Text]"/>
      <dgm:spPr/>
      <dgm:t>
        <a:bodyPr/>
        <a:lstStyle/>
        <a:p>
          <a:r>
            <a:rPr lang="en-GB" dirty="0" smtClean="0"/>
            <a:t>First step applied to uncorrected beam</a:t>
          </a:r>
          <a:endParaRPr lang="en-GB" dirty="0"/>
        </a:p>
      </dgm:t>
    </dgm:pt>
    <dgm:pt modelId="{DB2CFBA5-29B0-4062-80DF-269B48FF1679}" type="parTrans" cxnId="{C6C780CB-BC18-46F7-BDB7-1040344FE489}">
      <dgm:prSet/>
      <dgm:spPr/>
      <dgm:t>
        <a:bodyPr/>
        <a:lstStyle/>
        <a:p>
          <a:endParaRPr lang="en-GB"/>
        </a:p>
      </dgm:t>
    </dgm:pt>
    <dgm:pt modelId="{FC5207A8-1666-4649-9A44-28664301D1FF}" type="sibTrans" cxnId="{C6C780CB-BC18-46F7-BDB7-1040344FE489}">
      <dgm:prSet/>
      <dgm:spPr/>
      <dgm:t>
        <a:bodyPr/>
        <a:lstStyle/>
        <a:p>
          <a:endParaRPr lang="en-GB"/>
        </a:p>
      </dgm:t>
    </dgm:pt>
    <dgm:pt modelId="{C8F13742-99FA-4D15-B546-61BBFF0D1E7F}" type="pres">
      <dgm:prSet presAssocID="{ADE99C46-5946-4676-920F-53E366B469C9}" presName="theList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20368A7A-7974-435A-94EF-9C727974BA94}" type="pres">
      <dgm:prSet presAssocID="{C525269B-139E-4BCD-A64F-FDD497343CA1}" presName="compNode" presStyleCnt="0"/>
      <dgm:spPr/>
    </dgm:pt>
    <dgm:pt modelId="{793AB81E-0BEB-4D1F-8628-70CD758268A8}" type="pres">
      <dgm:prSet presAssocID="{C525269B-139E-4BCD-A64F-FDD497343CA1}" presName="noGeometry" presStyleCnt="0"/>
      <dgm:spPr/>
    </dgm:pt>
    <dgm:pt modelId="{E58CF2FC-4B04-4ED2-8F67-DFCED4801ED2}" type="pres">
      <dgm:prSet presAssocID="{C525269B-139E-4BCD-A64F-FDD497343CA1}" presName="childTextVisible" presStyleLbl="bgAccFollow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6CD69788-54FD-49A3-A24E-90597943AEE6}" type="pres">
      <dgm:prSet presAssocID="{C525269B-139E-4BCD-A64F-FDD497343CA1}" presName="childTextHidden" presStyleLbl="bgAccFollowNode1" presStyleIdx="0" presStyleCnt="5"/>
      <dgm:spPr/>
      <dgm:t>
        <a:bodyPr/>
        <a:lstStyle/>
        <a:p>
          <a:endParaRPr lang="en-GB"/>
        </a:p>
      </dgm:t>
    </dgm:pt>
    <dgm:pt modelId="{C82A7A07-5FCF-4BB2-9DD0-62153E8B9BD9}" type="pres">
      <dgm:prSet presAssocID="{C525269B-139E-4BCD-A64F-FDD497343CA1}" presName="parentText" presStyleLbl="node1" presStyleIdx="0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FAFA35C8-35EB-4C6F-BE0B-72BFDB74655C}" type="pres">
      <dgm:prSet presAssocID="{C525269B-139E-4BCD-A64F-FDD497343CA1}" presName="aSpace" presStyleCnt="0"/>
      <dgm:spPr/>
    </dgm:pt>
    <dgm:pt modelId="{AA677F83-D47F-47C3-B43A-436306C430F1}" type="pres">
      <dgm:prSet presAssocID="{00E928DA-ABC2-4EC7-8CF1-EF9367E0896C}" presName="compNode" presStyleCnt="0"/>
      <dgm:spPr/>
    </dgm:pt>
    <dgm:pt modelId="{277B373E-0037-4417-BAD5-98CD77E71452}" type="pres">
      <dgm:prSet presAssocID="{00E928DA-ABC2-4EC7-8CF1-EF9367E0896C}" presName="noGeometry" presStyleCnt="0"/>
      <dgm:spPr/>
    </dgm:pt>
    <dgm:pt modelId="{C27437EC-FB9E-4B29-9E95-C11AAAE2D1E5}" type="pres">
      <dgm:prSet presAssocID="{00E928DA-ABC2-4EC7-8CF1-EF9367E0896C}" presName="childTextVisible" presStyleLbl="bgAccFollow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8CF02B20-C425-409B-B954-EAB881C0229A}" type="pres">
      <dgm:prSet presAssocID="{00E928DA-ABC2-4EC7-8CF1-EF9367E0896C}" presName="childTextHidden" presStyleLbl="bgAccFollowNode1" presStyleIdx="1" presStyleCnt="5"/>
      <dgm:spPr/>
      <dgm:t>
        <a:bodyPr/>
        <a:lstStyle/>
        <a:p>
          <a:endParaRPr lang="en-GB"/>
        </a:p>
      </dgm:t>
    </dgm:pt>
    <dgm:pt modelId="{85B07BC3-60BE-4186-A5FC-C1925A4B1B18}" type="pres">
      <dgm:prSet presAssocID="{00E928DA-ABC2-4EC7-8CF1-EF9367E0896C}" presName="parentText" presStyleLbl="node1" presStyleIdx="1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DA227570-0FE4-425D-9A5C-B1C1B7694289}" type="pres">
      <dgm:prSet presAssocID="{00E928DA-ABC2-4EC7-8CF1-EF9367E0896C}" presName="aSpace" presStyleCnt="0"/>
      <dgm:spPr/>
    </dgm:pt>
    <dgm:pt modelId="{556B1DCD-A9AF-4621-93B0-AAE70AB5A55B}" type="pres">
      <dgm:prSet presAssocID="{47A1EC20-7CA8-4FEA-94B2-78437DFC47F2}" presName="compNode" presStyleCnt="0"/>
      <dgm:spPr/>
    </dgm:pt>
    <dgm:pt modelId="{2C60B15A-0852-419B-B099-D1C08FC742B3}" type="pres">
      <dgm:prSet presAssocID="{47A1EC20-7CA8-4FEA-94B2-78437DFC47F2}" presName="noGeometry" presStyleCnt="0"/>
      <dgm:spPr/>
    </dgm:pt>
    <dgm:pt modelId="{D6DC49AC-3B16-4EDF-B175-B5F3CAD5C828}" type="pres">
      <dgm:prSet presAssocID="{47A1EC20-7CA8-4FEA-94B2-78437DFC47F2}" presName="childTextVisible" presStyleLbl="bgAccFollow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F1A8159F-FA8A-4C44-8CF1-8BF6E58D2F6E}" type="pres">
      <dgm:prSet presAssocID="{47A1EC20-7CA8-4FEA-94B2-78437DFC47F2}" presName="childTextHidden" presStyleLbl="bgAccFollowNode1" presStyleIdx="2" presStyleCnt="5"/>
      <dgm:spPr/>
      <dgm:t>
        <a:bodyPr/>
        <a:lstStyle/>
        <a:p>
          <a:endParaRPr lang="en-GB"/>
        </a:p>
      </dgm:t>
    </dgm:pt>
    <dgm:pt modelId="{9660B445-438C-426E-B548-99E4CC76F368}" type="pres">
      <dgm:prSet presAssocID="{47A1EC20-7CA8-4FEA-94B2-78437DFC47F2}" presName="parentText" presStyleLbl="node1" presStyleIdx="2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81D409E5-3301-4030-98D6-F141FFC64461}" type="pres">
      <dgm:prSet presAssocID="{47A1EC20-7CA8-4FEA-94B2-78437DFC47F2}" presName="aSpace" presStyleCnt="0"/>
      <dgm:spPr/>
    </dgm:pt>
    <dgm:pt modelId="{87A1E7C3-C494-48CC-98EC-B779801CCDF1}" type="pres">
      <dgm:prSet presAssocID="{76CF1AA7-0D01-4C7E-83A4-93BE7F10C809}" presName="compNode" presStyleCnt="0"/>
      <dgm:spPr/>
    </dgm:pt>
    <dgm:pt modelId="{58471436-E0FB-470C-87E7-09A872456764}" type="pres">
      <dgm:prSet presAssocID="{76CF1AA7-0D01-4C7E-83A4-93BE7F10C809}" presName="noGeometry" presStyleCnt="0"/>
      <dgm:spPr/>
    </dgm:pt>
    <dgm:pt modelId="{00D6F9CF-FE1A-4378-97F4-7A4D6CA59AC1}" type="pres">
      <dgm:prSet presAssocID="{76CF1AA7-0D01-4C7E-83A4-93BE7F10C809}" presName="childTextVisible" presStyleLbl="bgAccFollow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976E4164-DE5C-4986-A056-B40B3CFA83C1}" type="pres">
      <dgm:prSet presAssocID="{76CF1AA7-0D01-4C7E-83A4-93BE7F10C809}" presName="childTextHidden" presStyleLbl="bgAccFollowNode1" presStyleIdx="3" presStyleCnt="5"/>
      <dgm:spPr/>
      <dgm:t>
        <a:bodyPr/>
        <a:lstStyle/>
        <a:p>
          <a:endParaRPr lang="en-GB"/>
        </a:p>
      </dgm:t>
    </dgm:pt>
    <dgm:pt modelId="{EC7D3F82-AF17-4B64-A38A-A3925555BF6F}" type="pres">
      <dgm:prSet presAssocID="{76CF1AA7-0D01-4C7E-83A4-93BE7F10C809}" presName="parentText" presStyleLbl="node1" presStyleIdx="3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9BFCD46B-2E70-4B05-AFAA-AC83567408D0}" type="pres">
      <dgm:prSet presAssocID="{76CF1AA7-0D01-4C7E-83A4-93BE7F10C809}" presName="aSpace" presStyleCnt="0"/>
      <dgm:spPr/>
    </dgm:pt>
    <dgm:pt modelId="{B7D352DE-EDE4-4A73-BC3B-BC53D2AFC75C}" type="pres">
      <dgm:prSet presAssocID="{FB4719CA-BFF3-4DA1-BF17-8EBFB4D71520}" presName="compNode" presStyleCnt="0"/>
      <dgm:spPr/>
    </dgm:pt>
    <dgm:pt modelId="{E2B4C558-2251-4498-A369-45738C76DD8E}" type="pres">
      <dgm:prSet presAssocID="{FB4719CA-BFF3-4DA1-BF17-8EBFB4D71520}" presName="noGeometry" presStyleCnt="0"/>
      <dgm:spPr/>
    </dgm:pt>
    <dgm:pt modelId="{E8EC066B-EA94-40A7-8085-D7098C695F4A}" type="pres">
      <dgm:prSet presAssocID="{FB4719CA-BFF3-4DA1-BF17-8EBFB4D71520}" presName="childTextVisible" presStyleLbl="bgAccFollowNode1" presStyleIdx="4" presStyleCnt="5" custScaleX="89317" custScaleY="77615" custLinFactNeighborX="-10061" custLinFactNeighborY="0">
        <dgm:presLayoutVars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en-GB"/>
        </a:p>
      </dgm:t>
    </dgm:pt>
    <dgm:pt modelId="{BD7B2FB2-3459-4341-866F-1C389EECC23B}" type="pres">
      <dgm:prSet presAssocID="{FB4719CA-BFF3-4DA1-BF17-8EBFB4D71520}" presName="childTextHidden" presStyleLbl="bgAccFollowNode1" presStyleIdx="4" presStyleCnt="5"/>
      <dgm:spPr>
        <a:prstGeom prst="roundRect">
          <a:avLst/>
        </a:prstGeom>
      </dgm:spPr>
      <dgm:t>
        <a:bodyPr/>
        <a:lstStyle/>
        <a:p>
          <a:endParaRPr lang="en-GB"/>
        </a:p>
      </dgm:t>
    </dgm:pt>
    <dgm:pt modelId="{0DEA0EF3-0CCC-4A9A-92D1-0E8FAA007B0C}" type="pres">
      <dgm:prSet presAssocID="{FB4719CA-BFF3-4DA1-BF17-8EBFB4D71520}" presName="parentText" presStyleLbl="node1" presStyleIdx="4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056DE418-A013-4725-907A-D2C8F67736CC}" srcId="{ADE99C46-5946-4676-920F-53E366B469C9}" destId="{76CF1AA7-0D01-4C7E-83A4-93BE7F10C809}" srcOrd="3" destOrd="0" parTransId="{F8D47F46-9191-4B5F-9ED5-997C11210F42}" sibTransId="{3D83A1AC-5B97-4F18-B7C9-BDCA5D806BFF}"/>
    <dgm:cxn modelId="{73C65C08-E78D-4AEE-BB3A-CA20FD6E3CD7}" type="presOf" srcId="{76CF1AA7-0D01-4C7E-83A4-93BE7F10C809}" destId="{EC7D3F82-AF17-4B64-A38A-A3925555BF6F}" srcOrd="0" destOrd="0" presId="urn:microsoft.com/office/officeart/2005/8/layout/hProcess6"/>
    <dgm:cxn modelId="{A5DC7A9B-ED39-4209-AA81-657A6CD947C3}" srcId="{ADE99C46-5946-4676-920F-53E366B469C9}" destId="{47A1EC20-7CA8-4FEA-94B2-78437DFC47F2}" srcOrd="2" destOrd="0" parTransId="{CC62F359-F131-4C79-A6B8-DF61CE2A0935}" sibTransId="{0512BA0E-C6DB-41E7-8870-A37CEA325E60}"/>
    <dgm:cxn modelId="{E114686E-5D06-4D8E-9C4E-6AAC3EE19B2E}" type="presOf" srcId="{CAE23369-6807-411F-9E45-0C7E180962AA}" destId="{8CF02B20-C425-409B-B954-EAB881C0229A}" srcOrd="1" destOrd="0" presId="urn:microsoft.com/office/officeart/2005/8/layout/hProcess6"/>
    <dgm:cxn modelId="{1697E436-8E45-40E8-A631-A79AF9758A73}" type="presOf" srcId="{76AED3E4-55E8-4EDB-9856-181D6A2A4EEF}" destId="{00D6F9CF-FE1A-4378-97F4-7A4D6CA59AC1}" srcOrd="0" destOrd="0" presId="urn:microsoft.com/office/officeart/2005/8/layout/hProcess6"/>
    <dgm:cxn modelId="{00D82608-0234-4149-90EA-8A461CA6EEC3}" srcId="{47A1EC20-7CA8-4FEA-94B2-78437DFC47F2}" destId="{1D25349D-B886-42A2-8E5D-D0BCF07F429F}" srcOrd="0" destOrd="0" parTransId="{53DF9CAB-FF09-4182-8D61-FE79D8FFFB88}" sibTransId="{E6DD6E40-02FC-4395-8AF7-1D2C236C69F4}"/>
    <dgm:cxn modelId="{5308467C-1D67-487C-902A-6BFE7D56FCA3}" type="presOf" srcId="{ADE99C46-5946-4676-920F-53E366B469C9}" destId="{C8F13742-99FA-4D15-B546-61BBFF0D1E7F}" srcOrd="0" destOrd="0" presId="urn:microsoft.com/office/officeart/2005/8/layout/hProcess6"/>
    <dgm:cxn modelId="{59D5C298-F7D0-4A77-8326-1E803FBE598E}" type="presOf" srcId="{00E928DA-ABC2-4EC7-8CF1-EF9367E0896C}" destId="{85B07BC3-60BE-4186-A5FC-C1925A4B1B18}" srcOrd="0" destOrd="0" presId="urn:microsoft.com/office/officeart/2005/8/layout/hProcess6"/>
    <dgm:cxn modelId="{BB1AAD37-EB5A-4AF4-98ED-3C11DC9D7AE6}" srcId="{00E928DA-ABC2-4EC7-8CF1-EF9367E0896C}" destId="{CAE23369-6807-411F-9E45-0C7E180962AA}" srcOrd="0" destOrd="0" parTransId="{82EC43B0-F63F-4201-9CFC-EC7AB550E41E}" sibTransId="{4700B86D-46EA-42F0-865E-7D23C424166B}"/>
    <dgm:cxn modelId="{38B80EAF-BE48-4486-B619-1675DD22D2D0}" type="presOf" srcId="{1D25349D-B886-42A2-8E5D-D0BCF07F429F}" destId="{F1A8159F-FA8A-4C44-8CF1-8BF6E58D2F6E}" srcOrd="1" destOrd="0" presId="urn:microsoft.com/office/officeart/2005/8/layout/hProcess6"/>
    <dgm:cxn modelId="{AA5ABE38-E9D9-4772-9E14-255BBE575B60}" srcId="{76CF1AA7-0D01-4C7E-83A4-93BE7F10C809}" destId="{76AED3E4-55E8-4EDB-9856-181D6A2A4EEF}" srcOrd="0" destOrd="0" parTransId="{526258D3-D9F7-4ED8-95B6-178B152AD717}" sibTransId="{522B0D2D-B090-4818-AC3A-F4B5DA4FCB0E}"/>
    <dgm:cxn modelId="{C6C780CB-BC18-46F7-BDB7-1040344FE489}" srcId="{C525269B-139E-4BCD-A64F-FDD497343CA1}" destId="{4D19E4C5-360B-462A-B012-2B3DF5D01609}" srcOrd="0" destOrd="0" parTransId="{DB2CFBA5-29B0-4062-80DF-269B48FF1679}" sibTransId="{FC5207A8-1666-4649-9A44-28664301D1FF}"/>
    <dgm:cxn modelId="{D3B05DAD-661B-4407-B0E8-20130F4BE1E5}" type="presOf" srcId="{47A1EC20-7CA8-4FEA-94B2-78437DFC47F2}" destId="{9660B445-438C-426E-B548-99E4CC76F368}" srcOrd="0" destOrd="0" presId="urn:microsoft.com/office/officeart/2005/8/layout/hProcess6"/>
    <dgm:cxn modelId="{0B7B0F18-F066-4E63-967D-2CBF7969070B}" type="presOf" srcId="{C525269B-139E-4BCD-A64F-FDD497343CA1}" destId="{C82A7A07-5FCF-4BB2-9DD0-62153E8B9BD9}" srcOrd="0" destOrd="0" presId="urn:microsoft.com/office/officeart/2005/8/layout/hProcess6"/>
    <dgm:cxn modelId="{22AC77B3-75FE-468F-9FFE-9A39130AD75A}" type="presOf" srcId="{76AED3E4-55E8-4EDB-9856-181D6A2A4EEF}" destId="{976E4164-DE5C-4986-A056-B40B3CFA83C1}" srcOrd="1" destOrd="0" presId="urn:microsoft.com/office/officeart/2005/8/layout/hProcess6"/>
    <dgm:cxn modelId="{A3108AA2-31DC-42EE-BEA4-19773907E1F0}" type="presOf" srcId="{4D19E4C5-360B-462A-B012-2B3DF5D01609}" destId="{E58CF2FC-4B04-4ED2-8F67-DFCED4801ED2}" srcOrd="0" destOrd="0" presId="urn:microsoft.com/office/officeart/2005/8/layout/hProcess6"/>
    <dgm:cxn modelId="{45DFF5B5-1FD3-4126-BFB5-984397E2A486}" srcId="{ADE99C46-5946-4676-920F-53E366B469C9}" destId="{00E928DA-ABC2-4EC7-8CF1-EF9367E0896C}" srcOrd="1" destOrd="0" parTransId="{41EF4A37-AF24-4D62-9DD3-F64A990CA5A1}" sibTransId="{A7303A00-D820-4737-ADF8-C1D755EFD186}"/>
    <dgm:cxn modelId="{8ECAF425-4CB6-4199-B81D-64B93AC8EEC9}" srcId="{ADE99C46-5946-4676-920F-53E366B469C9}" destId="{FB4719CA-BFF3-4DA1-BF17-8EBFB4D71520}" srcOrd="4" destOrd="0" parTransId="{5EF4C673-66F1-4C4B-A35E-EA58E74D2917}" sibTransId="{A7810C85-49FA-4610-A4D4-53F7D1EA635D}"/>
    <dgm:cxn modelId="{48B1A411-BA49-4CD8-90C8-C8D23FBB903B}" srcId="{ADE99C46-5946-4676-920F-53E366B469C9}" destId="{C525269B-139E-4BCD-A64F-FDD497343CA1}" srcOrd="0" destOrd="0" parTransId="{FC1D9245-E2B2-459D-9C7A-710D8101B651}" sibTransId="{24A256B8-E810-4BA4-ABBB-0179B8F006EF}"/>
    <dgm:cxn modelId="{2F2824D4-321C-4E66-8320-7691D6487406}" type="presOf" srcId="{FB4719CA-BFF3-4DA1-BF17-8EBFB4D71520}" destId="{0DEA0EF3-0CCC-4A9A-92D1-0E8FAA007B0C}" srcOrd="0" destOrd="0" presId="urn:microsoft.com/office/officeart/2005/8/layout/hProcess6"/>
    <dgm:cxn modelId="{6B46771F-7C39-48D2-B057-1133890EBEF7}" type="presOf" srcId="{4D19E4C5-360B-462A-B012-2B3DF5D01609}" destId="{6CD69788-54FD-49A3-A24E-90597943AEE6}" srcOrd="1" destOrd="0" presId="urn:microsoft.com/office/officeart/2005/8/layout/hProcess6"/>
    <dgm:cxn modelId="{A563C90D-F19F-4DB2-93A1-411BBD2EC0A5}" type="presOf" srcId="{CAE23369-6807-411F-9E45-0C7E180962AA}" destId="{C27437EC-FB9E-4B29-9E95-C11AAAE2D1E5}" srcOrd="0" destOrd="0" presId="urn:microsoft.com/office/officeart/2005/8/layout/hProcess6"/>
    <dgm:cxn modelId="{D536B7C5-7851-48B1-B306-B911A8AA7558}" type="presOf" srcId="{88C51AF8-1C44-4FF7-AF7F-7336EEB694EB}" destId="{BD7B2FB2-3459-4341-866F-1C389EECC23B}" srcOrd="1" destOrd="0" presId="urn:microsoft.com/office/officeart/2005/8/layout/hProcess6"/>
    <dgm:cxn modelId="{ECDEA3D6-8351-4576-8E70-9A049A5203B9}" type="presOf" srcId="{1D25349D-B886-42A2-8E5D-D0BCF07F429F}" destId="{D6DC49AC-3B16-4EDF-B175-B5F3CAD5C828}" srcOrd="0" destOrd="0" presId="urn:microsoft.com/office/officeart/2005/8/layout/hProcess6"/>
    <dgm:cxn modelId="{015ED8ED-E79A-46EF-952C-57AC68196705}" type="presOf" srcId="{88C51AF8-1C44-4FF7-AF7F-7336EEB694EB}" destId="{E8EC066B-EA94-40A7-8085-D7098C695F4A}" srcOrd="0" destOrd="0" presId="urn:microsoft.com/office/officeart/2005/8/layout/hProcess6"/>
    <dgm:cxn modelId="{243A3BA9-2A65-4B05-819F-82C1629F1A68}" srcId="{FB4719CA-BFF3-4DA1-BF17-8EBFB4D71520}" destId="{88C51AF8-1C44-4FF7-AF7F-7336EEB694EB}" srcOrd="0" destOrd="0" parTransId="{70E45EB6-118C-498A-8444-E987BC5B49DE}" sibTransId="{8B8EE011-4E72-4966-BBE9-0F45351CFED0}"/>
    <dgm:cxn modelId="{59E75B60-119C-42EE-8E3D-1D9E07919DB8}" type="presParOf" srcId="{C8F13742-99FA-4D15-B546-61BBFF0D1E7F}" destId="{20368A7A-7974-435A-94EF-9C727974BA94}" srcOrd="0" destOrd="0" presId="urn:microsoft.com/office/officeart/2005/8/layout/hProcess6"/>
    <dgm:cxn modelId="{0FFB3653-8764-42DE-9426-6988F720C4AF}" type="presParOf" srcId="{20368A7A-7974-435A-94EF-9C727974BA94}" destId="{793AB81E-0BEB-4D1F-8628-70CD758268A8}" srcOrd="0" destOrd="0" presId="urn:microsoft.com/office/officeart/2005/8/layout/hProcess6"/>
    <dgm:cxn modelId="{8DD86CD2-EC6C-49C8-8640-48B42F9AFB9E}" type="presParOf" srcId="{20368A7A-7974-435A-94EF-9C727974BA94}" destId="{E58CF2FC-4B04-4ED2-8F67-DFCED4801ED2}" srcOrd="1" destOrd="0" presId="urn:microsoft.com/office/officeart/2005/8/layout/hProcess6"/>
    <dgm:cxn modelId="{3952CEE8-8F2B-4464-8CF4-3E944715E3B9}" type="presParOf" srcId="{20368A7A-7974-435A-94EF-9C727974BA94}" destId="{6CD69788-54FD-49A3-A24E-90597943AEE6}" srcOrd="2" destOrd="0" presId="urn:microsoft.com/office/officeart/2005/8/layout/hProcess6"/>
    <dgm:cxn modelId="{389C2BAD-7309-477B-A597-CF9D6F7DAAD2}" type="presParOf" srcId="{20368A7A-7974-435A-94EF-9C727974BA94}" destId="{C82A7A07-5FCF-4BB2-9DD0-62153E8B9BD9}" srcOrd="3" destOrd="0" presId="urn:microsoft.com/office/officeart/2005/8/layout/hProcess6"/>
    <dgm:cxn modelId="{94B1C6CD-6F2B-44D2-8A94-BE6CB7C55024}" type="presParOf" srcId="{C8F13742-99FA-4D15-B546-61BBFF0D1E7F}" destId="{FAFA35C8-35EB-4C6F-BE0B-72BFDB74655C}" srcOrd="1" destOrd="0" presId="urn:microsoft.com/office/officeart/2005/8/layout/hProcess6"/>
    <dgm:cxn modelId="{C18284AA-7054-4FDB-ACE1-970763B7D704}" type="presParOf" srcId="{C8F13742-99FA-4D15-B546-61BBFF0D1E7F}" destId="{AA677F83-D47F-47C3-B43A-436306C430F1}" srcOrd="2" destOrd="0" presId="urn:microsoft.com/office/officeart/2005/8/layout/hProcess6"/>
    <dgm:cxn modelId="{E4A8F124-65AC-47E4-AED0-44E5354172D4}" type="presParOf" srcId="{AA677F83-D47F-47C3-B43A-436306C430F1}" destId="{277B373E-0037-4417-BAD5-98CD77E71452}" srcOrd="0" destOrd="0" presId="urn:microsoft.com/office/officeart/2005/8/layout/hProcess6"/>
    <dgm:cxn modelId="{E04E0639-84E7-4535-8FF2-D13356DBCA9F}" type="presParOf" srcId="{AA677F83-D47F-47C3-B43A-436306C430F1}" destId="{C27437EC-FB9E-4B29-9E95-C11AAAE2D1E5}" srcOrd="1" destOrd="0" presId="urn:microsoft.com/office/officeart/2005/8/layout/hProcess6"/>
    <dgm:cxn modelId="{6FD7DA28-365B-4055-8CD0-32CC7E698EE6}" type="presParOf" srcId="{AA677F83-D47F-47C3-B43A-436306C430F1}" destId="{8CF02B20-C425-409B-B954-EAB881C0229A}" srcOrd="2" destOrd="0" presId="urn:microsoft.com/office/officeart/2005/8/layout/hProcess6"/>
    <dgm:cxn modelId="{A2D9006E-153B-4310-A598-A48D2AAE46BC}" type="presParOf" srcId="{AA677F83-D47F-47C3-B43A-436306C430F1}" destId="{85B07BC3-60BE-4186-A5FC-C1925A4B1B18}" srcOrd="3" destOrd="0" presId="urn:microsoft.com/office/officeart/2005/8/layout/hProcess6"/>
    <dgm:cxn modelId="{E2109288-0390-4DAC-9C88-FAC26CB6A66D}" type="presParOf" srcId="{C8F13742-99FA-4D15-B546-61BBFF0D1E7F}" destId="{DA227570-0FE4-425D-9A5C-B1C1B7694289}" srcOrd="3" destOrd="0" presId="urn:microsoft.com/office/officeart/2005/8/layout/hProcess6"/>
    <dgm:cxn modelId="{F4307A8A-9DCA-4E75-A068-600768159314}" type="presParOf" srcId="{C8F13742-99FA-4D15-B546-61BBFF0D1E7F}" destId="{556B1DCD-A9AF-4621-93B0-AAE70AB5A55B}" srcOrd="4" destOrd="0" presId="urn:microsoft.com/office/officeart/2005/8/layout/hProcess6"/>
    <dgm:cxn modelId="{DBBEF70C-375A-421B-BA73-486D33A9616A}" type="presParOf" srcId="{556B1DCD-A9AF-4621-93B0-AAE70AB5A55B}" destId="{2C60B15A-0852-419B-B099-D1C08FC742B3}" srcOrd="0" destOrd="0" presId="urn:microsoft.com/office/officeart/2005/8/layout/hProcess6"/>
    <dgm:cxn modelId="{34EF91FF-B795-47EC-A179-BE392E49F759}" type="presParOf" srcId="{556B1DCD-A9AF-4621-93B0-AAE70AB5A55B}" destId="{D6DC49AC-3B16-4EDF-B175-B5F3CAD5C828}" srcOrd="1" destOrd="0" presId="urn:microsoft.com/office/officeart/2005/8/layout/hProcess6"/>
    <dgm:cxn modelId="{85B47B6D-7753-4ADE-9906-8476DCAFEF65}" type="presParOf" srcId="{556B1DCD-A9AF-4621-93B0-AAE70AB5A55B}" destId="{F1A8159F-FA8A-4C44-8CF1-8BF6E58D2F6E}" srcOrd="2" destOrd="0" presId="urn:microsoft.com/office/officeart/2005/8/layout/hProcess6"/>
    <dgm:cxn modelId="{4AD6F036-5895-4660-9EC1-086981878FEE}" type="presParOf" srcId="{556B1DCD-A9AF-4621-93B0-AAE70AB5A55B}" destId="{9660B445-438C-426E-B548-99E4CC76F368}" srcOrd="3" destOrd="0" presId="urn:microsoft.com/office/officeart/2005/8/layout/hProcess6"/>
    <dgm:cxn modelId="{90DC3941-9E36-44AB-BE6E-4E726110E4B1}" type="presParOf" srcId="{C8F13742-99FA-4D15-B546-61BBFF0D1E7F}" destId="{81D409E5-3301-4030-98D6-F141FFC64461}" srcOrd="5" destOrd="0" presId="urn:microsoft.com/office/officeart/2005/8/layout/hProcess6"/>
    <dgm:cxn modelId="{0B2B069B-CFB7-45BB-8417-021C8BF6F10C}" type="presParOf" srcId="{C8F13742-99FA-4D15-B546-61BBFF0D1E7F}" destId="{87A1E7C3-C494-48CC-98EC-B779801CCDF1}" srcOrd="6" destOrd="0" presId="urn:microsoft.com/office/officeart/2005/8/layout/hProcess6"/>
    <dgm:cxn modelId="{81F75EB6-B394-461D-BD90-6BFFA5890E6B}" type="presParOf" srcId="{87A1E7C3-C494-48CC-98EC-B779801CCDF1}" destId="{58471436-E0FB-470C-87E7-09A872456764}" srcOrd="0" destOrd="0" presId="urn:microsoft.com/office/officeart/2005/8/layout/hProcess6"/>
    <dgm:cxn modelId="{40E98A1C-CA03-444F-924D-EDA2627771EA}" type="presParOf" srcId="{87A1E7C3-C494-48CC-98EC-B779801CCDF1}" destId="{00D6F9CF-FE1A-4378-97F4-7A4D6CA59AC1}" srcOrd="1" destOrd="0" presId="urn:microsoft.com/office/officeart/2005/8/layout/hProcess6"/>
    <dgm:cxn modelId="{36EC80E2-EC5D-4A23-AB5B-ED3FF6F76E95}" type="presParOf" srcId="{87A1E7C3-C494-48CC-98EC-B779801CCDF1}" destId="{976E4164-DE5C-4986-A056-B40B3CFA83C1}" srcOrd="2" destOrd="0" presId="urn:microsoft.com/office/officeart/2005/8/layout/hProcess6"/>
    <dgm:cxn modelId="{2FE344C9-ADC8-48C1-B404-F069AE7D7CEE}" type="presParOf" srcId="{87A1E7C3-C494-48CC-98EC-B779801CCDF1}" destId="{EC7D3F82-AF17-4B64-A38A-A3925555BF6F}" srcOrd="3" destOrd="0" presId="urn:microsoft.com/office/officeart/2005/8/layout/hProcess6"/>
    <dgm:cxn modelId="{E40776B4-42D1-4C4E-9C13-524F812814B9}" type="presParOf" srcId="{C8F13742-99FA-4D15-B546-61BBFF0D1E7F}" destId="{9BFCD46B-2E70-4B05-AFAA-AC83567408D0}" srcOrd="7" destOrd="0" presId="urn:microsoft.com/office/officeart/2005/8/layout/hProcess6"/>
    <dgm:cxn modelId="{66359A54-5735-426B-AFAA-50450600AF27}" type="presParOf" srcId="{C8F13742-99FA-4D15-B546-61BBFF0D1E7F}" destId="{B7D352DE-EDE4-4A73-BC3B-BC53D2AFC75C}" srcOrd="8" destOrd="0" presId="urn:microsoft.com/office/officeart/2005/8/layout/hProcess6"/>
    <dgm:cxn modelId="{26641D77-F7C5-4776-8DDA-05404B54E0BE}" type="presParOf" srcId="{B7D352DE-EDE4-4A73-BC3B-BC53D2AFC75C}" destId="{E2B4C558-2251-4498-A369-45738C76DD8E}" srcOrd="0" destOrd="0" presId="urn:microsoft.com/office/officeart/2005/8/layout/hProcess6"/>
    <dgm:cxn modelId="{C71AB14D-C9BC-4C4C-BF66-E79A3B624B1E}" type="presParOf" srcId="{B7D352DE-EDE4-4A73-BC3B-BC53D2AFC75C}" destId="{E8EC066B-EA94-40A7-8085-D7098C695F4A}" srcOrd="1" destOrd="0" presId="urn:microsoft.com/office/officeart/2005/8/layout/hProcess6"/>
    <dgm:cxn modelId="{0E012DFE-1822-40F3-8E99-8685C38EB435}" type="presParOf" srcId="{B7D352DE-EDE4-4A73-BC3B-BC53D2AFC75C}" destId="{BD7B2FB2-3459-4341-866F-1C389EECC23B}" srcOrd="2" destOrd="0" presId="urn:microsoft.com/office/officeart/2005/8/layout/hProcess6"/>
    <dgm:cxn modelId="{EA6965E9-7A43-4B6B-927B-BAE150BBD845}" type="presParOf" srcId="{B7D352DE-EDE4-4A73-BC3B-BC53D2AFC75C}" destId="{0DEA0EF3-0CCC-4A9A-92D1-0E8FAA007B0C}" srcOrd="3" destOrd="0" presId="urn:microsoft.com/office/officeart/2005/8/layout/hProcess6"/>
  </dgm:cxnLst>
  <dgm:bg>
    <a:noFill/>
  </dgm:bg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ADE99C46-5946-4676-920F-53E366B469C9}" type="doc">
      <dgm:prSet loTypeId="urn:microsoft.com/office/officeart/2005/8/layout/hProcess6" loCatId="process" qsTypeId="urn:microsoft.com/office/officeart/2005/8/quickstyle/simple5" qsCatId="simple" csTypeId="urn:microsoft.com/office/officeart/2005/8/colors/accent0_3" csCatId="mainScheme" phldr="1"/>
      <dgm:spPr/>
      <dgm:t>
        <a:bodyPr/>
        <a:lstStyle/>
        <a:p>
          <a:endParaRPr lang="en-GB"/>
        </a:p>
      </dgm:t>
    </dgm:pt>
    <dgm:pt modelId="{00E928DA-ABC2-4EC7-8CF1-EF9367E0896C}">
      <dgm:prSet phldrT="[Text]"/>
      <dgm:spPr/>
      <dgm:t>
        <a:bodyPr/>
        <a:lstStyle/>
        <a:p>
          <a:r>
            <a:rPr lang="en-GB" dirty="0" smtClean="0"/>
            <a:t>Dispersion Free Steering – 1</a:t>
          </a:r>
          <a:endParaRPr lang="en-GB" dirty="0"/>
        </a:p>
      </dgm:t>
    </dgm:pt>
    <dgm:pt modelId="{41EF4A37-AF24-4D62-9DD3-F64A990CA5A1}" type="parTrans" cxnId="{45DFF5B5-1FD3-4126-BFB5-984397E2A486}">
      <dgm:prSet/>
      <dgm:spPr/>
      <dgm:t>
        <a:bodyPr/>
        <a:lstStyle/>
        <a:p>
          <a:endParaRPr lang="en-GB"/>
        </a:p>
      </dgm:t>
    </dgm:pt>
    <dgm:pt modelId="{A7303A00-D820-4737-ADF8-C1D755EFD186}" type="sibTrans" cxnId="{45DFF5B5-1FD3-4126-BFB5-984397E2A486}">
      <dgm:prSet/>
      <dgm:spPr/>
      <dgm:t>
        <a:bodyPr/>
        <a:lstStyle/>
        <a:p>
          <a:endParaRPr lang="en-GB"/>
        </a:p>
      </dgm:t>
    </dgm:pt>
    <dgm:pt modelId="{47A1EC20-7CA8-4FEA-94B2-78437DFC47F2}">
      <dgm:prSet phldrT="[Text]"/>
      <dgm:spPr/>
      <dgm:t>
        <a:bodyPr/>
        <a:lstStyle/>
        <a:p>
          <a:r>
            <a:rPr lang="en-GB" dirty="0" smtClean="0"/>
            <a:t>Tuning Knobs – 1</a:t>
          </a:r>
          <a:endParaRPr lang="en-GB" dirty="0"/>
        </a:p>
      </dgm:t>
    </dgm:pt>
    <dgm:pt modelId="{CC62F359-F131-4C79-A6B8-DF61CE2A0935}" type="parTrans" cxnId="{A5DC7A9B-ED39-4209-AA81-657A6CD947C3}">
      <dgm:prSet/>
      <dgm:spPr/>
      <dgm:t>
        <a:bodyPr/>
        <a:lstStyle/>
        <a:p>
          <a:endParaRPr lang="en-GB"/>
        </a:p>
      </dgm:t>
    </dgm:pt>
    <dgm:pt modelId="{0512BA0E-C6DB-41E7-8870-A37CEA325E60}" type="sibTrans" cxnId="{A5DC7A9B-ED39-4209-AA81-657A6CD947C3}">
      <dgm:prSet/>
      <dgm:spPr/>
      <dgm:t>
        <a:bodyPr/>
        <a:lstStyle/>
        <a:p>
          <a:endParaRPr lang="en-GB"/>
        </a:p>
      </dgm:t>
    </dgm:pt>
    <dgm:pt modelId="{76CF1AA7-0D01-4C7E-83A4-93BE7F10C809}">
      <dgm:prSet phldrT="[Text]"/>
      <dgm:spPr/>
      <dgm:t>
        <a:bodyPr/>
        <a:lstStyle/>
        <a:p>
          <a:r>
            <a:rPr lang="en-GB" dirty="0" smtClean="0"/>
            <a:t>Dispersion Free Steering – 2</a:t>
          </a:r>
          <a:endParaRPr lang="en-GB" dirty="0"/>
        </a:p>
      </dgm:t>
    </dgm:pt>
    <dgm:pt modelId="{F8D47F46-9191-4B5F-9ED5-997C11210F42}" type="parTrans" cxnId="{056DE418-A013-4725-907A-D2C8F67736CC}">
      <dgm:prSet/>
      <dgm:spPr/>
      <dgm:t>
        <a:bodyPr/>
        <a:lstStyle/>
        <a:p>
          <a:endParaRPr lang="en-GB"/>
        </a:p>
      </dgm:t>
    </dgm:pt>
    <dgm:pt modelId="{3D83A1AC-5B97-4F18-B7C9-BDCA5D806BFF}" type="sibTrans" cxnId="{056DE418-A013-4725-907A-D2C8F67736CC}">
      <dgm:prSet/>
      <dgm:spPr/>
      <dgm:t>
        <a:bodyPr/>
        <a:lstStyle/>
        <a:p>
          <a:endParaRPr lang="en-GB"/>
        </a:p>
      </dgm:t>
    </dgm:pt>
    <dgm:pt modelId="{FB4719CA-BFF3-4DA1-BF17-8EBFB4D71520}">
      <dgm:prSet phldrT="[Text]"/>
      <dgm:spPr/>
      <dgm:t>
        <a:bodyPr/>
        <a:lstStyle/>
        <a:p>
          <a:r>
            <a:rPr lang="en-GB" dirty="0" smtClean="0"/>
            <a:t>Tuning Knobs - 2</a:t>
          </a:r>
          <a:endParaRPr lang="en-GB" dirty="0"/>
        </a:p>
      </dgm:t>
    </dgm:pt>
    <dgm:pt modelId="{5EF4C673-66F1-4C4B-A35E-EA58E74D2917}" type="parTrans" cxnId="{8ECAF425-4CB6-4199-B81D-64B93AC8EEC9}">
      <dgm:prSet/>
      <dgm:spPr/>
      <dgm:t>
        <a:bodyPr/>
        <a:lstStyle/>
        <a:p>
          <a:endParaRPr lang="en-GB"/>
        </a:p>
      </dgm:t>
    </dgm:pt>
    <dgm:pt modelId="{A7810C85-49FA-4610-A4D4-53F7D1EA635D}" type="sibTrans" cxnId="{8ECAF425-4CB6-4199-B81D-64B93AC8EEC9}">
      <dgm:prSet/>
      <dgm:spPr/>
      <dgm:t>
        <a:bodyPr/>
        <a:lstStyle/>
        <a:p>
          <a:endParaRPr lang="en-GB"/>
        </a:p>
      </dgm:t>
    </dgm:pt>
    <dgm:pt modelId="{C525269B-139E-4BCD-A64F-FDD497343CA1}">
      <dgm:prSet phldrT="[Text]"/>
      <dgm:spPr/>
      <dgm:t>
        <a:bodyPr/>
        <a:lstStyle/>
        <a:p>
          <a:r>
            <a:rPr lang="en-GB" dirty="0" smtClean="0"/>
            <a:t>1-2-1 Tuning</a:t>
          </a:r>
          <a:endParaRPr lang="en-GB" dirty="0"/>
        </a:p>
      </dgm:t>
    </dgm:pt>
    <dgm:pt modelId="{FC1D9245-E2B2-459D-9C7A-710D8101B651}" type="parTrans" cxnId="{48B1A411-BA49-4CD8-90C8-C8D23FBB903B}">
      <dgm:prSet/>
      <dgm:spPr/>
      <dgm:t>
        <a:bodyPr/>
        <a:lstStyle/>
        <a:p>
          <a:endParaRPr lang="en-GB"/>
        </a:p>
      </dgm:t>
    </dgm:pt>
    <dgm:pt modelId="{24A256B8-E810-4BA4-ABBB-0179B8F006EF}" type="sibTrans" cxnId="{48B1A411-BA49-4CD8-90C8-C8D23FBB903B}">
      <dgm:prSet/>
      <dgm:spPr/>
      <dgm:t>
        <a:bodyPr/>
        <a:lstStyle/>
        <a:p>
          <a:endParaRPr lang="en-GB"/>
        </a:p>
      </dgm:t>
    </dgm:pt>
    <dgm:pt modelId="{88C51AF8-1C44-4FF7-AF7F-7336EEB694EB}">
      <dgm:prSet phldrT="[Text]"/>
      <dgm:spPr/>
      <dgm:t>
        <a:bodyPr/>
        <a:lstStyle/>
        <a:p>
          <a:r>
            <a:rPr lang="en-GB" dirty="0" smtClean="0"/>
            <a:t>Final shot to maximize Luminosity</a:t>
          </a:r>
          <a:endParaRPr lang="en-GB" dirty="0"/>
        </a:p>
      </dgm:t>
    </dgm:pt>
    <dgm:pt modelId="{8B8EE011-4E72-4966-BBE9-0F45351CFED0}" type="sibTrans" cxnId="{243A3BA9-2A65-4B05-819F-82C1629F1A68}">
      <dgm:prSet/>
      <dgm:spPr/>
      <dgm:t>
        <a:bodyPr/>
        <a:lstStyle/>
        <a:p>
          <a:endParaRPr lang="en-GB"/>
        </a:p>
      </dgm:t>
    </dgm:pt>
    <dgm:pt modelId="{70E45EB6-118C-498A-8444-E987BC5B49DE}" type="parTrans" cxnId="{243A3BA9-2A65-4B05-819F-82C1629F1A68}">
      <dgm:prSet/>
      <dgm:spPr/>
      <dgm:t>
        <a:bodyPr/>
        <a:lstStyle/>
        <a:p>
          <a:endParaRPr lang="en-GB"/>
        </a:p>
      </dgm:t>
    </dgm:pt>
    <dgm:pt modelId="{76AED3E4-55E8-4EDB-9856-181D6A2A4EEF}">
      <dgm:prSet phldrT="[Text]"/>
      <dgm:spPr/>
      <dgm:t>
        <a:bodyPr/>
        <a:lstStyle/>
        <a:p>
          <a:r>
            <a:rPr lang="en-GB" dirty="0" smtClean="0"/>
            <a:t>Bring dispersion back toward design</a:t>
          </a:r>
          <a:endParaRPr lang="en-GB" dirty="0"/>
        </a:p>
      </dgm:t>
    </dgm:pt>
    <dgm:pt modelId="{526258D3-D9F7-4ED8-95B6-178B152AD717}" type="parTrans" cxnId="{AA5ABE38-E9D9-4772-9E14-255BBE575B60}">
      <dgm:prSet/>
      <dgm:spPr/>
      <dgm:t>
        <a:bodyPr/>
        <a:lstStyle/>
        <a:p>
          <a:endParaRPr lang="en-GB"/>
        </a:p>
      </dgm:t>
    </dgm:pt>
    <dgm:pt modelId="{522B0D2D-B090-4818-AC3A-F4B5DA4FCB0E}" type="sibTrans" cxnId="{AA5ABE38-E9D9-4772-9E14-255BBE575B60}">
      <dgm:prSet/>
      <dgm:spPr/>
      <dgm:t>
        <a:bodyPr/>
        <a:lstStyle/>
        <a:p>
          <a:endParaRPr lang="en-GB"/>
        </a:p>
      </dgm:t>
    </dgm:pt>
    <dgm:pt modelId="{1D25349D-B886-42A2-8E5D-D0BCF07F429F}">
      <dgm:prSet phldrT="[Text]"/>
      <dgm:spPr/>
      <dgm:t>
        <a:bodyPr/>
        <a:lstStyle/>
        <a:p>
          <a:r>
            <a:rPr lang="en-GB" dirty="0" smtClean="0"/>
            <a:t>Maximize Luminosity</a:t>
          </a:r>
          <a:endParaRPr lang="en-GB" dirty="0"/>
        </a:p>
      </dgm:t>
    </dgm:pt>
    <dgm:pt modelId="{53DF9CAB-FF09-4182-8D61-FE79D8FFFB88}" type="parTrans" cxnId="{00D82608-0234-4149-90EA-8A461CA6EEC3}">
      <dgm:prSet/>
      <dgm:spPr/>
      <dgm:t>
        <a:bodyPr/>
        <a:lstStyle/>
        <a:p>
          <a:endParaRPr lang="en-GB"/>
        </a:p>
      </dgm:t>
    </dgm:pt>
    <dgm:pt modelId="{E6DD6E40-02FC-4395-8AF7-1D2C236C69F4}" type="sibTrans" cxnId="{00D82608-0234-4149-90EA-8A461CA6EEC3}">
      <dgm:prSet/>
      <dgm:spPr/>
      <dgm:t>
        <a:bodyPr/>
        <a:lstStyle/>
        <a:p>
          <a:endParaRPr lang="en-GB"/>
        </a:p>
      </dgm:t>
    </dgm:pt>
    <dgm:pt modelId="{CAE23369-6807-411F-9E45-0C7E180962AA}">
      <dgm:prSet phldrT="[Text]"/>
      <dgm:spPr/>
      <dgm:t>
        <a:bodyPr/>
        <a:lstStyle/>
        <a:p>
          <a:r>
            <a:rPr lang="en-GB" dirty="0" smtClean="0"/>
            <a:t>Bring dispersion to design values</a:t>
          </a:r>
          <a:endParaRPr lang="en-GB" dirty="0"/>
        </a:p>
      </dgm:t>
    </dgm:pt>
    <dgm:pt modelId="{82EC43B0-F63F-4201-9CFC-EC7AB550E41E}" type="parTrans" cxnId="{BB1AAD37-EB5A-4AF4-98ED-3C11DC9D7AE6}">
      <dgm:prSet/>
      <dgm:spPr/>
      <dgm:t>
        <a:bodyPr/>
        <a:lstStyle/>
        <a:p>
          <a:endParaRPr lang="en-GB"/>
        </a:p>
      </dgm:t>
    </dgm:pt>
    <dgm:pt modelId="{4700B86D-46EA-42F0-865E-7D23C424166B}" type="sibTrans" cxnId="{BB1AAD37-EB5A-4AF4-98ED-3C11DC9D7AE6}">
      <dgm:prSet/>
      <dgm:spPr/>
      <dgm:t>
        <a:bodyPr/>
        <a:lstStyle/>
        <a:p>
          <a:endParaRPr lang="en-GB"/>
        </a:p>
      </dgm:t>
    </dgm:pt>
    <dgm:pt modelId="{4D19E4C5-360B-462A-B012-2B3DF5D01609}">
      <dgm:prSet phldrT="[Text]"/>
      <dgm:spPr/>
      <dgm:t>
        <a:bodyPr/>
        <a:lstStyle/>
        <a:p>
          <a:r>
            <a:rPr lang="en-GB" dirty="0" smtClean="0"/>
            <a:t>First step applied to uncorrected beam</a:t>
          </a:r>
          <a:endParaRPr lang="en-GB" dirty="0"/>
        </a:p>
      </dgm:t>
    </dgm:pt>
    <dgm:pt modelId="{DB2CFBA5-29B0-4062-80DF-269B48FF1679}" type="parTrans" cxnId="{C6C780CB-BC18-46F7-BDB7-1040344FE489}">
      <dgm:prSet/>
      <dgm:spPr/>
      <dgm:t>
        <a:bodyPr/>
        <a:lstStyle/>
        <a:p>
          <a:endParaRPr lang="en-GB"/>
        </a:p>
      </dgm:t>
    </dgm:pt>
    <dgm:pt modelId="{FC5207A8-1666-4649-9A44-28664301D1FF}" type="sibTrans" cxnId="{C6C780CB-BC18-46F7-BDB7-1040344FE489}">
      <dgm:prSet/>
      <dgm:spPr/>
      <dgm:t>
        <a:bodyPr/>
        <a:lstStyle/>
        <a:p>
          <a:endParaRPr lang="en-GB"/>
        </a:p>
      </dgm:t>
    </dgm:pt>
    <dgm:pt modelId="{C8F13742-99FA-4D15-B546-61BBFF0D1E7F}" type="pres">
      <dgm:prSet presAssocID="{ADE99C46-5946-4676-920F-53E366B469C9}" presName="theList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20368A7A-7974-435A-94EF-9C727974BA94}" type="pres">
      <dgm:prSet presAssocID="{C525269B-139E-4BCD-A64F-FDD497343CA1}" presName="compNode" presStyleCnt="0"/>
      <dgm:spPr/>
    </dgm:pt>
    <dgm:pt modelId="{793AB81E-0BEB-4D1F-8628-70CD758268A8}" type="pres">
      <dgm:prSet presAssocID="{C525269B-139E-4BCD-A64F-FDD497343CA1}" presName="noGeometry" presStyleCnt="0"/>
      <dgm:spPr/>
    </dgm:pt>
    <dgm:pt modelId="{E58CF2FC-4B04-4ED2-8F67-DFCED4801ED2}" type="pres">
      <dgm:prSet presAssocID="{C525269B-139E-4BCD-A64F-FDD497343CA1}" presName="childTextVisible" presStyleLbl="bgAccFollow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6CD69788-54FD-49A3-A24E-90597943AEE6}" type="pres">
      <dgm:prSet presAssocID="{C525269B-139E-4BCD-A64F-FDD497343CA1}" presName="childTextHidden" presStyleLbl="bgAccFollowNode1" presStyleIdx="0" presStyleCnt="5"/>
      <dgm:spPr/>
      <dgm:t>
        <a:bodyPr/>
        <a:lstStyle/>
        <a:p>
          <a:endParaRPr lang="en-GB"/>
        </a:p>
      </dgm:t>
    </dgm:pt>
    <dgm:pt modelId="{C82A7A07-5FCF-4BB2-9DD0-62153E8B9BD9}" type="pres">
      <dgm:prSet presAssocID="{C525269B-139E-4BCD-A64F-FDD497343CA1}" presName="parentText" presStyleLbl="node1" presStyleIdx="0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FAFA35C8-35EB-4C6F-BE0B-72BFDB74655C}" type="pres">
      <dgm:prSet presAssocID="{C525269B-139E-4BCD-A64F-FDD497343CA1}" presName="aSpace" presStyleCnt="0"/>
      <dgm:spPr/>
    </dgm:pt>
    <dgm:pt modelId="{AA677F83-D47F-47C3-B43A-436306C430F1}" type="pres">
      <dgm:prSet presAssocID="{00E928DA-ABC2-4EC7-8CF1-EF9367E0896C}" presName="compNode" presStyleCnt="0"/>
      <dgm:spPr/>
    </dgm:pt>
    <dgm:pt modelId="{277B373E-0037-4417-BAD5-98CD77E71452}" type="pres">
      <dgm:prSet presAssocID="{00E928DA-ABC2-4EC7-8CF1-EF9367E0896C}" presName="noGeometry" presStyleCnt="0"/>
      <dgm:spPr/>
    </dgm:pt>
    <dgm:pt modelId="{C27437EC-FB9E-4B29-9E95-C11AAAE2D1E5}" type="pres">
      <dgm:prSet presAssocID="{00E928DA-ABC2-4EC7-8CF1-EF9367E0896C}" presName="childTextVisible" presStyleLbl="bgAccFollow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8CF02B20-C425-409B-B954-EAB881C0229A}" type="pres">
      <dgm:prSet presAssocID="{00E928DA-ABC2-4EC7-8CF1-EF9367E0896C}" presName="childTextHidden" presStyleLbl="bgAccFollowNode1" presStyleIdx="1" presStyleCnt="5"/>
      <dgm:spPr/>
      <dgm:t>
        <a:bodyPr/>
        <a:lstStyle/>
        <a:p>
          <a:endParaRPr lang="en-GB"/>
        </a:p>
      </dgm:t>
    </dgm:pt>
    <dgm:pt modelId="{85B07BC3-60BE-4186-A5FC-C1925A4B1B18}" type="pres">
      <dgm:prSet presAssocID="{00E928DA-ABC2-4EC7-8CF1-EF9367E0896C}" presName="parentText" presStyleLbl="node1" presStyleIdx="1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DA227570-0FE4-425D-9A5C-B1C1B7694289}" type="pres">
      <dgm:prSet presAssocID="{00E928DA-ABC2-4EC7-8CF1-EF9367E0896C}" presName="aSpace" presStyleCnt="0"/>
      <dgm:spPr/>
    </dgm:pt>
    <dgm:pt modelId="{556B1DCD-A9AF-4621-93B0-AAE70AB5A55B}" type="pres">
      <dgm:prSet presAssocID="{47A1EC20-7CA8-4FEA-94B2-78437DFC47F2}" presName="compNode" presStyleCnt="0"/>
      <dgm:spPr/>
    </dgm:pt>
    <dgm:pt modelId="{2C60B15A-0852-419B-B099-D1C08FC742B3}" type="pres">
      <dgm:prSet presAssocID="{47A1EC20-7CA8-4FEA-94B2-78437DFC47F2}" presName="noGeometry" presStyleCnt="0"/>
      <dgm:spPr/>
    </dgm:pt>
    <dgm:pt modelId="{D6DC49AC-3B16-4EDF-B175-B5F3CAD5C828}" type="pres">
      <dgm:prSet presAssocID="{47A1EC20-7CA8-4FEA-94B2-78437DFC47F2}" presName="childTextVisible" presStyleLbl="bgAccFollow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F1A8159F-FA8A-4C44-8CF1-8BF6E58D2F6E}" type="pres">
      <dgm:prSet presAssocID="{47A1EC20-7CA8-4FEA-94B2-78437DFC47F2}" presName="childTextHidden" presStyleLbl="bgAccFollowNode1" presStyleIdx="2" presStyleCnt="5"/>
      <dgm:spPr/>
      <dgm:t>
        <a:bodyPr/>
        <a:lstStyle/>
        <a:p>
          <a:endParaRPr lang="en-GB"/>
        </a:p>
      </dgm:t>
    </dgm:pt>
    <dgm:pt modelId="{9660B445-438C-426E-B548-99E4CC76F368}" type="pres">
      <dgm:prSet presAssocID="{47A1EC20-7CA8-4FEA-94B2-78437DFC47F2}" presName="parentText" presStyleLbl="node1" presStyleIdx="2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81D409E5-3301-4030-98D6-F141FFC64461}" type="pres">
      <dgm:prSet presAssocID="{47A1EC20-7CA8-4FEA-94B2-78437DFC47F2}" presName="aSpace" presStyleCnt="0"/>
      <dgm:spPr/>
    </dgm:pt>
    <dgm:pt modelId="{87A1E7C3-C494-48CC-98EC-B779801CCDF1}" type="pres">
      <dgm:prSet presAssocID="{76CF1AA7-0D01-4C7E-83A4-93BE7F10C809}" presName="compNode" presStyleCnt="0"/>
      <dgm:spPr/>
    </dgm:pt>
    <dgm:pt modelId="{58471436-E0FB-470C-87E7-09A872456764}" type="pres">
      <dgm:prSet presAssocID="{76CF1AA7-0D01-4C7E-83A4-93BE7F10C809}" presName="noGeometry" presStyleCnt="0"/>
      <dgm:spPr/>
    </dgm:pt>
    <dgm:pt modelId="{00D6F9CF-FE1A-4378-97F4-7A4D6CA59AC1}" type="pres">
      <dgm:prSet presAssocID="{76CF1AA7-0D01-4C7E-83A4-93BE7F10C809}" presName="childTextVisible" presStyleLbl="bgAccFollow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976E4164-DE5C-4986-A056-B40B3CFA83C1}" type="pres">
      <dgm:prSet presAssocID="{76CF1AA7-0D01-4C7E-83A4-93BE7F10C809}" presName="childTextHidden" presStyleLbl="bgAccFollowNode1" presStyleIdx="3" presStyleCnt="5"/>
      <dgm:spPr/>
      <dgm:t>
        <a:bodyPr/>
        <a:lstStyle/>
        <a:p>
          <a:endParaRPr lang="en-GB"/>
        </a:p>
      </dgm:t>
    </dgm:pt>
    <dgm:pt modelId="{EC7D3F82-AF17-4B64-A38A-A3925555BF6F}" type="pres">
      <dgm:prSet presAssocID="{76CF1AA7-0D01-4C7E-83A4-93BE7F10C809}" presName="parentText" presStyleLbl="node1" presStyleIdx="3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9BFCD46B-2E70-4B05-AFAA-AC83567408D0}" type="pres">
      <dgm:prSet presAssocID="{76CF1AA7-0D01-4C7E-83A4-93BE7F10C809}" presName="aSpace" presStyleCnt="0"/>
      <dgm:spPr/>
    </dgm:pt>
    <dgm:pt modelId="{B7D352DE-EDE4-4A73-BC3B-BC53D2AFC75C}" type="pres">
      <dgm:prSet presAssocID="{FB4719CA-BFF3-4DA1-BF17-8EBFB4D71520}" presName="compNode" presStyleCnt="0"/>
      <dgm:spPr/>
    </dgm:pt>
    <dgm:pt modelId="{E2B4C558-2251-4498-A369-45738C76DD8E}" type="pres">
      <dgm:prSet presAssocID="{FB4719CA-BFF3-4DA1-BF17-8EBFB4D71520}" presName="noGeometry" presStyleCnt="0"/>
      <dgm:spPr/>
    </dgm:pt>
    <dgm:pt modelId="{E8EC066B-EA94-40A7-8085-D7098C695F4A}" type="pres">
      <dgm:prSet presAssocID="{FB4719CA-BFF3-4DA1-BF17-8EBFB4D71520}" presName="childTextVisible" presStyleLbl="bgAccFollowNode1" presStyleIdx="4" presStyleCnt="5" custScaleX="89317" custScaleY="77615" custLinFactNeighborX="-10061" custLinFactNeighborY="0">
        <dgm:presLayoutVars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en-GB"/>
        </a:p>
      </dgm:t>
    </dgm:pt>
    <dgm:pt modelId="{BD7B2FB2-3459-4341-866F-1C389EECC23B}" type="pres">
      <dgm:prSet presAssocID="{FB4719CA-BFF3-4DA1-BF17-8EBFB4D71520}" presName="childTextHidden" presStyleLbl="bgAccFollowNode1" presStyleIdx="4" presStyleCnt="5"/>
      <dgm:spPr>
        <a:prstGeom prst="roundRect">
          <a:avLst/>
        </a:prstGeom>
      </dgm:spPr>
      <dgm:t>
        <a:bodyPr/>
        <a:lstStyle/>
        <a:p>
          <a:endParaRPr lang="en-GB"/>
        </a:p>
      </dgm:t>
    </dgm:pt>
    <dgm:pt modelId="{0DEA0EF3-0CCC-4A9A-92D1-0E8FAA007B0C}" type="pres">
      <dgm:prSet presAssocID="{FB4719CA-BFF3-4DA1-BF17-8EBFB4D71520}" presName="parentText" presStyleLbl="node1" presStyleIdx="4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75F942D6-42C5-4AD5-80BB-CE0A0A4972C4}" type="presOf" srcId="{76AED3E4-55E8-4EDB-9856-181D6A2A4EEF}" destId="{00D6F9CF-FE1A-4378-97F4-7A4D6CA59AC1}" srcOrd="0" destOrd="0" presId="urn:microsoft.com/office/officeart/2005/8/layout/hProcess6"/>
    <dgm:cxn modelId="{81AE53CC-60A1-4EB0-8C72-76DD71684857}" type="presOf" srcId="{4D19E4C5-360B-462A-B012-2B3DF5D01609}" destId="{E58CF2FC-4B04-4ED2-8F67-DFCED4801ED2}" srcOrd="0" destOrd="0" presId="urn:microsoft.com/office/officeart/2005/8/layout/hProcess6"/>
    <dgm:cxn modelId="{A5DC7A9B-ED39-4209-AA81-657A6CD947C3}" srcId="{ADE99C46-5946-4676-920F-53E366B469C9}" destId="{47A1EC20-7CA8-4FEA-94B2-78437DFC47F2}" srcOrd="2" destOrd="0" parTransId="{CC62F359-F131-4C79-A6B8-DF61CE2A0935}" sibTransId="{0512BA0E-C6DB-41E7-8870-A37CEA325E60}"/>
    <dgm:cxn modelId="{2D7534FF-CC24-4DCA-9240-591F2A7FE977}" type="presOf" srcId="{ADE99C46-5946-4676-920F-53E366B469C9}" destId="{C8F13742-99FA-4D15-B546-61BBFF0D1E7F}" srcOrd="0" destOrd="0" presId="urn:microsoft.com/office/officeart/2005/8/layout/hProcess6"/>
    <dgm:cxn modelId="{48B1A411-BA49-4CD8-90C8-C8D23FBB903B}" srcId="{ADE99C46-5946-4676-920F-53E366B469C9}" destId="{C525269B-139E-4BCD-A64F-FDD497343CA1}" srcOrd="0" destOrd="0" parTransId="{FC1D9245-E2B2-459D-9C7A-710D8101B651}" sibTransId="{24A256B8-E810-4BA4-ABBB-0179B8F006EF}"/>
    <dgm:cxn modelId="{BA11C00D-2BCC-4850-9AA3-7B49AC2B2228}" type="presOf" srcId="{47A1EC20-7CA8-4FEA-94B2-78437DFC47F2}" destId="{9660B445-438C-426E-B548-99E4CC76F368}" srcOrd="0" destOrd="0" presId="urn:microsoft.com/office/officeart/2005/8/layout/hProcess6"/>
    <dgm:cxn modelId="{E89F65D1-C015-49F4-9BC7-71D831AEA9BA}" type="presOf" srcId="{00E928DA-ABC2-4EC7-8CF1-EF9367E0896C}" destId="{85B07BC3-60BE-4186-A5FC-C1925A4B1B18}" srcOrd="0" destOrd="0" presId="urn:microsoft.com/office/officeart/2005/8/layout/hProcess6"/>
    <dgm:cxn modelId="{C6C780CB-BC18-46F7-BDB7-1040344FE489}" srcId="{C525269B-139E-4BCD-A64F-FDD497343CA1}" destId="{4D19E4C5-360B-462A-B012-2B3DF5D01609}" srcOrd="0" destOrd="0" parTransId="{DB2CFBA5-29B0-4062-80DF-269B48FF1679}" sibTransId="{FC5207A8-1666-4649-9A44-28664301D1FF}"/>
    <dgm:cxn modelId="{CD5B0AD8-F30E-4E2B-8CEA-9534BEA1523A}" type="presOf" srcId="{1D25349D-B886-42A2-8E5D-D0BCF07F429F}" destId="{F1A8159F-FA8A-4C44-8CF1-8BF6E58D2F6E}" srcOrd="1" destOrd="0" presId="urn:microsoft.com/office/officeart/2005/8/layout/hProcess6"/>
    <dgm:cxn modelId="{DC3E7279-BD60-4752-AF53-00F653DC71FD}" type="presOf" srcId="{76AED3E4-55E8-4EDB-9856-181D6A2A4EEF}" destId="{976E4164-DE5C-4986-A056-B40B3CFA83C1}" srcOrd="1" destOrd="0" presId="urn:microsoft.com/office/officeart/2005/8/layout/hProcess6"/>
    <dgm:cxn modelId="{24D6CCB0-FF1D-4770-93BD-00E625E44C33}" type="presOf" srcId="{CAE23369-6807-411F-9E45-0C7E180962AA}" destId="{C27437EC-FB9E-4B29-9E95-C11AAAE2D1E5}" srcOrd="0" destOrd="0" presId="urn:microsoft.com/office/officeart/2005/8/layout/hProcess6"/>
    <dgm:cxn modelId="{86F69B6E-2DAF-476D-833C-8643EAA3F1F4}" type="presOf" srcId="{CAE23369-6807-411F-9E45-0C7E180962AA}" destId="{8CF02B20-C425-409B-B954-EAB881C0229A}" srcOrd="1" destOrd="0" presId="urn:microsoft.com/office/officeart/2005/8/layout/hProcess6"/>
    <dgm:cxn modelId="{02119E2F-550D-405B-AFC8-E960587AD946}" type="presOf" srcId="{88C51AF8-1C44-4FF7-AF7F-7336EEB694EB}" destId="{BD7B2FB2-3459-4341-866F-1C389EECC23B}" srcOrd="1" destOrd="0" presId="urn:microsoft.com/office/officeart/2005/8/layout/hProcess6"/>
    <dgm:cxn modelId="{45DFF5B5-1FD3-4126-BFB5-984397E2A486}" srcId="{ADE99C46-5946-4676-920F-53E366B469C9}" destId="{00E928DA-ABC2-4EC7-8CF1-EF9367E0896C}" srcOrd="1" destOrd="0" parTransId="{41EF4A37-AF24-4D62-9DD3-F64A990CA5A1}" sibTransId="{A7303A00-D820-4737-ADF8-C1D755EFD186}"/>
    <dgm:cxn modelId="{8ECAF425-4CB6-4199-B81D-64B93AC8EEC9}" srcId="{ADE99C46-5946-4676-920F-53E366B469C9}" destId="{FB4719CA-BFF3-4DA1-BF17-8EBFB4D71520}" srcOrd="4" destOrd="0" parTransId="{5EF4C673-66F1-4C4B-A35E-EA58E74D2917}" sibTransId="{A7810C85-49FA-4610-A4D4-53F7D1EA635D}"/>
    <dgm:cxn modelId="{8E3F3271-F2DA-430E-A4A4-69BC4E0829AF}" type="presOf" srcId="{C525269B-139E-4BCD-A64F-FDD497343CA1}" destId="{C82A7A07-5FCF-4BB2-9DD0-62153E8B9BD9}" srcOrd="0" destOrd="0" presId="urn:microsoft.com/office/officeart/2005/8/layout/hProcess6"/>
    <dgm:cxn modelId="{A75BA504-5D3B-4F6E-9126-D2D9CB93BFCA}" type="presOf" srcId="{FB4719CA-BFF3-4DA1-BF17-8EBFB4D71520}" destId="{0DEA0EF3-0CCC-4A9A-92D1-0E8FAA007B0C}" srcOrd="0" destOrd="0" presId="urn:microsoft.com/office/officeart/2005/8/layout/hProcess6"/>
    <dgm:cxn modelId="{8D0E7B46-64A8-465F-A809-41B1C47DDAFE}" type="presOf" srcId="{4D19E4C5-360B-462A-B012-2B3DF5D01609}" destId="{6CD69788-54FD-49A3-A24E-90597943AEE6}" srcOrd="1" destOrd="0" presId="urn:microsoft.com/office/officeart/2005/8/layout/hProcess6"/>
    <dgm:cxn modelId="{243A3BA9-2A65-4B05-819F-82C1629F1A68}" srcId="{FB4719CA-BFF3-4DA1-BF17-8EBFB4D71520}" destId="{88C51AF8-1C44-4FF7-AF7F-7336EEB694EB}" srcOrd="0" destOrd="0" parTransId="{70E45EB6-118C-498A-8444-E987BC5B49DE}" sibTransId="{8B8EE011-4E72-4966-BBE9-0F45351CFED0}"/>
    <dgm:cxn modelId="{056DE418-A013-4725-907A-D2C8F67736CC}" srcId="{ADE99C46-5946-4676-920F-53E366B469C9}" destId="{76CF1AA7-0D01-4C7E-83A4-93BE7F10C809}" srcOrd="3" destOrd="0" parTransId="{F8D47F46-9191-4B5F-9ED5-997C11210F42}" sibTransId="{3D83A1AC-5B97-4F18-B7C9-BDCA5D806BFF}"/>
    <dgm:cxn modelId="{AA5ABE38-E9D9-4772-9E14-255BBE575B60}" srcId="{76CF1AA7-0D01-4C7E-83A4-93BE7F10C809}" destId="{76AED3E4-55E8-4EDB-9856-181D6A2A4EEF}" srcOrd="0" destOrd="0" parTransId="{526258D3-D9F7-4ED8-95B6-178B152AD717}" sibTransId="{522B0D2D-B090-4818-AC3A-F4B5DA4FCB0E}"/>
    <dgm:cxn modelId="{48A16028-787F-4881-AECC-46BD0D427C34}" type="presOf" srcId="{1D25349D-B886-42A2-8E5D-D0BCF07F429F}" destId="{D6DC49AC-3B16-4EDF-B175-B5F3CAD5C828}" srcOrd="0" destOrd="0" presId="urn:microsoft.com/office/officeart/2005/8/layout/hProcess6"/>
    <dgm:cxn modelId="{C95D0DD1-FE77-4F42-A1E6-B9C602EC9CF8}" type="presOf" srcId="{88C51AF8-1C44-4FF7-AF7F-7336EEB694EB}" destId="{E8EC066B-EA94-40A7-8085-D7098C695F4A}" srcOrd="0" destOrd="0" presId="urn:microsoft.com/office/officeart/2005/8/layout/hProcess6"/>
    <dgm:cxn modelId="{BB1AAD37-EB5A-4AF4-98ED-3C11DC9D7AE6}" srcId="{00E928DA-ABC2-4EC7-8CF1-EF9367E0896C}" destId="{CAE23369-6807-411F-9E45-0C7E180962AA}" srcOrd="0" destOrd="0" parTransId="{82EC43B0-F63F-4201-9CFC-EC7AB550E41E}" sibTransId="{4700B86D-46EA-42F0-865E-7D23C424166B}"/>
    <dgm:cxn modelId="{00D82608-0234-4149-90EA-8A461CA6EEC3}" srcId="{47A1EC20-7CA8-4FEA-94B2-78437DFC47F2}" destId="{1D25349D-B886-42A2-8E5D-D0BCF07F429F}" srcOrd="0" destOrd="0" parTransId="{53DF9CAB-FF09-4182-8D61-FE79D8FFFB88}" sibTransId="{E6DD6E40-02FC-4395-8AF7-1D2C236C69F4}"/>
    <dgm:cxn modelId="{73E9A046-871E-469F-966F-137B3C5F658A}" type="presOf" srcId="{76CF1AA7-0D01-4C7E-83A4-93BE7F10C809}" destId="{EC7D3F82-AF17-4B64-A38A-A3925555BF6F}" srcOrd="0" destOrd="0" presId="urn:microsoft.com/office/officeart/2005/8/layout/hProcess6"/>
    <dgm:cxn modelId="{9885E8C9-DC21-43F9-A1A0-B189CEEBB0D3}" type="presParOf" srcId="{C8F13742-99FA-4D15-B546-61BBFF0D1E7F}" destId="{20368A7A-7974-435A-94EF-9C727974BA94}" srcOrd="0" destOrd="0" presId="urn:microsoft.com/office/officeart/2005/8/layout/hProcess6"/>
    <dgm:cxn modelId="{5D4F34C0-6F84-406D-8328-3211319C4F90}" type="presParOf" srcId="{20368A7A-7974-435A-94EF-9C727974BA94}" destId="{793AB81E-0BEB-4D1F-8628-70CD758268A8}" srcOrd="0" destOrd="0" presId="urn:microsoft.com/office/officeart/2005/8/layout/hProcess6"/>
    <dgm:cxn modelId="{3F160178-AD89-4238-B740-8079F22FA3F6}" type="presParOf" srcId="{20368A7A-7974-435A-94EF-9C727974BA94}" destId="{E58CF2FC-4B04-4ED2-8F67-DFCED4801ED2}" srcOrd="1" destOrd="0" presId="urn:microsoft.com/office/officeart/2005/8/layout/hProcess6"/>
    <dgm:cxn modelId="{CA34D608-B5C5-4366-9EBB-AE6FB71636F1}" type="presParOf" srcId="{20368A7A-7974-435A-94EF-9C727974BA94}" destId="{6CD69788-54FD-49A3-A24E-90597943AEE6}" srcOrd="2" destOrd="0" presId="urn:microsoft.com/office/officeart/2005/8/layout/hProcess6"/>
    <dgm:cxn modelId="{15728E95-99B3-41ED-89CC-24CFDE70AD3E}" type="presParOf" srcId="{20368A7A-7974-435A-94EF-9C727974BA94}" destId="{C82A7A07-5FCF-4BB2-9DD0-62153E8B9BD9}" srcOrd="3" destOrd="0" presId="urn:microsoft.com/office/officeart/2005/8/layout/hProcess6"/>
    <dgm:cxn modelId="{9F009E17-02B2-4114-9D8E-F5956F9187CD}" type="presParOf" srcId="{C8F13742-99FA-4D15-B546-61BBFF0D1E7F}" destId="{FAFA35C8-35EB-4C6F-BE0B-72BFDB74655C}" srcOrd="1" destOrd="0" presId="urn:microsoft.com/office/officeart/2005/8/layout/hProcess6"/>
    <dgm:cxn modelId="{944CAF82-684F-4E41-B85D-54E8194FDA61}" type="presParOf" srcId="{C8F13742-99FA-4D15-B546-61BBFF0D1E7F}" destId="{AA677F83-D47F-47C3-B43A-436306C430F1}" srcOrd="2" destOrd="0" presId="urn:microsoft.com/office/officeart/2005/8/layout/hProcess6"/>
    <dgm:cxn modelId="{982DA6D8-F814-4A31-B46F-0ADF531D92B2}" type="presParOf" srcId="{AA677F83-D47F-47C3-B43A-436306C430F1}" destId="{277B373E-0037-4417-BAD5-98CD77E71452}" srcOrd="0" destOrd="0" presId="urn:microsoft.com/office/officeart/2005/8/layout/hProcess6"/>
    <dgm:cxn modelId="{8FAF71EC-BD0E-4AAF-AC17-482B017F4A96}" type="presParOf" srcId="{AA677F83-D47F-47C3-B43A-436306C430F1}" destId="{C27437EC-FB9E-4B29-9E95-C11AAAE2D1E5}" srcOrd="1" destOrd="0" presId="urn:microsoft.com/office/officeart/2005/8/layout/hProcess6"/>
    <dgm:cxn modelId="{6C19140E-0B82-45F0-BB15-99C53F5896FB}" type="presParOf" srcId="{AA677F83-D47F-47C3-B43A-436306C430F1}" destId="{8CF02B20-C425-409B-B954-EAB881C0229A}" srcOrd="2" destOrd="0" presId="urn:microsoft.com/office/officeart/2005/8/layout/hProcess6"/>
    <dgm:cxn modelId="{C601F760-4813-4D04-AA1F-164703C421F7}" type="presParOf" srcId="{AA677F83-D47F-47C3-B43A-436306C430F1}" destId="{85B07BC3-60BE-4186-A5FC-C1925A4B1B18}" srcOrd="3" destOrd="0" presId="urn:microsoft.com/office/officeart/2005/8/layout/hProcess6"/>
    <dgm:cxn modelId="{766B75FE-9D42-4808-B4AE-7AF718FBE79D}" type="presParOf" srcId="{C8F13742-99FA-4D15-B546-61BBFF0D1E7F}" destId="{DA227570-0FE4-425D-9A5C-B1C1B7694289}" srcOrd="3" destOrd="0" presId="urn:microsoft.com/office/officeart/2005/8/layout/hProcess6"/>
    <dgm:cxn modelId="{6320D9EC-AB63-4F9E-AF83-278CD99E38C9}" type="presParOf" srcId="{C8F13742-99FA-4D15-B546-61BBFF0D1E7F}" destId="{556B1DCD-A9AF-4621-93B0-AAE70AB5A55B}" srcOrd="4" destOrd="0" presId="urn:microsoft.com/office/officeart/2005/8/layout/hProcess6"/>
    <dgm:cxn modelId="{389B70A3-655B-453B-98D2-E4EA1D276955}" type="presParOf" srcId="{556B1DCD-A9AF-4621-93B0-AAE70AB5A55B}" destId="{2C60B15A-0852-419B-B099-D1C08FC742B3}" srcOrd="0" destOrd="0" presId="urn:microsoft.com/office/officeart/2005/8/layout/hProcess6"/>
    <dgm:cxn modelId="{506434AD-ED87-4D91-AA0D-6A4741B92F2B}" type="presParOf" srcId="{556B1DCD-A9AF-4621-93B0-AAE70AB5A55B}" destId="{D6DC49AC-3B16-4EDF-B175-B5F3CAD5C828}" srcOrd="1" destOrd="0" presId="urn:microsoft.com/office/officeart/2005/8/layout/hProcess6"/>
    <dgm:cxn modelId="{1DCFF473-8ECD-44A0-A08C-DF8C3489F731}" type="presParOf" srcId="{556B1DCD-A9AF-4621-93B0-AAE70AB5A55B}" destId="{F1A8159F-FA8A-4C44-8CF1-8BF6E58D2F6E}" srcOrd="2" destOrd="0" presId="urn:microsoft.com/office/officeart/2005/8/layout/hProcess6"/>
    <dgm:cxn modelId="{0BDFD1D4-25C1-4C6E-AE50-CA6EA43BBE0B}" type="presParOf" srcId="{556B1DCD-A9AF-4621-93B0-AAE70AB5A55B}" destId="{9660B445-438C-426E-B548-99E4CC76F368}" srcOrd="3" destOrd="0" presId="urn:microsoft.com/office/officeart/2005/8/layout/hProcess6"/>
    <dgm:cxn modelId="{C43BBFA0-0A8F-4A86-8E1B-0E05DB6619A1}" type="presParOf" srcId="{C8F13742-99FA-4D15-B546-61BBFF0D1E7F}" destId="{81D409E5-3301-4030-98D6-F141FFC64461}" srcOrd="5" destOrd="0" presId="urn:microsoft.com/office/officeart/2005/8/layout/hProcess6"/>
    <dgm:cxn modelId="{9D85A7EA-B606-44C5-9924-332E3BF5DB2A}" type="presParOf" srcId="{C8F13742-99FA-4D15-B546-61BBFF0D1E7F}" destId="{87A1E7C3-C494-48CC-98EC-B779801CCDF1}" srcOrd="6" destOrd="0" presId="urn:microsoft.com/office/officeart/2005/8/layout/hProcess6"/>
    <dgm:cxn modelId="{2DB21424-BBF3-42D6-868C-B5D2EADD182B}" type="presParOf" srcId="{87A1E7C3-C494-48CC-98EC-B779801CCDF1}" destId="{58471436-E0FB-470C-87E7-09A872456764}" srcOrd="0" destOrd="0" presId="urn:microsoft.com/office/officeart/2005/8/layout/hProcess6"/>
    <dgm:cxn modelId="{DA10DCF9-F657-4B65-9738-0DEEA3B51BB0}" type="presParOf" srcId="{87A1E7C3-C494-48CC-98EC-B779801CCDF1}" destId="{00D6F9CF-FE1A-4378-97F4-7A4D6CA59AC1}" srcOrd="1" destOrd="0" presId="urn:microsoft.com/office/officeart/2005/8/layout/hProcess6"/>
    <dgm:cxn modelId="{3FA2B2D8-B91F-4124-807A-7114BCD7CBC9}" type="presParOf" srcId="{87A1E7C3-C494-48CC-98EC-B779801CCDF1}" destId="{976E4164-DE5C-4986-A056-B40B3CFA83C1}" srcOrd="2" destOrd="0" presId="urn:microsoft.com/office/officeart/2005/8/layout/hProcess6"/>
    <dgm:cxn modelId="{443FFBE7-64BA-421D-8C32-71EE08CD33BB}" type="presParOf" srcId="{87A1E7C3-C494-48CC-98EC-B779801CCDF1}" destId="{EC7D3F82-AF17-4B64-A38A-A3925555BF6F}" srcOrd="3" destOrd="0" presId="urn:microsoft.com/office/officeart/2005/8/layout/hProcess6"/>
    <dgm:cxn modelId="{71434DA1-ED9B-4F90-9D04-010C342B9B30}" type="presParOf" srcId="{C8F13742-99FA-4D15-B546-61BBFF0D1E7F}" destId="{9BFCD46B-2E70-4B05-AFAA-AC83567408D0}" srcOrd="7" destOrd="0" presId="urn:microsoft.com/office/officeart/2005/8/layout/hProcess6"/>
    <dgm:cxn modelId="{477D8F26-4A51-4B6B-9212-E187915E1B5C}" type="presParOf" srcId="{C8F13742-99FA-4D15-B546-61BBFF0D1E7F}" destId="{B7D352DE-EDE4-4A73-BC3B-BC53D2AFC75C}" srcOrd="8" destOrd="0" presId="urn:microsoft.com/office/officeart/2005/8/layout/hProcess6"/>
    <dgm:cxn modelId="{ED8A115F-E57B-4891-A643-A038090B34B1}" type="presParOf" srcId="{B7D352DE-EDE4-4A73-BC3B-BC53D2AFC75C}" destId="{E2B4C558-2251-4498-A369-45738C76DD8E}" srcOrd="0" destOrd="0" presId="urn:microsoft.com/office/officeart/2005/8/layout/hProcess6"/>
    <dgm:cxn modelId="{384B2C09-4DB3-467C-82FB-749529AD5ABA}" type="presParOf" srcId="{B7D352DE-EDE4-4A73-BC3B-BC53D2AFC75C}" destId="{E8EC066B-EA94-40A7-8085-D7098C695F4A}" srcOrd="1" destOrd="0" presId="urn:microsoft.com/office/officeart/2005/8/layout/hProcess6"/>
    <dgm:cxn modelId="{FE52F662-8D43-4207-BEA3-516C4AEA99DD}" type="presParOf" srcId="{B7D352DE-EDE4-4A73-BC3B-BC53D2AFC75C}" destId="{BD7B2FB2-3459-4341-866F-1C389EECC23B}" srcOrd="2" destOrd="0" presId="urn:microsoft.com/office/officeart/2005/8/layout/hProcess6"/>
    <dgm:cxn modelId="{55E45B74-1926-4625-8EA9-FC14737A6686}" type="presParOf" srcId="{B7D352DE-EDE4-4A73-BC3B-BC53D2AFC75C}" destId="{0DEA0EF3-0CCC-4A9A-92D1-0E8FAA007B0C}" srcOrd="3" destOrd="0" presId="urn:microsoft.com/office/officeart/2005/8/layout/hProcess6"/>
  </dgm:cxnLst>
  <dgm:bg>
    <a:noFill/>
  </dgm:bg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ADE99C46-5946-4676-920F-53E366B469C9}" type="doc">
      <dgm:prSet loTypeId="urn:microsoft.com/office/officeart/2005/8/layout/hProcess6" loCatId="process" qsTypeId="urn:microsoft.com/office/officeart/2005/8/quickstyle/simple5" qsCatId="simple" csTypeId="urn:microsoft.com/office/officeart/2005/8/colors/accent0_3" csCatId="mainScheme" phldr="1"/>
      <dgm:spPr/>
      <dgm:t>
        <a:bodyPr/>
        <a:lstStyle/>
        <a:p>
          <a:endParaRPr lang="en-GB"/>
        </a:p>
      </dgm:t>
    </dgm:pt>
    <dgm:pt modelId="{00E928DA-ABC2-4EC7-8CF1-EF9367E0896C}">
      <dgm:prSet phldrT="[Text]"/>
      <dgm:spPr/>
      <dgm:t>
        <a:bodyPr/>
        <a:lstStyle/>
        <a:p>
          <a:r>
            <a:rPr lang="en-GB" dirty="0" smtClean="0"/>
            <a:t>Dispersion Free Steering – 1</a:t>
          </a:r>
          <a:endParaRPr lang="en-GB" dirty="0"/>
        </a:p>
      </dgm:t>
    </dgm:pt>
    <dgm:pt modelId="{41EF4A37-AF24-4D62-9DD3-F64A990CA5A1}" type="parTrans" cxnId="{45DFF5B5-1FD3-4126-BFB5-984397E2A486}">
      <dgm:prSet/>
      <dgm:spPr/>
      <dgm:t>
        <a:bodyPr/>
        <a:lstStyle/>
        <a:p>
          <a:endParaRPr lang="en-GB"/>
        </a:p>
      </dgm:t>
    </dgm:pt>
    <dgm:pt modelId="{A7303A00-D820-4737-ADF8-C1D755EFD186}" type="sibTrans" cxnId="{45DFF5B5-1FD3-4126-BFB5-984397E2A486}">
      <dgm:prSet/>
      <dgm:spPr/>
      <dgm:t>
        <a:bodyPr/>
        <a:lstStyle/>
        <a:p>
          <a:endParaRPr lang="en-GB"/>
        </a:p>
      </dgm:t>
    </dgm:pt>
    <dgm:pt modelId="{47A1EC20-7CA8-4FEA-94B2-78437DFC47F2}">
      <dgm:prSet phldrT="[Text]"/>
      <dgm:spPr/>
      <dgm:t>
        <a:bodyPr/>
        <a:lstStyle/>
        <a:p>
          <a:r>
            <a:rPr lang="en-GB" dirty="0" smtClean="0"/>
            <a:t>Tuning Knobs – 1</a:t>
          </a:r>
          <a:endParaRPr lang="en-GB" dirty="0"/>
        </a:p>
      </dgm:t>
    </dgm:pt>
    <dgm:pt modelId="{CC62F359-F131-4C79-A6B8-DF61CE2A0935}" type="parTrans" cxnId="{A5DC7A9B-ED39-4209-AA81-657A6CD947C3}">
      <dgm:prSet/>
      <dgm:spPr/>
      <dgm:t>
        <a:bodyPr/>
        <a:lstStyle/>
        <a:p>
          <a:endParaRPr lang="en-GB"/>
        </a:p>
      </dgm:t>
    </dgm:pt>
    <dgm:pt modelId="{0512BA0E-C6DB-41E7-8870-A37CEA325E60}" type="sibTrans" cxnId="{A5DC7A9B-ED39-4209-AA81-657A6CD947C3}">
      <dgm:prSet/>
      <dgm:spPr/>
      <dgm:t>
        <a:bodyPr/>
        <a:lstStyle/>
        <a:p>
          <a:endParaRPr lang="en-GB"/>
        </a:p>
      </dgm:t>
    </dgm:pt>
    <dgm:pt modelId="{76CF1AA7-0D01-4C7E-83A4-93BE7F10C809}">
      <dgm:prSet phldrT="[Text]"/>
      <dgm:spPr/>
      <dgm:t>
        <a:bodyPr/>
        <a:lstStyle/>
        <a:p>
          <a:r>
            <a:rPr lang="en-GB" dirty="0" smtClean="0"/>
            <a:t>Dispersion Free Steering – 2</a:t>
          </a:r>
          <a:endParaRPr lang="en-GB" dirty="0"/>
        </a:p>
      </dgm:t>
    </dgm:pt>
    <dgm:pt modelId="{F8D47F46-9191-4B5F-9ED5-997C11210F42}" type="parTrans" cxnId="{056DE418-A013-4725-907A-D2C8F67736CC}">
      <dgm:prSet/>
      <dgm:spPr/>
      <dgm:t>
        <a:bodyPr/>
        <a:lstStyle/>
        <a:p>
          <a:endParaRPr lang="en-GB"/>
        </a:p>
      </dgm:t>
    </dgm:pt>
    <dgm:pt modelId="{3D83A1AC-5B97-4F18-B7C9-BDCA5D806BFF}" type="sibTrans" cxnId="{056DE418-A013-4725-907A-D2C8F67736CC}">
      <dgm:prSet/>
      <dgm:spPr/>
      <dgm:t>
        <a:bodyPr/>
        <a:lstStyle/>
        <a:p>
          <a:endParaRPr lang="en-GB"/>
        </a:p>
      </dgm:t>
    </dgm:pt>
    <dgm:pt modelId="{FB4719CA-BFF3-4DA1-BF17-8EBFB4D71520}">
      <dgm:prSet phldrT="[Text]"/>
      <dgm:spPr/>
      <dgm:t>
        <a:bodyPr/>
        <a:lstStyle/>
        <a:p>
          <a:r>
            <a:rPr lang="en-GB" dirty="0" smtClean="0"/>
            <a:t>Tuning Knobs - 2</a:t>
          </a:r>
          <a:endParaRPr lang="en-GB" dirty="0"/>
        </a:p>
      </dgm:t>
    </dgm:pt>
    <dgm:pt modelId="{5EF4C673-66F1-4C4B-A35E-EA58E74D2917}" type="parTrans" cxnId="{8ECAF425-4CB6-4199-B81D-64B93AC8EEC9}">
      <dgm:prSet/>
      <dgm:spPr/>
      <dgm:t>
        <a:bodyPr/>
        <a:lstStyle/>
        <a:p>
          <a:endParaRPr lang="en-GB"/>
        </a:p>
      </dgm:t>
    </dgm:pt>
    <dgm:pt modelId="{A7810C85-49FA-4610-A4D4-53F7D1EA635D}" type="sibTrans" cxnId="{8ECAF425-4CB6-4199-B81D-64B93AC8EEC9}">
      <dgm:prSet/>
      <dgm:spPr/>
      <dgm:t>
        <a:bodyPr/>
        <a:lstStyle/>
        <a:p>
          <a:endParaRPr lang="en-GB"/>
        </a:p>
      </dgm:t>
    </dgm:pt>
    <dgm:pt modelId="{C525269B-139E-4BCD-A64F-FDD497343CA1}">
      <dgm:prSet phldrT="[Text]"/>
      <dgm:spPr/>
      <dgm:t>
        <a:bodyPr/>
        <a:lstStyle/>
        <a:p>
          <a:r>
            <a:rPr lang="en-GB" dirty="0" smtClean="0"/>
            <a:t>1-2-1 Tuning</a:t>
          </a:r>
          <a:endParaRPr lang="en-GB" dirty="0"/>
        </a:p>
      </dgm:t>
    </dgm:pt>
    <dgm:pt modelId="{FC1D9245-E2B2-459D-9C7A-710D8101B651}" type="parTrans" cxnId="{48B1A411-BA49-4CD8-90C8-C8D23FBB903B}">
      <dgm:prSet/>
      <dgm:spPr/>
      <dgm:t>
        <a:bodyPr/>
        <a:lstStyle/>
        <a:p>
          <a:endParaRPr lang="en-GB"/>
        </a:p>
      </dgm:t>
    </dgm:pt>
    <dgm:pt modelId="{24A256B8-E810-4BA4-ABBB-0179B8F006EF}" type="sibTrans" cxnId="{48B1A411-BA49-4CD8-90C8-C8D23FBB903B}">
      <dgm:prSet/>
      <dgm:spPr/>
      <dgm:t>
        <a:bodyPr/>
        <a:lstStyle/>
        <a:p>
          <a:endParaRPr lang="en-GB"/>
        </a:p>
      </dgm:t>
    </dgm:pt>
    <dgm:pt modelId="{88C51AF8-1C44-4FF7-AF7F-7336EEB694EB}">
      <dgm:prSet phldrT="[Text]"/>
      <dgm:spPr/>
      <dgm:t>
        <a:bodyPr/>
        <a:lstStyle/>
        <a:p>
          <a:r>
            <a:rPr lang="en-GB" dirty="0" smtClean="0"/>
            <a:t>Final shot to maximize Luminosity</a:t>
          </a:r>
          <a:endParaRPr lang="en-GB" dirty="0"/>
        </a:p>
      </dgm:t>
    </dgm:pt>
    <dgm:pt modelId="{8B8EE011-4E72-4966-BBE9-0F45351CFED0}" type="sibTrans" cxnId="{243A3BA9-2A65-4B05-819F-82C1629F1A68}">
      <dgm:prSet/>
      <dgm:spPr/>
      <dgm:t>
        <a:bodyPr/>
        <a:lstStyle/>
        <a:p>
          <a:endParaRPr lang="en-GB"/>
        </a:p>
      </dgm:t>
    </dgm:pt>
    <dgm:pt modelId="{70E45EB6-118C-498A-8444-E987BC5B49DE}" type="parTrans" cxnId="{243A3BA9-2A65-4B05-819F-82C1629F1A68}">
      <dgm:prSet/>
      <dgm:spPr/>
      <dgm:t>
        <a:bodyPr/>
        <a:lstStyle/>
        <a:p>
          <a:endParaRPr lang="en-GB"/>
        </a:p>
      </dgm:t>
    </dgm:pt>
    <dgm:pt modelId="{76AED3E4-55E8-4EDB-9856-181D6A2A4EEF}">
      <dgm:prSet phldrT="[Text]"/>
      <dgm:spPr/>
      <dgm:t>
        <a:bodyPr/>
        <a:lstStyle/>
        <a:p>
          <a:r>
            <a:rPr lang="en-GB" dirty="0" smtClean="0"/>
            <a:t>Bring dispersion back toward design</a:t>
          </a:r>
          <a:endParaRPr lang="en-GB" dirty="0"/>
        </a:p>
      </dgm:t>
    </dgm:pt>
    <dgm:pt modelId="{526258D3-D9F7-4ED8-95B6-178B152AD717}" type="parTrans" cxnId="{AA5ABE38-E9D9-4772-9E14-255BBE575B60}">
      <dgm:prSet/>
      <dgm:spPr/>
      <dgm:t>
        <a:bodyPr/>
        <a:lstStyle/>
        <a:p>
          <a:endParaRPr lang="en-GB"/>
        </a:p>
      </dgm:t>
    </dgm:pt>
    <dgm:pt modelId="{522B0D2D-B090-4818-AC3A-F4B5DA4FCB0E}" type="sibTrans" cxnId="{AA5ABE38-E9D9-4772-9E14-255BBE575B60}">
      <dgm:prSet/>
      <dgm:spPr/>
      <dgm:t>
        <a:bodyPr/>
        <a:lstStyle/>
        <a:p>
          <a:endParaRPr lang="en-GB"/>
        </a:p>
      </dgm:t>
    </dgm:pt>
    <dgm:pt modelId="{1D25349D-B886-42A2-8E5D-D0BCF07F429F}">
      <dgm:prSet phldrT="[Text]"/>
      <dgm:spPr/>
      <dgm:t>
        <a:bodyPr/>
        <a:lstStyle/>
        <a:p>
          <a:r>
            <a:rPr lang="en-GB" dirty="0" smtClean="0"/>
            <a:t>Maximize Luminosity</a:t>
          </a:r>
          <a:endParaRPr lang="en-GB" dirty="0"/>
        </a:p>
      </dgm:t>
    </dgm:pt>
    <dgm:pt modelId="{53DF9CAB-FF09-4182-8D61-FE79D8FFFB88}" type="parTrans" cxnId="{00D82608-0234-4149-90EA-8A461CA6EEC3}">
      <dgm:prSet/>
      <dgm:spPr/>
      <dgm:t>
        <a:bodyPr/>
        <a:lstStyle/>
        <a:p>
          <a:endParaRPr lang="en-GB"/>
        </a:p>
      </dgm:t>
    </dgm:pt>
    <dgm:pt modelId="{E6DD6E40-02FC-4395-8AF7-1D2C236C69F4}" type="sibTrans" cxnId="{00D82608-0234-4149-90EA-8A461CA6EEC3}">
      <dgm:prSet/>
      <dgm:spPr/>
      <dgm:t>
        <a:bodyPr/>
        <a:lstStyle/>
        <a:p>
          <a:endParaRPr lang="en-GB"/>
        </a:p>
      </dgm:t>
    </dgm:pt>
    <dgm:pt modelId="{CAE23369-6807-411F-9E45-0C7E180962AA}">
      <dgm:prSet phldrT="[Text]"/>
      <dgm:spPr/>
      <dgm:t>
        <a:bodyPr/>
        <a:lstStyle/>
        <a:p>
          <a:r>
            <a:rPr lang="en-GB" dirty="0" smtClean="0"/>
            <a:t>Bring dispersion to design values</a:t>
          </a:r>
          <a:endParaRPr lang="en-GB" dirty="0"/>
        </a:p>
      </dgm:t>
    </dgm:pt>
    <dgm:pt modelId="{82EC43B0-F63F-4201-9CFC-EC7AB550E41E}" type="parTrans" cxnId="{BB1AAD37-EB5A-4AF4-98ED-3C11DC9D7AE6}">
      <dgm:prSet/>
      <dgm:spPr/>
      <dgm:t>
        <a:bodyPr/>
        <a:lstStyle/>
        <a:p>
          <a:endParaRPr lang="en-GB"/>
        </a:p>
      </dgm:t>
    </dgm:pt>
    <dgm:pt modelId="{4700B86D-46EA-42F0-865E-7D23C424166B}" type="sibTrans" cxnId="{BB1AAD37-EB5A-4AF4-98ED-3C11DC9D7AE6}">
      <dgm:prSet/>
      <dgm:spPr/>
      <dgm:t>
        <a:bodyPr/>
        <a:lstStyle/>
        <a:p>
          <a:endParaRPr lang="en-GB"/>
        </a:p>
      </dgm:t>
    </dgm:pt>
    <dgm:pt modelId="{4D19E4C5-360B-462A-B012-2B3DF5D01609}">
      <dgm:prSet phldrT="[Text]"/>
      <dgm:spPr/>
      <dgm:t>
        <a:bodyPr/>
        <a:lstStyle/>
        <a:p>
          <a:r>
            <a:rPr lang="en-GB" dirty="0" smtClean="0"/>
            <a:t>First step applied to uncorrected beam</a:t>
          </a:r>
          <a:endParaRPr lang="en-GB" dirty="0"/>
        </a:p>
      </dgm:t>
    </dgm:pt>
    <dgm:pt modelId="{DB2CFBA5-29B0-4062-80DF-269B48FF1679}" type="parTrans" cxnId="{C6C780CB-BC18-46F7-BDB7-1040344FE489}">
      <dgm:prSet/>
      <dgm:spPr/>
      <dgm:t>
        <a:bodyPr/>
        <a:lstStyle/>
        <a:p>
          <a:endParaRPr lang="en-GB"/>
        </a:p>
      </dgm:t>
    </dgm:pt>
    <dgm:pt modelId="{FC5207A8-1666-4649-9A44-28664301D1FF}" type="sibTrans" cxnId="{C6C780CB-BC18-46F7-BDB7-1040344FE489}">
      <dgm:prSet/>
      <dgm:spPr/>
      <dgm:t>
        <a:bodyPr/>
        <a:lstStyle/>
        <a:p>
          <a:endParaRPr lang="en-GB"/>
        </a:p>
      </dgm:t>
    </dgm:pt>
    <dgm:pt modelId="{C8F13742-99FA-4D15-B546-61BBFF0D1E7F}" type="pres">
      <dgm:prSet presAssocID="{ADE99C46-5946-4676-920F-53E366B469C9}" presName="theList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20368A7A-7974-435A-94EF-9C727974BA94}" type="pres">
      <dgm:prSet presAssocID="{C525269B-139E-4BCD-A64F-FDD497343CA1}" presName="compNode" presStyleCnt="0"/>
      <dgm:spPr/>
    </dgm:pt>
    <dgm:pt modelId="{793AB81E-0BEB-4D1F-8628-70CD758268A8}" type="pres">
      <dgm:prSet presAssocID="{C525269B-139E-4BCD-A64F-FDD497343CA1}" presName="noGeometry" presStyleCnt="0"/>
      <dgm:spPr/>
    </dgm:pt>
    <dgm:pt modelId="{E58CF2FC-4B04-4ED2-8F67-DFCED4801ED2}" type="pres">
      <dgm:prSet presAssocID="{C525269B-139E-4BCD-A64F-FDD497343CA1}" presName="childTextVisible" presStyleLbl="bgAccFollow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6CD69788-54FD-49A3-A24E-90597943AEE6}" type="pres">
      <dgm:prSet presAssocID="{C525269B-139E-4BCD-A64F-FDD497343CA1}" presName="childTextHidden" presStyleLbl="bgAccFollowNode1" presStyleIdx="0" presStyleCnt="5"/>
      <dgm:spPr/>
      <dgm:t>
        <a:bodyPr/>
        <a:lstStyle/>
        <a:p>
          <a:endParaRPr lang="en-GB"/>
        </a:p>
      </dgm:t>
    </dgm:pt>
    <dgm:pt modelId="{C82A7A07-5FCF-4BB2-9DD0-62153E8B9BD9}" type="pres">
      <dgm:prSet presAssocID="{C525269B-139E-4BCD-A64F-FDD497343CA1}" presName="parentText" presStyleLbl="node1" presStyleIdx="0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FAFA35C8-35EB-4C6F-BE0B-72BFDB74655C}" type="pres">
      <dgm:prSet presAssocID="{C525269B-139E-4BCD-A64F-FDD497343CA1}" presName="aSpace" presStyleCnt="0"/>
      <dgm:spPr/>
    </dgm:pt>
    <dgm:pt modelId="{AA677F83-D47F-47C3-B43A-436306C430F1}" type="pres">
      <dgm:prSet presAssocID="{00E928DA-ABC2-4EC7-8CF1-EF9367E0896C}" presName="compNode" presStyleCnt="0"/>
      <dgm:spPr/>
    </dgm:pt>
    <dgm:pt modelId="{277B373E-0037-4417-BAD5-98CD77E71452}" type="pres">
      <dgm:prSet presAssocID="{00E928DA-ABC2-4EC7-8CF1-EF9367E0896C}" presName="noGeometry" presStyleCnt="0"/>
      <dgm:spPr/>
    </dgm:pt>
    <dgm:pt modelId="{C27437EC-FB9E-4B29-9E95-C11AAAE2D1E5}" type="pres">
      <dgm:prSet presAssocID="{00E928DA-ABC2-4EC7-8CF1-EF9367E0896C}" presName="childTextVisible" presStyleLbl="bgAccFollow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8CF02B20-C425-409B-B954-EAB881C0229A}" type="pres">
      <dgm:prSet presAssocID="{00E928DA-ABC2-4EC7-8CF1-EF9367E0896C}" presName="childTextHidden" presStyleLbl="bgAccFollowNode1" presStyleIdx="1" presStyleCnt="5"/>
      <dgm:spPr/>
      <dgm:t>
        <a:bodyPr/>
        <a:lstStyle/>
        <a:p>
          <a:endParaRPr lang="en-GB"/>
        </a:p>
      </dgm:t>
    </dgm:pt>
    <dgm:pt modelId="{85B07BC3-60BE-4186-A5FC-C1925A4B1B18}" type="pres">
      <dgm:prSet presAssocID="{00E928DA-ABC2-4EC7-8CF1-EF9367E0896C}" presName="parentText" presStyleLbl="node1" presStyleIdx="1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DA227570-0FE4-425D-9A5C-B1C1B7694289}" type="pres">
      <dgm:prSet presAssocID="{00E928DA-ABC2-4EC7-8CF1-EF9367E0896C}" presName="aSpace" presStyleCnt="0"/>
      <dgm:spPr/>
    </dgm:pt>
    <dgm:pt modelId="{556B1DCD-A9AF-4621-93B0-AAE70AB5A55B}" type="pres">
      <dgm:prSet presAssocID="{47A1EC20-7CA8-4FEA-94B2-78437DFC47F2}" presName="compNode" presStyleCnt="0"/>
      <dgm:spPr/>
    </dgm:pt>
    <dgm:pt modelId="{2C60B15A-0852-419B-B099-D1C08FC742B3}" type="pres">
      <dgm:prSet presAssocID="{47A1EC20-7CA8-4FEA-94B2-78437DFC47F2}" presName="noGeometry" presStyleCnt="0"/>
      <dgm:spPr/>
    </dgm:pt>
    <dgm:pt modelId="{D6DC49AC-3B16-4EDF-B175-B5F3CAD5C828}" type="pres">
      <dgm:prSet presAssocID="{47A1EC20-7CA8-4FEA-94B2-78437DFC47F2}" presName="childTextVisible" presStyleLbl="bgAccFollow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F1A8159F-FA8A-4C44-8CF1-8BF6E58D2F6E}" type="pres">
      <dgm:prSet presAssocID="{47A1EC20-7CA8-4FEA-94B2-78437DFC47F2}" presName="childTextHidden" presStyleLbl="bgAccFollowNode1" presStyleIdx="2" presStyleCnt="5"/>
      <dgm:spPr/>
      <dgm:t>
        <a:bodyPr/>
        <a:lstStyle/>
        <a:p>
          <a:endParaRPr lang="en-GB"/>
        </a:p>
      </dgm:t>
    </dgm:pt>
    <dgm:pt modelId="{9660B445-438C-426E-B548-99E4CC76F368}" type="pres">
      <dgm:prSet presAssocID="{47A1EC20-7CA8-4FEA-94B2-78437DFC47F2}" presName="parentText" presStyleLbl="node1" presStyleIdx="2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81D409E5-3301-4030-98D6-F141FFC64461}" type="pres">
      <dgm:prSet presAssocID="{47A1EC20-7CA8-4FEA-94B2-78437DFC47F2}" presName="aSpace" presStyleCnt="0"/>
      <dgm:spPr/>
    </dgm:pt>
    <dgm:pt modelId="{87A1E7C3-C494-48CC-98EC-B779801CCDF1}" type="pres">
      <dgm:prSet presAssocID="{76CF1AA7-0D01-4C7E-83A4-93BE7F10C809}" presName="compNode" presStyleCnt="0"/>
      <dgm:spPr/>
    </dgm:pt>
    <dgm:pt modelId="{58471436-E0FB-470C-87E7-09A872456764}" type="pres">
      <dgm:prSet presAssocID="{76CF1AA7-0D01-4C7E-83A4-93BE7F10C809}" presName="noGeometry" presStyleCnt="0"/>
      <dgm:spPr/>
    </dgm:pt>
    <dgm:pt modelId="{00D6F9CF-FE1A-4378-97F4-7A4D6CA59AC1}" type="pres">
      <dgm:prSet presAssocID="{76CF1AA7-0D01-4C7E-83A4-93BE7F10C809}" presName="childTextVisible" presStyleLbl="bgAccFollow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976E4164-DE5C-4986-A056-B40B3CFA83C1}" type="pres">
      <dgm:prSet presAssocID="{76CF1AA7-0D01-4C7E-83A4-93BE7F10C809}" presName="childTextHidden" presStyleLbl="bgAccFollowNode1" presStyleIdx="3" presStyleCnt="5"/>
      <dgm:spPr/>
      <dgm:t>
        <a:bodyPr/>
        <a:lstStyle/>
        <a:p>
          <a:endParaRPr lang="en-GB"/>
        </a:p>
      </dgm:t>
    </dgm:pt>
    <dgm:pt modelId="{EC7D3F82-AF17-4B64-A38A-A3925555BF6F}" type="pres">
      <dgm:prSet presAssocID="{76CF1AA7-0D01-4C7E-83A4-93BE7F10C809}" presName="parentText" presStyleLbl="node1" presStyleIdx="3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9BFCD46B-2E70-4B05-AFAA-AC83567408D0}" type="pres">
      <dgm:prSet presAssocID="{76CF1AA7-0D01-4C7E-83A4-93BE7F10C809}" presName="aSpace" presStyleCnt="0"/>
      <dgm:spPr/>
    </dgm:pt>
    <dgm:pt modelId="{B7D352DE-EDE4-4A73-BC3B-BC53D2AFC75C}" type="pres">
      <dgm:prSet presAssocID="{FB4719CA-BFF3-4DA1-BF17-8EBFB4D71520}" presName="compNode" presStyleCnt="0"/>
      <dgm:spPr/>
    </dgm:pt>
    <dgm:pt modelId="{E2B4C558-2251-4498-A369-45738C76DD8E}" type="pres">
      <dgm:prSet presAssocID="{FB4719CA-BFF3-4DA1-BF17-8EBFB4D71520}" presName="noGeometry" presStyleCnt="0"/>
      <dgm:spPr/>
    </dgm:pt>
    <dgm:pt modelId="{E8EC066B-EA94-40A7-8085-D7098C695F4A}" type="pres">
      <dgm:prSet presAssocID="{FB4719CA-BFF3-4DA1-BF17-8EBFB4D71520}" presName="childTextVisible" presStyleLbl="bgAccFollowNode1" presStyleIdx="4" presStyleCnt="5" custScaleX="89317" custScaleY="77615" custLinFactNeighborX="-10061" custLinFactNeighborY="0">
        <dgm:presLayoutVars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en-GB"/>
        </a:p>
      </dgm:t>
    </dgm:pt>
    <dgm:pt modelId="{BD7B2FB2-3459-4341-866F-1C389EECC23B}" type="pres">
      <dgm:prSet presAssocID="{FB4719CA-BFF3-4DA1-BF17-8EBFB4D71520}" presName="childTextHidden" presStyleLbl="bgAccFollowNode1" presStyleIdx="4" presStyleCnt="5"/>
      <dgm:spPr>
        <a:prstGeom prst="roundRect">
          <a:avLst/>
        </a:prstGeom>
      </dgm:spPr>
      <dgm:t>
        <a:bodyPr/>
        <a:lstStyle/>
        <a:p>
          <a:endParaRPr lang="en-GB"/>
        </a:p>
      </dgm:t>
    </dgm:pt>
    <dgm:pt modelId="{0DEA0EF3-0CCC-4A9A-92D1-0E8FAA007B0C}" type="pres">
      <dgm:prSet presAssocID="{FB4719CA-BFF3-4DA1-BF17-8EBFB4D71520}" presName="parentText" presStyleLbl="node1" presStyleIdx="4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9C76FE39-D425-4931-9BC7-E2A025AA698A}" type="presOf" srcId="{CAE23369-6807-411F-9E45-0C7E180962AA}" destId="{C27437EC-FB9E-4B29-9E95-C11AAAE2D1E5}" srcOrd="0" destOrd="0" presId="urn:microsoft.com/office/officeart/2005/8/layout/hProcess6"/>
    <dgm:cxn modelId="{056DE418-A013-4725-907A-D2C8F67736CC}" srcId="{ADE99C46-5946-4676-920F-53E366B469C9}" destId="{76CF1AA7-0D01-4C7E-83A4-93BE7F10C809}" srcOrd="3" destOrd="0" parTransId="{F8D47F46-9191-4B5F-9ED5-997C11210F42}" sibTransId="{3D83A1AC-5B97-4F18-B7C9-BDCA5D806BFF}"/>
    <dgm:cxn modelId="{7163071D-06FE-4356-98F0-BA5562A88D8D}" type="presOf" srcId="{CAE23369-6807-411F-9E45-0C7E180962AA}" destId="{8CF02B20-C425-409B-B954-EAB881C0229A}" srcOrd="1" destOrd="0" presId="urn:microsoft.com/office/officeart/2005/8/layout/hProcess6"/>
    <dgm:cxn modelId="{A5DC7A9B-ED39-4209-AA81-657A6CD947C3}" srcId="{ADE99C46-5946-4676-920F-53E366B469C9}" destId="{47A1EC20-7CA8-4FEA-94B2-78437DFC47F2}" srcOrd="2" destOrd="0" parTransId="{CC62F359-F131-4C79-A6B8-DF61CE2A0935}" sibTransId="{0512BA0E-C6DB-41E7-8870-A37CEA325E60}"/>
    <dgm:cxn modelId="{6EEB4105-C93A-4F3F-857F-9FAFAB7EEDF5}" type="presOf" srcId="{47A1EC20-7CA8-4FEA-94B2-78437DFC47F2}" destId="{9660B445-438C-426E-B548-99E4CC76F368}" srcOrd="0" destOrd="0" presId="urn:microsoft.com/office/officeart/2005/8/layout/hProcess6"/>
    <dgm:cxn modelId="{00D82608-0234-4149-90EA-8A461CA6EEC3}" srcId="{47A1EC20-7CA8-4FEA-94B2-78437DFC47F2}" destId="{1D25349D-B886-42A2-8E5D-D0BCF07F429F}" srcOrd="0" destOrd="0" parTransId="{53DF9CAB-FF09-4182-8D61-FE79D8FFFB88}" sibTransId="{E6DD6E40-02FC-4395-8AF7-1D2C236C69F4}"/>
    <dgm:cxn modelId="{D428CEC2-A9EA-4CA6-B14E-E3FF96BE8655}" type="presOf" srcId="{00E928DA-ABC2-4EC7-8CF1-EF9367E0896C}" destId="{85B07BC3-60BE-4186-A5FC-C1925A4B1B18}" srcOrd="0" destOrd="0" presId="urn:microsoft.com/office/officeart/2005/8/layout/hProcess6"/>
    <dgm:cxn modelId="{B609CD0D-CBCC-484B-BA73-E5942EA099E3}" type="presOf" srcId="{88C51AF8-1C44-4FF7-AF7F-7336EEB694EB}" destId="{E8EC066B-EA94-40A7-8085-D7098C695F4A}" srcOrd="0" destOrd="0" presId="urn:microsoft.com/office/officeart/2005/8/layout/hProcess6"/>
    <dgm:cxn modelId="{BB1AAD37-EB5A-4AF4-98ED-3C11DC9D7AE6}" srcId="{00E928DA-ABC2-4EC7-8CF1-EF9367E0896C}" destId="{CAE23369-6807-411F-9E45-0C7E180962AA}" srcOrd="0" destOrd="0" parTransId="{82EC43B0-F63F-4201-9CFC-EC7AB550E41E}" sibTransId="{4700B86D-46EA-42F0-865E-7D23C424166B}"/>
    <dgm:cxn modelId="{F0636AD8-4F91-43AB-8209-66A310E6303D}" type="presOf" srcId="{1D25349D-B886-42A2-8E5D-D0BCF07F429F}" destId="{F1A8159F-FA8A-4C44-8CF1-8BF6E58D2F6E}" srcOrd="1" destOrd="0" presId="urn:microsoft.com/office/officeart/2005/8/layout/hProcess6"/>
    <dgm:cxn modelId="{2B9196F2-195A-462D-976A-9A97095CBB61}" type="presOf" srcId="{76CF1AA7-0D01-4C7E-83A4-93BE7F10C809}" destId="{EC7D3F82-AF17-4B64-A38A-A3925555BF6F}" srcOrd="0" destOrd="0" presId="urn:microsoft.com/office/officeart/2005/8/layout/hProcess6"/>
    <dgm:cxn modelId="{7072E8BF-9B29-45C4-96A0-33F9DEE7C2FC}" type="presOf" srcId="{76AED3E4-55E8-4EDB-9856-181D6A2A4EEF}" destId="{00D6F9CF-FE1A-4378-97F4-7A4D6CA59AC1}" srcOrd="0" destOrd="0" presId="urn:microsoft.com/office/officeart/2005/8/layout/hProcess6"/>
    <dgm:cxn modelId="{AA5ABE38-E9D9-4772-9E14-255BBE575B60}" srcId="{76CF1AA7-0D01-4C7E-83A4-93BE7F10C809}" destId="{76AED3E4-55E8-4EDB-9856-181D6A2A4EEF}" srcOrd="0" destOrd="0" parTransId="{526258D3-D9F7-4ED8-95B6-178B152AD717}" sibTransId="{522B0D2D-B090-4818-AC3A-F4B5DA4FCB0E}"/>
    <dgm:cxn modelId="{C6C780CB-BC18-46F7-BDB7-1040344FE489}" srcId="{C525269B-139E-4BCD-A64F-FDD497343CA1}" destId="{4D19E4C5-360B-462A-B012-2B3DF5D01609}" srcOrd="0" destOrd="0" parTransId="{DB2CFBA5-29B0-4062-80DF-269B48FF1679}" sibTransId="{FC5207A8-1666-4649-9A44-28664301D1FF}"/>
    <dgm:cxn modelId="{ECE54299-45EF-44CD-BF21-4A4BCDA133E8}" type="presOf" srcId="{C525269B-139E-4BCD-A64F-FDD497343CA1}" destId="{C82A7A07-5FCF-4BB2-9DD0-62153E8B9BD9}" srcOrd="0" destOrd="0" presId="urn:microsoft.com/office/officeart/2005/8/layout/hProcess6"/>
    <dgm:cxn modelId="{45DFF5B5-1FD3-4126-BFB5-984397E2A486}" srcId="{ADE99C46-5946-4676-920F-53E366B469C9}" destId="{00E928DA-ABC2-4EC7-8CF1-EF9367E0896C}" srcOrd="1" destOrd="0" parTransId="{41EF4A37-AF24-4D62-9DD3-F64A990CA5A1}" sibTransId="{A7303A00-D820-4737-ADF8-C1D755EFD186}"/>
    <dgm:cxn modelId="{1909EF9E-38A6-4798-BBDF-3B079B2A91DF}" type="presOf" srcId="{88C51AF8-1C44-4FF7-AF7F-7336EEB694EB}" destId="{BD7B2FB2-3459-4341-866F-1C389EECC23B}" srcOrd="1" destOrd="0" presId="urn:microsoft.com/office/officeart/2005/8/layout/hProcess6"/>
    <dgm:cxn modelId="{E8188E12-1AF3-44DA-8B7B-448861F33AD9}" type="presOf" srcId="{ADE99C46-5946-4676-920F-53E366B469C9}" destId="{C8F13742-99FA-4D15-B546-61BBFF0D1E7F}" srcOrd="0" destOrd="0" presId="urn:microsoft.com/office/officeart/2005/8/layout/hProcess6"/>
    <dgm:cxn modelId="{8ECAF425-4CB6-4199-B81D-64B93AC8EEC9}" srcId="{ADE99C46-5946-4676-920F-53E366B469C9}" destId="{FB4719CA-BFF3-4DA1-BF17-8EBFB4D71520}" srcOrd="4" destOrd="0" parTransId="{5EF4C673-66F1-4C4B-A35E-EA58E74D2917}" sibTransId="{A7810C85-49FA-4610-A4D4-53F7D1EA635D}"/>
    <dgm:cxn modelId="{93BA4C85-D76F-45EA-B271-4585CA478562}" type="presOf" srcId="{4D19E4C5-360B-462A-B012-2B3DF5D01609}" destId="{E58CF2FC-4B04-4ED2-8F67-DFCED4801ED2}" srcOrd="0" destOrd="0" presId="urn:microsoft.com/office/officeart/2005/8/layout/hProcess6"/>
    <dgm:cxn modelId="{EB20B5CF-B334-4FA8-B7D0-5598842D568C}" type="presOf" srcId="{FB4719CA-BFF3-4DA1-BF17-8EBFB4D71520}" destId="{0DEA0EF3-0CCC-4A9A-92D1-0E8FAA007B0C}" srcOrd="0" destOrd="0" presId="urn:microsoft.com/office/officeart/2005/8/layout/hProcess6"/>
    <dgm:cxn modelId="{48B1A411-BA49-4CD8-90C8-C8D23FBB903B}" srcId="{ADE99C46-5946-4676-920F-53E366B469C9}" destId="{C525269B-139E-4BCD-A64F-FDD497343CA1}" srcOrd="0" destOrd="0" parTransId="{FC1D9245-E2B2-459D-9C7A-710D8101B651}" sibTransId="{24A256B8-E810-4BA4-ABBB-0179B8F006EF}"/>
    <dgm:cxn modelId="{DCF632F9-3F9A-466A-98ED-DCA2322D53D2}" type="presOf" srcId="{76AED3E4-55E8-4EDB-9856-181D6A2A4EEF}" destId="{976E4164-DE5C-4986-A056-B40B3CFA83C1}" srcOrd="1" destOrd="0" presId="urn:microsoft.com/office/officeart/2005/8/layout/hProcess6"/>
    <dgm:cxn modelId="{7804CB3A-4BCD-4E17-8CB0-1E95918CCB92}" type="presOf" srcId="{1D25349D-B886-42A2-8E5D-D0BCF07F429F}" destId="{D6DC49AC-3B16-4EDF-B175-B5F3CAD5C828}" srcOrd="0" destOrd="0" presId="urn:microsoft.com/office/officeart/2005/8/layout/hProcess6"/>
    <dgm:cxn modelId="{243A3BA9-2A65-4B05-819F-82C1629F1A68}" srcId="{FB4719CA-BFF3-4DA1-BF17-8EBFB4D71520}" destId="{88C51AF8-1C44-4FF7-AF7F-7336EEB694EB}" srcOrd="0" destOrd="0" parTransId="{70E45EB6-118C-498A-8444-E987BC5B49DE}" sibTransId="{8B8EE011-4E72-4966-BBE9-0F45351CFED0}"/>
    <dgm:cxn modelId="{275C930F-A6D5-476B-89DC-3E75C8E7A826}" type="presOf" srcId="{4D19E4C5-360B-462A-B012-2B3DF5D01609}" destId="{6CD69788-54FD-49A3-A24E-90597943AEE6}" srcOrd="1" destOrd="0" presId="urn:microsoft.com/office/officeart/2005/8/layout/hProcess6"/>
    <dgm:cxn modelId="{3CE9583D-B72C-4C99-94A2-FD2390EAE979}" type="presParOf" srcId="{C8F13742-99FA-4D15-B546-61BBFF0D1E7F}" destId="{20368A7A-7974-435A-94EF-9C727974BA94}" srcOrd="0" destOrd="0" presId="urn:microsoft.com/office/officeart/2005/8/layout/hProcess6"/>
    <dgm:cxn modelId="{9E605F9C-FA68-454B-9881-0867952D817D}" type="presParOf" srcId="{20368A7A-7974-435A-94EF-9C727974BA94}" destId="{793AB81E-0BEB-4D1F-8628-70CD758268A8}" srcOrd="0" destOrd="0" presId="urn:microsoft.com/office/officeart/2005/8/layout/hProcess6"/>
    <dgm:cxn modelId="{19701207-13E9-49BD-8695-A78562AE9178}" type="presParOf" srcId="{20368A7A-7974-435A-94EF-9C727974BA94}" destId="{E58CF2FC-4B04-4ED2-8F67-DFCED4801ED2}" srcOrd="1" destOrd="0" presId="urn:microsoft.com/office/officeart/2005/8/layout/hProcess6"/>
    <dgm:cxn modelId="{2440593E-37AC-41C5-9FC1-1699812C885F}" type="presParOf" srcId="{20368A7A-7974-435A-94EF-9C727974BA94}" destId="{6CD69788-54FD-49A3-A24E-90597943AEE6}" srcOrd="2" destOrd="0" presId="urn:microsoft.com/office/officeart/2005/8/layout/hProcess6"/>
    <dgm:cxn modelId="{121A2AA7-D273-465D-BF06-11C34038C9EE}" type="presParOf" srcId="{20368A7A-7974-435A-94EF-9C727974BA94}" destId="{C82A7A07-5FCF-4BB2-9DD0-62153E8B9BD9}" srcOrd="3" destOrd="0" presId="urn:microsoft.com/office/officeart/2005/8/layout/hProcess6"/>
    <dgm:cxn modelId="{A16EEB8D-84AC-4E3D-8EBA-4246CD1C0A3D}" type="presParOf" srcId="{C8F13742-99FA-4D15-B546-61BBFF0D1E7F}" destId="{FAFA35C8-35EB-4C6F-BE0B-72BFDB74655C}" srcOrd="1" destOrd="0" presId="urn:microsoft.com/office/officeart/2005/8/layout/hProcess6"/>
    <dgm:cxn modelId="{E83B6EBC-EC61-409D-AD30-0090771A7C2D}" type="presParOf" srcId="{C8F13742-99FA-4D15-B546-61BBFF0D1E7F}" destId="{AA677F83-D47F-47C3-B43A-436306C430F1}" srcOrd="2" destOrd="0" presId="urn:microsoft.com/office/officeart/2005/8/layout/hProcess6"/>
    <dgm:cxn modelId="{9F371A02-6760-40F1-AF3C-CF2FBF92CE19}" type="presParOf" srcId="{AA677F83-D47F-47C3-B43A-436306C430F1}" destId="{277B373E-0037-4417-BAD5-98CD77E71452}" srcOrd="0" destOrd="0" presId="urn:microsoft.com/office/officeart/2005/8/layout/hProcess6"/>
    <dgm:cxn modelId="{B2F4FF69-5509-4E24-ADA5-B0E889C3FEFD}" type="presParOf" srcId="{AA677F83-D47F-47C3-B43A-436306C430F1}" destId="{C27437EC-FB9E-4B29-9E95-C11AAAE2D1E5}" srcOrd="1" destOrd="0" presId="urn:microsoft.com/office/officeart/2005/8/layout/hProcess6"/>
    <dgm:cxn modelId="{56B279D9-A843-452A-BDD0-C6C4D0507327}" type="presParOf" srcId="{AA677F83-D47F-47C3-B43A-436306C430F1}" destId="{8CF02B20-C425-409B-B954-EAB881C0229A}" srcOrd="2" destOrd="0" presId="urn:microsoft.com/office/officeart/2005/8/layout/hProcess6"/>
    <dgm:cxn modelId="{76FA9789-4651-4BC2-838E-154B6E332913}" type="presParOf" srcId="{AA677F83-D47F-47C3-B43A-436306C430F1}" destId="{85B07BC3-60BE-4186-A5FC-C1925A4B1B18}" srcOrd="3" destOrd="0" presId="urn:microsoft.com/office/officeart/2005/8/layout/hProcess6"/>
    <dgm:cxn modelId="{0B8E51A5-78D7-4CA6-A3B2-4981655BF3A2}" type="presParOf" srcId="{C8F13742-99FA-4D15-B546-61BBFF0D1E7F}" destId="{DA227570-0FE4-425D-9A5C-B1C1B7694289}" srcOrd="3" destOrd="0" presId="urn:microsoft.com/office/officeart/2005/8/layout/hProcess6"/>
    <dgm:cxn modelId="{CDC3276B-DEFB-46EA-9147-B01258258E15}" type="presParOf" srcId="{C8F13742-99FA-4D15-B546-61BBFF0D1E7F}" destId="{556B1DCD-A9AF-4621-93B0-AAE70AB5A55B}" srcOrd="4" destOrd="0" presId="urn:microsoft.com/office/officeart/2005/8/layout/hProcess6"/>
    <dgm:cxn modelId="{A20B0F13-F92F-47AB-94A0-7A0149F7E9AB}" type="presParOf" srcId="{556B1DCD-A9AF-4621-93B0-AAE70AB5A55B}" destId="{2C60B15A-0852-419B-B099-D1C08FC742B3}" srcOrd="0" destOrd="0" presId="urn:microsoft.com/office/officeart/2005/8/layout/hProcess6"/>
    <dgm:cxn modelId="{D07BF4B3-B8D6-4B90-A250-B1CBFE490147}" type="presParOf" srcId="{556B1DCD-A9AF-4621-93B0-AAE70AB5A55B}" destId="{D6DC49AC-3B16-4EDF-B175-B5F3CAD5C828}" srcOrd="1" destOrd="0" presId="urn:microsoft.com/office/officeart/2005/8/layout/hProcess6"/>
    <dgm:cxn modelId="{2B5C9DAD-C10C-4EC0-9EAB-EC3C4CADC323}" type="presParOf" srcId="{556B1DCD-A9AF-4621-93B0-AAE70AB5A55B}" destId="{F1A8159F-FA8A-4C44-8CF1-8BF6E58D2F6E}" srcOrd="2" destOrd="0" presId="urn:microsoft.com/office/officeart/2005/8/layout/hProcess6"/>
    <dgm:cxn modelId="{A43AD039-1927-4F46-8F44-CD489DB3D409}" type="presParOf" srcId="{556B1DCD-A9AF-4621-93B0-AAE70AB5A55B}" destId="{9660B445-438C-426E-B548-99E4CC76F368}" srcOrd="3" destOrd="0" presId="urn:microsoft.com/office/officeart/2005/8/layout/hProcess6"/>
    <dgm:cxn modelId="{76C88C16-A2B1-4F64-8536-455488CE7EFF}" type="presParOf" srcId="{C8F13742-99FA-4D15-B546-61BBFF0D1E7F}" destId="{81D409E5-3301-4030-98D6-F141FFC64461}" srcOrd="5" destOrd="0" presId="urn:microsoft.com/office/officeart/2005/8/layout/hProcess6"/>
    <dgm:cxn modelId="{579330B4-A716-43F5-AD5B-3080ABC84273}" type="presParOf" srcId="{C8F13742-99FA-4D15-B546-61BBFF0D1E7F}" destId="{87A1E7C3-C494-48CC-98EC-B779801CCDF1}" srcOrd="6" destOrd="0" presId="urn:microsoft.com/office/officeart/2005/8/layout/hProcess6"/>
    <dgm:cxn modelId="{821294A2-3D21-458E-88D5-63F4174EDD30}" type="presParOf" srcId="{87A1E7C3-C494-48CC-98EC-B779801CCDF1}" destId="{58471436-E0FB-470C-87E7-09A872456764}" srcOrd="0" destOrd="0" presId="urn:microsoft.com/office/officeart/2005/8/layout/hProcess6"/>
    <dgm:cxn modelId="{071C54FF-6B73-44AE-8686-5B7BDF9419BA}" type="presParOf" srcId="{87A1E7C3-C494-48CC-98EC-B779801CCDF1}" destId="{00D6F9CF-FE1A-4378-97F4-7A4D6CA59AC1}" srcOrd="1" destOrd="0" presId="urn:microsoft.com/office/officeart/2005/8/layout/hProcess6"/>
    <dgm:cxn modelId="{FC00C510-7857-446A-B9E6-E640CABA5000}" type="presParOf" srcId="{87A1E7C3-C494-48CC-98EC-B779801CCDF1}" destId="{976E4164-DE5C-4986-A056-B40B3CFA83C1}" srcOrd="2" destOrd="0" presId="urn:microsoft.com/office/officeart/2005/8/layout/hProcess6"/>
    <dgm:cxn modelId="{AC206E03-7203-433C-A5D1-0D782083454E}" type="presParOf" srcId="{87A1E7C3-C494-48CC-98EC-B779801CCDF1}" destId="{EC7D3F82-AF17-4B64-A38A-A3925555BF6F}" srcOrd="3" destOrd="0" presId="urn:microsoft.com/office/officeart/2005/8/layout/hProcess6"/>
    <dgm:cxn modelId="{48DB506F-C712-42F0-B793-5123BD470258}" type="presParOf" srcId="{C8F13742-99FA-4D15-B546-61BBFF0D1E7F}" destId="{9BFCD46B-2E70-4B05-AFAA-AC83567408D0}" srcOrd="7" destOrd="0" presId="urn:microsoft.com/office/officeart/2005/8/layout/hProcess6"/>
    <dgm:cxn modelId="{8EC74A44-47A2-44E2-BDE2-54BA0F15B0EE}" type="presParOf" srcId="{C8F13742-99FA-4D15-B546-61BBFF0D1E7F}" destId="{B7D352DE-EDE4-4A73-BC3B-BC53D2AFC75C}" srcOrd="8" destOrd="0" presId="urn:microsoft.com/office/officeart/2005/8/layout/hProcess6"/>
    <dgm:cxn modelId="{EB4A8706-3E13-4F46-B0B7-F267474B1A1B}" type="presParOf" srcId="{B7D352DE-EDE4-4A73-BC3B-BC53D2AFC75C}" destId="{E2B4C558-2251-4498-A369-45738C76DD8E}" srcOrd="0" destOrd="0" presId="urn:microsoft.com/office/officeart/2005/8/layout/hProcess6"/>
    <dgm:cxn modelId="{328AC40C-9C98-4BC5-AFAD-F63C0660AA5E}" type="presParOf" srcId="{B7D352DE-EDE4-4A73-BC3B-BC53D2AFC75C}" destId="{E8EC066B-EA94-40A7-8085-D7098C695F4A}" srcOrd="1" destOrd="0" presId="urn:microsoft.com/office/officeart/2005/8/layout/hProcess6"/>
    <dgm:cxn modelId="{83CF3BAA-02E3-4118-9D52-EF5323913B27}" type="presParOf" srcId="{B7D352DE-EDE4-4A73-BC3B-BC53D2AFC75C}" destId="{BD7B2FB2-3459-4341-866F-1C389EECC23B}" srcOrd="2" destOrd="0" presId="urn:microsoft.com/office/officeart/2005/8/layout/hProcess6"/>
    <dgm:cxn modelId="{57C00551-218E-4CF6-9192-166CF2F6CBEC}" type="presParOf" srcId="{B7D352DE-EDE4-4A73-BC3B-BC53D2AFC75C}" destId="{0DEA0EF3-0CCC-4A9A-92D1-0E8FAA007B0C}" srcOrd="3" destOrd="0" presId="urn:microsoft.com/office/officeart/2005/8/layout/hProcess6"/>
  </dgm:cxnLst>
  <dgm:bg>
    <a:noFill/>
  </dgm:bg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ADE99C46-5946-4676-920F-53E366B469C9}" type="doc">
      <dgm:prSet loTypeId="urn:microsoft.com/office/officeart/2005/8/layout/hProcess6" loCatId="process" qsTypeId="urn:microsoft.com/office/officeart/2005/8/quickstyle/simple5" qsCatId="simple" csTypeId="urn:microsoft.com/office/officeart/2005/8/colors/accent0_3" csCatId="mainScheme" phldr="1"/>
      <dgm:spPr/>
      <dgm:t>
        <a:bodyPr/>
        <a:lstStyle/>
        <a:p>
          <a:endParaRPr lang="en-GB"/>
        </a:p>
      </dgm:t>
    </dgm:pt>
    <dgm:pt modelId="{00E928DA-ABC2-4EC7-8CF1-EF9367E0896C}">
      <dgm:prSet phldrT="[Text]"/>
      <dgm:spPr/>
      <dgm:t>
        <a:bodyPr/>
        <a:lstStyle/>
        <a:p>
          <a:r>
            <a:rPr lang="en-GB" dirty="0" smtClean="0"/>
            <a:t>Dispersion Free Steering – 1</a:t>
          </a:r>
          <a:endParaRPr lang="en-GB" dirty="0"/>
        </a:p>
      </dgm:t>
    </dgm:pt>
    <dgm:pt modelId="{41EF4A37-AF24-4D62-9DD3-F64A990CA5A1}" type="parTrans" cxnId="{45DFF5B5-1FD3-4126-BFB5-984397E2A486}">
      <dgm:prSet/>
      <dgm:spPr/>
      <dgm:t>
        <a:bodyPr/>
        <a:lstStyle/>
        <a:p>
          <a:endParaRPr lang="en-GB"/>
        </a:p>
      </dgm:t>
    </dgm:pt>
    <dgm:pt modelId="{A7303A00-D820-4737-ADF8-C1D755EFD186}" type="sibTrans" cxnId="{45DFF5B5-1FD3-4126-BFB5-984397E2A486}">
      <dgm:prSet/>
      <dgm:spPr/>
      <dgm:t>
        <a:bodyPr/>
        <a:lstStyle/>
        <a:p>
          <a:endParaRPr lang="en-GB"/>
        </a:p>
      </dgm:t>
    </dgm:pt>
    <dgm:pt modelId="{47A1EC20-7CA8-4FEA-94B2-78437DFC47F2}">
      <dgm:prSet phldrT="[Text]"/>
      <dgm:spPr/>
      <dgm:t>
        <a:bodyPr/>
        <a:lstStyle/>
        <a:p>
          <a:r>
            <a:rPr lang="en-GB" dirty="0" smtClean="0"/>
            <a:t>Tuning Knobs – 1</a:t>
          </a:r>
          <a:endParaRPr lang="en-GB" dirty="0"/>
        </a:p>
      </dgm:t>
    </dgm:pt>
    <dgm:pt modelId="{CC62F359-F131-4C79-A6B8-DF61CE2A0935}" type="parTrans" cxnId="{A5DC7A9B-ED39-4209-AA81-657A6CD947C3}">
      <dgm:prSet/>
      <dgm:spPr/>
      <dgm:t>
        <a:bodyPr/>
        <a:lstStyle/>
        <a:p>
          <a:endParaRPr lang="en-GB"/>
        </a:p>
      </dgm:t>
    </dgm:pt>
    <dgm:pt modelId="{0512BA0E-C6DB-41E7-8870-A37CEA325E60}" type="sibTrans" cxnId="{A5DC7A9B-ED39-4209-AA81-657A6CD947C3}">
      <dgm:prSet/>
      <dgm:spPr/>
      <dgm:t>
        <a:bodyPr/>
        <a:lstStyle/>
        <a:p>
          <a:endParaRPr lang="en-GB"/>
        </a:p>
      </dgm:t>
    </dgm:pt>
    <dgm:pt modelId="{76CF1AA7-0D01-4C7E-83A4-93BE7F10C809}">
      <dgm:prSet phldrT="[Text]"/>
      <dgm:spPr/>
      <dgm:t>
        <a:bodyPr/>
        <a:lstStyle/>
        <a:p>
          <a:r>
            <a:rPr lang="en-GB" dirty="0" smtClean="0"/>
            <a:t>Dispersion Free Steering – 2</a:t>
          </a:r>
          <a:endParaRPr lang="en-GB" dirty="0"/>
        </a:p>
      </dgm:t>
    </dgm:pt>
    <dgm:pt modelId="{F8D47F46-9191-4B5F-9ED5-997C11210F42}" type="parTrans" cxnId="{056DE418-A013-4725-907A-D2C8F67736CC}">
      <dgm:prSet/>
      <dgm:spPr/>
      <dgm:t>
        <a:bodyPr/>
        <a:lstStyle/>
        <a:p>
          <a:endParaRPr lang="en-GB"/>
        </a:p>
      </dgm:t>
    </dgm:pt>
    <dgm:pt modelId="{3D83A1AC-5B97-4F18-B7C9-BDCA5D806BFF}" type="sibTrans" cxnId="{056DE418-A013-4725-907A-D2C8F67736CC}">
      <dgm:prSet/>
      <dgm:spPr/>
      <dgm:t>
        <a:bodyPr/>
        <a:lstStyle/>
        <a:p>
          <a:endParaRPr lang="en-GB"/>
        </a:p>
      </dgm:t>
    </dgm:pt>
    <dgm:pt modelId="{FB4719CA-BFF3-4DA1-BF17-8EBFB4D71520}">
      <dgm:prSet phldrT="[Text]"/>
      <dgm:spPr/>
      <dgm:t>
        <a:bodyPr/>
        <a:lstStyle/>
        <a:p>
          <a:r>
            <a:rPr lang="en-GB" dirty="0" smtClean="0"/>
            <a:t>Tuning Knobs - 2</a:t>
          </a:r>
          <a:endParaRPr lang="en-GB" dirty="0"/>
        </a:p>
      </dgm:t>
    </dgm:pt>
    <dgm:pt modelId="{5EF4C673-66F1-4C4B-A35E-EA58E74D2917}" type="parTrans" cxnId="{8ECAF425-4CB6-4199-B81D-64B93AC8EEC9}">
      <dgm:prSet/>
      <dgm:spPr/>
      <dgm:t>
        <a:bodyPr/>
        <a:lstStyle/>
        <a:p>
          <a:endParaRPr lang="en-GB"/>
        </a:p>
      </dgm:t>
    </dgm:pt>
    <dgm:pt modelId="{A7810C85-49FA-4610-A4D4-53F7D1EA635D}" type="sibTrans" cxnId="{8ECAF425-4CB6-4199-B81D-64B93AC8EEC9}">
      <dgm:prSet/>
      <dgm:spPr/>
      <dgm:t>
        <a:bodyPr/>
        <a:lstStyle/>
        <a:p>
          <a:endParaRPr lang="en-GB"/>
        </a:p>
      </dgm:t>
    </dgm:pt>
    <dgm:pt modelId="{C525269B-139E-4BCD-A64F-FDD497343CA1}">
      <dgm:prSet phldrT="[Text]"/>
      <dgm:spPr/>
      <dgm:t>
        <a:bodyPr/>
        <a:lstStyle/>
        <a:p>
          <a:r>
            <a:rPr lang="en-GB" dirty="0" smtClean="0"/>
            <a:t>1-2-1 Tuning</a:t>
          </a:r>
          <a:endParaRPr lang="en-GB" dirty="0"/>
        </a:p>
      </dgm:t>
    </dgm:pt>
    <dgm:pt modelId="{FC1D9245-E2B2-459D-9C7A-710D8101B651}" type="parTrans" cxnId="{48B1A411-BA49-4CD8-90C8-C8D23FBB903B}">
      <dgm:prSet/>
      <dgm:spPr/>
      <dgm:t>
        <a:bodyPr/>
        <a:lstStyle/>
        <a:p>
          <a:endParaRPr lang="en-GB"/>
        </a:p>
      </dgm:t>
    </dgm:pt>
    <dgm:pt modelId="{24A256B8-E810-4BA4-ABBB-0179B8F006EF}" type="sibTrans" cxnId="{48B1A411-BA49-4CD8-90C8-C8D23FBB903B}">
      <dgm:prSet/>
      <dgm:spPr/>
      <dgm:t>
        <a:bodyPr/>
        <a:lstStyle/>
        <a:p>
          <a:endParaRPr lang="en-GB"/>
        </a:p>
      </dgm:t>
    </dgm:pt>
    <dgm:pt modelId="{88C51AF8-1C44-4FF7-AF7F-7336EEB694EB}">
      <dgm:prSet phldrT="[Text]"/>
      <dgm:spPr/>
      <dgm:t>
        <a:bodyPr/>
        <a:lstStyle/>
        <a:p>
          <a:r>
            <a:rPr lang="en-GB" dirty="0" smtClean="0"/>
            <a:t>Final shot to maximize Luminosity</a:t>
          </a:r>
          <a:endParaRPr lang="en-GB" dirty="0"/>
        </a:p>
      </dgm:t>
    </dgm:pt>
    <dgm:pt modelId="{8B8EE011-4E72-4966-BBE9-0F45351CFED0}" type="sibTrans" cxnId="{243A3BA9-2A65-4B05-819F-82C1629F1A68}">
      <dgm:prSet/>
      <dgm:spPr/>
      <dgm:t>
        <a:bodyPr/>
        <a:lstStyle/>
        <a:p>
          <a:endParaRPr lang="en-GB"/>
        </a:p>
      </dgm:t>
    </dgm:pt>
    <dgm:pt modelId="{70E45EB6-118C-498A-8444-E987BC5B49DE}" type="parTrans" cxnId="{243A3BA9-2A65-4B05-819F-82C1629F1A68}">
      <dgm:prSet/>
      <dgm:spPr/>
      <dgm:t>
        <a:bodyPr/>
        <a:lstStyle/>
        <a:p>
          <a:endParaRPr lang="en-GB"/>
        </a:p>
      </dgm:t>
    </dgm:pt>
    <dgm:pt modelId="{76AED3E4-55E8-4EDB-9856-181D6A2A4EEF}">
      <dgm:prSet phldrT="[Text]"/>
      <dgm:spPr/>
      <dgm:t>
        <a:bodyPr/>
        <a:lstStyle/>
        <a:p>
          <a:r>
            <a:rPr lang="en-GB" dirty="0" smtClean="0"/>
            <a:t>Bring dispersion back toward design</a:t>
          </a:r>
          <a:endParaRPr lang="en-GB" dirty="0"/>
        </a:p>
      </dgm:t>
    </dgm:pt>
    <dgm:pt modelId="{526258D3-D9F7-4ED8-95B6-178B152AD717}" type="parTrans" cxnId="{AA5ABE38-E9D9-4772-9E14-255BBE575B60}">
      <dgm:prSet/>
      <dgm:spPr/>
      <dgm:t>
        <a:bodyPr/>
        <a:lstStyle/>
        <a:p>
          <a:endParaRPr lang="en-GB"/>
        </a:p>
      </dgm:t>
    </dgm:pt>
    <dgm:pt modelId="{522B0D2D-B090-4818-AC3A-F4B5DA4FCB0E}" type="sibTrans" cxnId="{AA5ABE38-E9D9-4772-9E14-255BBE575B60}">
      <dgm:prSet/>
      <dgm:spPr/>
      <dgm:t>
        <a:bodyPr/>
        <a:lstStyle/>
        <a:p>
          <a:endParaRPr lang="en-GB"/>
        </a:p>
      </dgm:t>
    </dgm:pt>
    <dgm:pt modelId="{1D25349D-B886-42A2-8E5D-D0BCF07F429F}">
      <dgm:prSet phldrT="[Text]"/>
      <dgm:spPr/>
      <dgm:t>
        <a:bodyPr/>
        <a:lstStyle/>
        <a:p>
          <a:r>
            <a:rPr lang="en-GB" dirty="0" smtClean="0"/>
            <a:t>Maximize Luminosity</a:t>
          </a:r>
          <a:endParaRPr lang="en-GB" dirty="0"/>
        </a:p>
      </dgm:t>
    </dgm:pt>
    <dgm:pt modelId="{53DF9CAB-FF09-4182-8D61-FE79D8FFFB88}" type="parTrans" cxnId="{00D82608-0234-4149-90EA-8A461CA6EEC3}">
      <dgm:prSet/>
      <dgm:spPr/>
      <dgm:t>
        <a:bodyPr/>
        <a:lstStyle/>
        <a:p>
          <a:endParaRPr lang="en-GB"/>
        </a:p>
      </dgm:t>
    </dgm:pt>
    <dgm:pt modelId="{E6DD6E40-02FC-4395-8AF7-1D2C236C69F4}" type="sibTrans" cxnId="{00D82608-0234-4149-90EA-8A461CA6EEC3}">
      <dgm:prSet/>
      <dgm:spPr/>
      <dgm:t>
        <a:bodyPr/>
        <a:lstStyle/>
        <a:p>
          <a:endParaRPr lang="en-GB"/>
        </a:p>
      </dgm:t>
    </dgm:pt>
    <dgm:pt modelId="{CAE23369-6807-411F-9E45-0C7E180962AA}">
      <dgm:prSet phldrT="[Text]"/>
      <dgm:spPr/>
      <dgm:t>
        <a:bodyPr/>
        <a:lstStyle/>
        <a:p>
          <a:r>
            <a:rPr lang="en-GB" dirty="0" smtClean="0"/>
            <a:t>Bring dispersion to design values</a:t>
          </a:r>
          <a:endParaRPr lang="en-GB" dirty="0"/>
        </a:p>
      </dgm:t>
    </dgm:pt>
    <dgm:pt modelId="{82EC43B0-F63F-4201-9CFC-EC7AB550E41E}" type="parTrans" cxnId="{BB1AAD37-EB5A-4AF4-98ED-3C11DC9D7AE6}">
      <dgm:prSet/>
      <dgm:spPr/>
      <dgm:t>
        <a:bodyPr/>
        <a:lstStyle/>
        <a:p>
          <a:endParaRPr lang="en-GB"/>
        </a:p>
      </dgm:t>
    </dgm:pt>
    <dgm:pt modelId="{4700B86D-46EA-42F0-865E-7D23C424166B}" type="sibTrans" cxnId="{BB1AAD37-EB5A-4AF4-98ED-3C11DC9D7AE6}">
      <dgm:prSet/>
      <dgm:spPr/>
      <dgm:t>
        <a:bodyPr/>
        <a:lstStyle/>
        <a:p>
          <a:endParaRPr lang="en-GB"/>
        </a:p>
      </dgm:t>
    </dgm:pt>
    <dgm:pt modelId="{4D19E4C5-360B-462A-B012-2B3DF5D01609}">
      <dgm:prSet phldrT="[Text]"/>
      <dgm:spPr/>
      <dgm:t>
        <a:bodyPr/>
        <a:lstStyle/>
        <a:p>
          <a:r>
            <a:rPr lang="en-GB" dirty="0" smtClean="0"/>
            <a:t>First step applied to uncorrected beam</a:t>
          </a:r>
          <a:endParaRPr lang="en-GB" dirty="0"/>
        </a:p>
      </dgm:t>
    </dgm:pt>
    <dgm:pt modelId="{DB2CFBA5-29B0-4062-80DF-269B48FF1679}" type="parTrans" cxnId="{C6C780CB-BC18-46F7-BDB7-1040344FE489}">
      <dgm:prSet/>
      <dgm:spPr/>
      <dgm:t>
        <a:bodyPr/>
        <a:lstStyle/>
        <a:p>
          <a:endParaRPr lang="en-GB"/>
        </a:p>
      </dgm:t>
    </dgm:pt>
    <dgm:pt modelId="{FC5207A8-1666-4649-9A44-28664301D1FF}" type="sibTrans" cxnId="{C6C780CB-BC18-46F7-BDB7-1040344FE489}">
      <dgm:prSet/>
      <dgm:spPr/>
      <dgm:t>
        <a:bodyPr/>
        <a:lstStyle/>
        <a:p>
          <a:endParaRPr lang="en-GB"/>
        </a:p>
      </dgm:t>
    </dgm:pt>
    <dgm:pt modelId="{C8F13742-99FA-4D15-B546-61BBFF0D1E7F}" type="pres">
      <dgm:prSet presAssocID="{ADE99C46-5946-4676-920F-53E366B469C9}" presName="theList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20368A7A-7974-435A-94EF-9C727974BA94}" type="pres">
      <dgm:prSet presAssocID="{C525269B-139E-4BCD-A64F-FDD497343CA1}" presName="compNode" presStyleCnt="0"/>
      <dgm:spPr/>
    </dgm:pt>
    <dgm:pt modelId="{793AB81E-0BEB-4D1F-8628-70CD758268A8}" type="pres">
      <dgm:prSet presAssocID="{C525269B-139E-4BCD-A64F-FDD497343CA1}" presName="noGeometry" presStyleCnt="0"/>
      <dgm:spPr/>
    </dgm:pt>
    <dgm:pt modelId="{E58CF2FC-4B04-4ED2-8F67-DFCED4801ED2}" type="pres">
      <dgm:prSet presAssocID="{C525269B-139E-4BCD-A64F-FDD497343CA1}" presName="childTextVisible" presStyleLbl="bgAccFollow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6CD69788-54FD-49A3-A24E-90597943AEE6}" type="pres">
      <dgm:prSet presAssocID="{C525269B-139E-4BCD-A64F-FDD497343CA1}" presName="childTextHidden" presStyleLbl="bgAccFollowNode1" presStyleIdx="0" presStyleCnt="5"/>
      <dgm:spPr/>
      <dgm:t>
        <a:bodyPr/>
        <a:lstStyle/>
        <a:p>
          <a:endParaRPr lang="en-GB"/>
        </a:p>
      </dgm:t>
    </dgm:pt>
    <dgm:pt modelId="{C82A7A07-5FCF-4BB2-9DD0-62153E8B9BD9}" type="pres">
      <dgm:prSet presAssocID="{C525269B-139E-4BCD-A64F-FDD497343CA1}" presName="parentText" presStyleLbl="node1" presStyleIdx="0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FAFA35C8-35EB-4C6F-BE0B-72BFDB74655C}" type="pres">
      <dgm:prSet presAssocID="{C525269B-139E-4BCD-A64F-FDD497343CA1}" presName="aSpace" presStyleCnt="0"/>
      <dgm:spPr/>
    </dgm:pt>
    <dgm:pt modelId="{AA677F83-D47F-47C3-B43A-436306C430F1}" type="pres">
      <dgm:prSet presAssocID="{00E928DA-ABC2-4EC7-8CF1-EF9367E0896C}" presName="compNode" presStyleCnt="0"/>
      <dgm:spPr/>
    </dgm:pt>
    <dgm:pt modelId="{277B373E-0037-4417-BAD5-98CD77E71452}" type="pres">
      <dgm:prSet presAssocID="{00E928DA-ABC2-4EC7-8CF1-EF9367E0896C}" presName="noGeometry" presStyleCnt="0"/>
      <dgm:spPr/>
    </dgm:pt>
    <dgm:pt modelId="{C27437EC-FB9E-4B29-9E95-C11AAAE2D1E5}" type="pres">
      <dgm:prSet presAssocID="{00E928DA-ABC2-4EC7-8CF1-EF9367E0896C}" presName="childTextVisible" presStyleLbl="bgAccFollow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8CF02B20-C425-409B-B954-EAB881C0229A}" type="pres">
      <dgm:prSet presAssocID="{00E928DA-ABC2-4EC7-8CF1-EF9367E0896C}" presName="childTextHidden" presStyleLbl="bgAccFollowNode1" presStyleIdx="1" presStyleCnt="5"/>
      <dgm:spPr/>
      <dgm:t>
        <a:bodyPr/>
        <a:lstStyle/>
        <a:p>
          <a:endParaRPr lang="en-GB"/>
        </a:p>
      </dgm:t>
    </dgm:pt>
    <dgm:pt modelId="{85B07BC3-60BE-4186-A5FC-C1925A4B1B18}" type="pres">
      <dgm:prSet presAssocID="{00E928DA-ABC2-4EC7-8CF1-EF9367E0896C}" presName="parentText" presStyleLbl="node1" presStyleIdx="1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DA227570-0FE4-425D-9A5C-B1C1B7694289}" type="pres">
      <dgm:prSet presAssocID="{00E928DA-ABC2-4EC7-8CF1-EF9367E0896C}" presName="aSpace" presStyleCnt="0"/>
      <dgm:spPr/>
    </dgm:pt>
    <dgm:pt modelId="{556B1DCD-A9AF-4621-93B0-AAE70AB5A55B}" type="pres">
      <dgm:prSet presAssocID="{47A1EC20-7CA8-4FEA-94B2-78437DFC47F2}" presName="compNode" presStyleCnt="0"/>
      <dgm:spPr/>
    </dgm:pt>
    <dgm:pt modelId="{2C60B15A-0852-419B-B099-D1C08FC742B3}" type="pres">
      <dgm:prSet presAssocID="{47A1EC20-7CA8-4FEA-94B2-78437DFC47F2}" presName="noGeometry" presStyleCnt="0"/>
      <dgm:spPr/>
    </dgm:pt>
    <dgm:pt modelId="{D6DC49AC-3B16-4EDF-B175-B5F3CAD5C828}" type="pres">
      <dgm:prSet presAssocID="{47A1EC20-7CA8-4FEA-94B2-78437DFC47F2}" presName="childTextVisible" presStyleLbl="bgAccFollow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F1A8159F-FA8A-4C44-8CF1-8BF6E58D2F6E}" type="pres">
      <dgm:prSet presAssocID="{47A1EC20-7CA8-4FEA-94B2-78437DFC47F2}" presName="childTextHidden" presStyleLbl="bgAccFollowNode1" presStyleIdx="2" presStyleCnt="5"/>
      <dgm:spPr/>
      <dgm:t>
        <a:bodyPr/>
        <a:lstStyle/>
        <a:p>
          <a:endParaRPr lang="en-GB"/>
        </a:p>
      </dgm:t>
    </dgm:pt>
    <dgm:pt modelId="{9660B445-438C-426E-B548-99E4CC76F368}" type="pres">
      <dgm:prSet presAssocID="{47A1EC20-7CA8-4FEA-94B2-78437DFC47F2}" presName="parentText" presStyleLbl="node1" presStyleIdx="2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81D409E5-3301-4030-98D6-F141FFC64461}" type="pres">
      <dgm:prSet presAssocID="{47A1EC20-7CA8-4FEA-94B2-78437DFC47F2}" presName="aSpace" presStyleCnt="0"/>
      <dgm:spPr/>
    </dgm:pt>
    <dgm:pt modelId="{87A1E7C3-C494-48CC-98EC-B779801CCDF1}" type="pres">
      <dgm:prSet presAssocID="{76CF1AA7-0D01-4C7E-83A4-93BE7F10C809}" presName="compNode" presStyleCnt="0"/>
      <dgm:spPr/>
    </dgm:pt>
    <dgm:pt modelId="{58471436-E0FB-470C-87E7-09A872456764}" type="pres">
      <dgm:prSet presAssocID="{76CF1AA7-0D01-4C7E-83A4-93BE7F10C809}" presName="noGeometry" presStyleCnt="0"/>
      <dgm:spPr/>
    </dgm:pt>
    <dgm:pt modelId="{00D6F9CF-FE1A-4378-97F4-7A4D6CA59AC1}" type="pres">
      <dgm:prSet presAssocID="{76CF1AA7-0D01-4C7E-83A4-93BE7F10C809}" presName="childTextVisible" presStyleLbl="bgAccFollow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976E4164-DE5C-4986-A056-B40B3CFA83C1}" type="pres">
      <dgm:prSet presAssocID="{76CF1AA7-0D01-4C7E-83A4-93BE7F10C809}" presName="childTextHidden" presStyleLbl="bgAccFollowNode1" presStyleIdx="3" presStyleCnt="5"/>
      <dgm:spPr/>
      <dgm:t>
        <a:bodyPr/>
        <a:lstStyle/>
        <a:p>
          <a:endParaRPr lang="en-GB"/>
        </a:p>
      </dgm:t>
    </dgm:pt>
    <dgm:pt modelId="{EC7D3F82-AF17-4B64-A38A-A3925555BF6F}" type="pres">
      <dgm:prSet presAssocID="{76CF1AA7-0D01-4C7E-83A4-93BE7F10C809}" presName="parentText" presStyleLbl="node1" presStyleIdx="3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9BFCD46B-2E70-4B05-AFAA-AC83567408D0}" type="pres">
      <dgm:prSet presAssocID="{76CF1AA7-0D01-4C7E-83A4-93BE7F10C809}" presName="aSpace" presStyleCnt="0"/>
      <dgm:spPr/>
    </dgm:pt>
    <dgm:pt modelId="{B7D352DE-EDE4-4A73-BC3B-BC53D2AFC75C}" type="pres">
      <dgm:prSet presAssocID="{FB4719CA-BFF3-4DA1-BF17-8EBFB4D71520}" presName="compNode" presStyleCnt="0"/>
      <dgm:spPr/>
    </dgm:pt>
    <dgm:pt modelId="{E2B4C558-2251-4498-A369-45738C76DD8E}" type="pres">
      <dgm:prSet presAssocID="{FB4719CA-BFF3-4DA1-BF17-8EBFB4D71520}" presName="noGeometry" presStyleCnt="0"/>
      <dgm:spPr/>
    </dgm:pt>
    <dgm:pt modelId="{E8EC066B-EA94-40A7-8085-D7098C695F4A}" type="pres">
      <dgm:prSet presAssocID="{FB4719CA-BFF3-4DA1-BF17-8EBFB4D71520}" presName="childTextVisible" presStyleLbl="bgAccFollowNode1" presStyleIdx="4" presStyleCnt="5" custScaleX="89317" custScaleY="77615" custLinFactNeighborX="-10061" custLinFactNeighborY="0">
        <dgm:presLayoutVars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en-GB"/>
        </a:p>
      </dgm:t>
    </dgm:pt>
    <dgm:pt modelId="{BD7B2FB2-3459-4341-866F-1C389EECC23B}" type="pres">
      <dgm:prSet presAssocID="{FB4719CA-BFF3-4DA1-BF17-8EBFB4D71520}" presName="childTextHidden" presStyleLbl="bgAccFollowNode1" presStyleIdx="4" presStyleCnt="5"/>
      <dgm:spPr>
        <a:prstGeom prst="roundRect">
          <a:avLst/>
        </a:prstGeom>
      </dgm:spPr>
      <dgm:t>
        <a:bodyPr/>
        <a:lstStyle/>
        <a:p>
          <a:endParaRPr lang="en-GB"/>
        </a:p>
      </dgm:t>
    </dgm:pt>
    <dgm:pt modelId="{0DEA0EF3-0CCC-4A9A-92D1-0E8FAA007B0C}" type="pres">
      <dgm:prSet presAssocID="{FB4719CA-BFF3-4DA1-BF17-8EBFB4D71520}" presName="parentText" presStyleLbl="node1" presStyleIdx="4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B747DD76-FD84-4D80-89AC-FA0B1A830DE8}" type="presOf" srcId="{1D25349D-B886-42A2-8E5D-D0BCF07F429F}" destId="{D6DC49AC-3B16-4EDF-B175-B5F3CAD5C828}" srcOrd="0" destOrd="0" presId="urn:microsoft.com/office/officeart/2005/8/layout/hProcess6"/>
    <dgm:cxn modelId="{C2212460-E61B-45F2-AC6A-E34BCC45D54F}" type="presOf" srcId="{CAE23369-6807-411F-9E45-0C7E180962AA}" destId="{8CF02B20-C425-409B-B954-EAB881C0229A}" srcOrd="1" destOrd="0" presId="urn:microsoft.com/office/officeart/2005/8/layout/hProcess6"/>
    <dgm:cxn modelId="{11D04B8E-8FCA-45E7-AB8F-D08B3FD6FB64}" type="presOf" srcId="{76AED3E4-55E8-4EDB-9856-181D6A2A4EEF}" destId="{976E4164-DE5C-4986-A056-B40B3CFA83C1}" srcOrd="1" destOrd="0" presId="urn:microsoft.com/office/officeart/2005/8/layout/hProcess6"/>
    <dgm:cxn modelId="{056DE418-A013-4725-907A-D2C8F67736CC}" srcId="{ADE99C46-5946-4676-920F-53E366B469C9}" destId="{76CF1AA7-0D01-4C7E-83A4-93BE7F10C809}" srcOrd="3" destOrd="0" parTransId="{F8D47F46-9191-4B5F-9ED5-997C11210F42}" sibTransId="{3D83A1AC-5B97-4F18-B7C9-BDCA5D806BFF}"/>
    <dgm:cxn modelId="{A5DC7A9B-ED39-4209-AA81-657A6CD947C3}" srcId="{ADE99C46-5946-4676-920F-53E366B469C9}" destId="{47A1EC20-7CA8-4FEA-94B2-78437DFC47F2}" srcOrd="2" destOrd="0" parTransId="{CC62F359-F131-4C79-A6B8-DF61CE2A0935}" sibTransId="{0512BA0E-C6DB-41E7-8870-A37CEA325E60}"/>
    <dgm:cxn modelId="{00D82608-0234-4149-90EA-8A461CA6EEC3}" srcId="{47A1EC20-7CA8-4FEA-94B2-78437DFC47F2}" destId="{1D25349D-B886-42A2-8E5D-D0BCF07F429F}" srcOrd="0" destOrd="0" parTransId="{53DF9CAB-FF09-4182-8D61-FE79D8FFFB88}" sibTransId="{E6DD6E40-02FC-4395-8AF7-1D2C236C69F4}"/>
    <dgm:cxn modelId="{8381CAB4-46D8-46F0-B5A0-261591A6DB98}" type="presOf" srcId="{88C51AF8-1C44-4FF7-AF7F-7336EEB694EB}" destId="{E8EC066B-EA94-40A7-8085-D7098C695F4A}" srcOrd="0" destOrd="0" presId="urn:microsoft.com/office/officeart/2005/8/layout/hProcess6"/>
    <dgm:cxn modelId="{93AE485D-FCA9-4D66-B0C4-534F1751DF72}" type="presOf" srcId="{00E928DA-ABC2-4EC7-8CF1-EF9367E0896C}" destId="{85B07BC3-60BE-4186-A5FC-C1925A4B1B18}" srcOrd="0" destOrd="0" presId="urn:microsoft.com/office/officeart/2005/8/layout/hProcess6"/>
    <dgm:cxn modelId="{DFAA40E9-24D1-454B-9C61-DE7A7F9CCB48}" type="presOf" srcId="{4D19E4C5-360B-462A-B012-2B3DF5D01609}" destId="{6CD69788-54FD-49A3-A24E-90597943AEE6}" srcOrd="1" destOrd="0" presId="urn:microsoft.com/office/officeart/2005/8/layout/hProcess6"/>
    <dgm:cxn modelId="{BB1AAD37-EB5A-4AF4-98ED-3C11DC9D7AE6}" srcId="{00E928DA-ABC2-4EC7-8CF1-EF9367E0896C}" destId="{CAE23369-6807-411F-9E45-0C7E180962AA}" srcOrd="0" destOrd="0" parTransId="{82EC43B0-F63F-4201-9CFC-EC7AB550E41E}" sibTransId="{4700B86D-46EA-42F0-865E-7D23C424166B}"/>
    <dgm:cxn modelId="{165A1923-8B65-4665-A986-06F872060036}" type="presOf" srcId="{4D19E4C5-360B-462A-B012-2B3DF5D01609}" destId="{E58CF2FC-4B04-4ED2-8F67-DFCED4801ED2}" srcOrd="0" destOrd="0" presId="urn:microsoft.com/office/officeart/2005/8/layout/hProcess6"/>
    <dgm:cxn modelId="{C9EF3DE6-3670-4644-AA90-89D4D418B7A1}" type="presOf" srcId="{76AED3E4-55E8-4EDB-9856-181D6A2A4EEF}" destId="{00D6F9CF-FE1A-4378-97F4-7A4D6CA59AC1}" srcOrd="0" destOrd="0" presId="urn:microsoft.com/office/officeart/2005/8/layout/hProcess6"/>
    <dgm:cxn modelId="{AA5ABE38-E9D9-4772-9E14-255BBE575B60}" srcId="{76CF1AA7-0D01-4C7E-83A4-93BE7F10C809}" destId="{76AED3E4-55E8-4EDB-9856-181D6A2A4EEF}" srcOrd="0" destOrd="0" parTransId="{526258D3-D9F7-4ED8-95B6-178B152AD717}" sibTransId="{522B0D2D-B090-4818-AC3A-F4B5DA4FCB0E}"/>
    <dgm:cxn modelId="{C6C780CB-BC18-46F7-BDB7-1040344FE489}" srcId="{C525269B-139E-4BCD-A64F-FDD497343CA1}" destId="{4D19E4C5-360B-462A-B012-2B3DF5D01609}" srcOrd="0" destOrd="0" parTransId="{DB2CFBA5-29B0-4062-80DF-269B48FF1679}" sibTransId="{FC5207A8-1666-4649-9A44-28664301D1FF}"/>
    <dgm:cxn modelId="{E5286E9F-799B-46BA-9E09-F12DFAD17F19}" type="presOf" srcId="{88C51AF8-1C44-4FF7-AF7F-7336EEB694EB}" destId="{BD7B2FB2-3459-4341-866F-1C389EECC23B}" srcOrd="1" destOrd="0" presId="urn:microsoft.com/office/officeart/2005/8/layout/hProcess6"/>
    <dgm:cxn modelId="{AE0FC37E-1F77-4BBD-B90F-34E2C3911FBD}" type="presOf" srcId="{47A1EC20-7CA8-4FEA-94B2-78437DFC47F2}" destId="{9660B445-438C-426E-B548-99E4CC76F368}" srcOrd="0" destOrd="0" presId="urn:microsoft.com/office/officeart/2005/8/layout/hProcess6"/>
    <dgm:cxn modelId="{45DFF5B5-1FD3-4126-BFB5-984397E2A486}" srcId="{ADE99C46-5946-4676-920F-53E366B469C9}" destId="{00E928DA-ABC2-4EC7-8CF1-EF9367E0896C}" srcOrd="1" destOrd="0" parTransId="{41EF4A37-AF24-4D62-9DD3-F64A990CA5A1}" sibTransId="{A7303A00-D820-4737-ADF8-C1D755EFD186}"/>
    <dgm:cxn modelId="{99001004-8861-4377-8272-614DC2559D8D}" type="presOf" srcId="{CAE23369-6807-411F-9E45-0C7E180962AA}" destId="{C27437EC-FB9E-4B29-9E95-C11AAAE2D1E5}" srcOrd="0" destOrd="0" presId="urn:microsoft.com/office/officeart/2005/8/layout/hProcess6"/>
    <dgm:cxn modelId="{32F06602-592B-4B11-8C9F-0D45D5671EC9}" type="presOf" srcId="{FB4719CA-BFF3-4DA1-BF17-8EBFB4D71520}" destId="{0DEA0EF3-0CCC-4A9A-92D1-0E8FAA007B0C}" srcOrd="0" destOrd="0" presId="urn:microsoft.com/office/officeart/2005/8/layout/hProcess6"/>
    <dgm:cxn modelId="{D788B03A-EDA0-444B-BE8A-D7E495DC61C3}" type="presOf" srcId="{76CF1AA7-0D01-4C7E-83A4-93BE7F10C809}" destId="{EC7D3F82-AF17-4B64-A38A-A3925555BF6F}" srcOrd="0" destOrd="0" presId="urn:microsoft.com/office/officeart/2005/8/layout/hProcess6"/>
    <dgm:cxn modelId="{180E7CF9-7120-4057-9E4D-E6E36A3CB77A}" type="presOf" srcId="{ADE99C46-5946-4676-920F-53E366B469C9}" destId="{C8F13742-99FA-4D15-B546-61BBFF0D1E7F}" srcOrd="0" destOrd="0" presId="urn:microsoft.com/office/officeart/2005/8/layout/hProcess6"/>
    <dgm:cxn modelId="{8ECAF425-4CB6-4199-B81D-64B93AC8EEC9}" srcId="{ADE99C46-5946-4676-920F-53E366B469C9}" destId="{FB4719CA-BFF3-4DA1-BF17-8EBFB4D71520}" srcOrd="4" destOrd="0" parTransId="{5EF4C673-66F1-4C4B-A35E-EA58E74D2917}" sibTransId="{A7810C85-49FA-4610-A4D4-53F7D1EA635D}"/>
    <dgm:cxn modelId="{48B1A411-BA49-4CD8-90C8-C8D23FBB903B}" srcId="{ADE99C46-5946-4676-920F-53E366B469C9}" destId="{C525269B-139E-4BCD-A64F-FDD497343CA1}" srcOrd="0" destOrd="0" parTransId="{FC1D9245-E2B2-459D-9C7A-710D8101B651}" sibTransId="{24A256B8-E810-4BA4-ABBB-0179B8F006EF}"/>
    <dgm:cxn modelId="{047F5EA6-5E4D-42C8-9971-F546A71C73FD}" type="presOf" srcId="{1D25349D-B886-42A2-8E5D-D0BCF07F429F}" destId="{F1A8159F-FA8A-4C44-8CF1-8BF6E58D2F6E}" srcOrd="1" destOrd="0" presId="urn:microsoft.com/office/officeart/2005/8/layout/hProcess6"/>
    <dgm:cxn modelId="{7CB84AD9-203C-40E5-BF2E-DFCFA38408AB}" type="presOf" srcId="{C525269B-139E-4BCD-A64F-FDD497343CA1}" destId="{C82A7A07-5FCF-4BB2-9DD0-62153E8B9BD9}" srcOrd="0" destOrd="0" presId="urn:microsoft.com/office/officeart/2005/8/layout/hProcess6"/>
    <dgm:cxn modelId="{243A3BA9-2A65-4B05-819F-82C1629F1A68}" srcId="{FB4719CA-BFF3-4DA1-BF17-8EBFB4D71520}" destId="{88C51AF8-1C44-4FF7-AF7F-7336EEB694EB}" srcOrd="0" destOrd="0" parTransId="{70E45EB6-118C-498A-8444-E987BC5B49DE}" sibTransId="{8B8EE011-4E72-4966-BBE9-0F45351CFED0}"/>
    <dgm:cxn modelId="{1902862A-0A45-4F8E-9311-7CE2BE6B3BD6}" type="presParOf" srcId="{C8F13742-99FA-4D15-B546-61BBFF0D1E7F}" destId="{20368A7A-7974-435A-94EF-9C727974BA94}" srcOrd="0" destOrd="0" presId="urn:microsoft.com/office/officeart/2005/8/layout/hProcess6"/>
    <dgm:cxn modelId="{724A71C2-968F-40AD-8461-6906BFBC2468}" type="presParOf" srcId="{20368A7A-7974-435A-94EF-9C727974BA94}" destId="{793AB81E-0BEB-4D1F-8628-70CD758268A8}" srcOrd="0" destOrd="0" presId="urn:microsoft.com/office/officeart/2005/8/layout/hProcess6"/>
    <dgm:cxn modelId="{CB5DCD04-515E-48A2-9855-E8AD53230779}" type="presParOf" srcId="{20368A7A-7974-435A-94EF-9C727974BA94}" destId="{E58CF2FC-4B04-4ED2-8F67-DFCED4801ED2}" srcOrd="1" destOrd="0" presId="urn:microsoft.com/office/officeart/2005/8/layout/hProcess6"/>
    <dgm:cxn modelId="{BF1D6AD4-ADD0-4DAF-9BBD-EE60A2160455}" type="presParOf" srcId="{20368A7A-7974-435A-94EF-9C727974BA94}" destId="{6CD69788-54FD-49A3-A24E-90597943AEE6}" srcOrd="2" destOrd="0" presId="urn:microsoft.com/office/officeart/2005/8/layout/hProcess6"/>
    <dgm:cxn modelId="{BB926A46-D40A-4118-A1AC-5FBF382C65C4}" type="presParOf" srcId="{20368A7A-7974-435A-94EF-9C727974BA94}" destId="{C82A7A07-5FCF-4BB2-9DD0-62153E8B9BD9}" srcOrd="3" destOrd="0" presId="urn:microsoft.com/office/officeart/2005/8/layout/hProcess6"/>
    <dgm:cxn modelId="{75B022DE-5777-44C0-8A26-FBD029CD771F}" type="presParOf" srcId="{C8F13742-99FA-4D15-B546-61BBFF0D1E7F}" destId="{FAFA35C8-35EB-4C6F-BE0B-72BFDB74655C}" srcOrd="1" destOrd="0" presId="urn:microsoft.com/office/officeart/2005/8/layout/hProcess6"/>
    <dgm:cxn modelId="{FA64FBFC-CB61-46D6-A02F-1D371E05D35A}" type="presParOf" srcId="{C8F13742-99FA-4D15-B546-61BBFF0D1E7F}" destId="{AA677F83-D47F-47C3-B43A-436306C430F1}" srcOrd="2" destOrd="0" presId="urn:microsoft.com/office/officeart/2005/8/layout/hProcess6"/>
    <dgm:cxn modelId="{9BE21F9E-208A-42ED-99FB-277AC6A4D15D}" type="presParOf" srcId="{AA677F83-D47F-47C3-B43A-436306C430F1}" destId="{277B373E-0037-4417-BAD5-98CD77E71452}" srcOrd="0" destOrd="0" presId="urn:microsoft.com/office/officeart/2005/8/layout/hProcess6"/>
    <dgm:cxn modelId="{3E8998FF-EB99-4CFA-980E-DE595AAF196F}" type="presParOf" srcId="{AA677F83-D47F-47C3-B43A-436306C430F1}" destId="{C27437EC-FB9E-4B29-9E95-C11AAAE2D1E5}" srcOrd="1" destOrd="0" presId="urn:microsoft.com/office/officeart/2005/8/layout/hProcess6"/>
    <dgm:cxn modelId="{177128DC-745C-4097-8103-7B9E4F352FA8}" type="presParOf" srcId="{AA677F83-D47F-47C3-B43A-436306C430F1}" destId="{8CF02B20-C425-409B-B954-EAB881C0229A}" srcOrd="2" destOrd="0" presId="urn:microsoft.com/office/officeart/2005/8/layout/hProcess6"/>
    <dgm:cxn modelId="{A994D5E2-EE0A-49E0-8486-77F52BB778EB}" type="presParOf" srcId="{AA677F83-D47F-47C3-B43A-436306C430F1}" destId="{85B07BC3-60BE-4186-A5FC-C1925A4B1B18}" srcOrd="3" destOrd="0" presId="urn:microsoft.com/office/officeart/2005/8/layout/hProcess6"/>
    <dgm:cxn modelId="{CB4F8799-8AC8-4056-BF76-47E97230C4E4}" type="presParOf" srcId="{C8F13742-99FA-4D15-B546-61BBFF0D1E7F}" destId="{DA227570-0FE4-425D-9A5C-B1C1B7694289}" srcOrd="3" destOrd="0" presId="urn:microsoft.com/office/officeart/2005/8/layout/hProcess6"/>
    <dgm:cxn modelId="{81CF74CD-CEAD-4792-9ECF-1D9DF601AB57}" type="presParOf" srcId="{C8F13742-99FA-4D15-B546-61BBFF0D1E7F}" destId="{556B1DCD-A9AF-4621-93B0-AAE70AB5A55B}" srcOrd="4" destOrd="0" presId="urn:microsoft.com/office/officeart/2005/8/layout/hProcess6"/>
    <dgm:cxn modelId="{55CABC2A-2D98-4D07-8E28-44807B6855DC}" type="presParOf" srcId="{556B1DCD-A9AF-4621-93B0-AAE70AB5A55B}" destId="{2C60B15A-0852-419B-B099-D1C08FC742B3}" srcOrd="0" destOrd="0" presId="urn:microsoft.com/office/officeart/2005/8/layout/hProcess6"/>
    <dgm:cxn modelId="{483ED6B5-CFBD-4688-BF9B-FEBF0CC3A2A2}" type="presParOf" srcId="{556B1DCD-A9AF-4621-93B0-AAE70AB5A55B}" destId="{D6DC49AC-3B16-4EDF-B175-B5F3CAD5C828}" srcOrd="1" destOrd="0" presId="urn:microsoft.com/office/officeart/2005/8/layout/hProcess6"/>
    <dgm:cxn modelId="{2F126AE4-779F-48B7-A705-C0E79C1C3FB3}" type="presParOf" srcId="{556B1DCD-A9AF-4621-93B0-AAE70AB5A55B}" destId="{F1A8159F-FA8A-4C44-8CF1-8BF6E58D2F6E}" srcOrd="2" destOrd="0" presId="urn:microsoft.com/office/officeart/2005/8/layout/hProcess6"/>
    <dgm:cxn modelId="{58EFBA62-8016-41E5-A5F0-EE344A3D16C2}" type="presParOf" srcId="{556B1DCD-A9AF-4621-93B0-AAE70AB5A55B}" destId="{9660B445-438C-426E-B548-99E4CC76F368}" srcOrd="3" destOrd="0" presId="urn:microsoft.com/office/officeart/2005/8/layout/hProcess6"/>
    <dgm:cxn modelId="{2342D54A-2BCB-4DC4-BD2C-69019A29FAFF}" type="presParOf" srcId="{C8F13742-99FA-4D15-B546-61BBFF0D1E7F}" destId="{81D409E5-3301-4030-98D6-F141FFC64461}" srcOrd="5" destOrd="0" presId="urn:microsoft.com/office/officeart/2005/8/layout/hProcess6"/>
    <dgm:cxn modelId="{1BF7D476-0614-4E7D-ADE6-FB5130EEE530}" type="presParOf" srcId="{C8F13742-99FA-4D15-B546-61BBFF0D1E7F}" destId="{87A1E7C3-C494-48CC-98EC-B779801CCDF1}" srcOrd="6" destOrd="0" presId="urn:microsoft.com/office/officeart/2005/8/layout/hProcess6"/>
    <dgm:cxn modelId="{21019630-848D-4270-9E40-CC456828F64C}" type="presParOf" srcId="{87A1E7C3-C494-48CC-98EC-B779801CCDF1}" destId="{58471436-E0FB-470C-87E7-09A872456764}" srcOrd="0" destOrd="0" presId="urn:microsoft.com/office/officeart/2005/8/layout/hProcess6"/>
    <dgm:cxn modelId="{15088748-623A-446A-BC50-1CEBECED8C0B}" type="presParOf" srcId="{87A1E7C3-C494-48CC-98EC-B779801CCDF1}" destId="{00D6F9CF-FE1A-4378-97F4-7A4D6CA59AC1}" srcOrd="1" destOrd="0" presId="urn:microsoft.com/office/officeart/2005/8/layout/hProcess6"/>
    <dgm:cxn modelId="{733F53F6-4E15-4CF5-AE50-DE4074C28065}" type="presParOf" srcId="{87A1E7C3-C494-48CC-98EC-B779801CCDF1}" destId="{976E4164-DE5C-4986-A056-B40B3CFA83C1}" srcOrd="2" destOrd="0" presId="urn:microsoft.com/office/officeart/2005/8/layout/hProcess6"/>
    <dgm:cxn modelId="{43135396-FAC7-452F-8419-74A53C5064C0}" type="presParOf" srcId="{87A1E7C3-C494-48CC-98EC-B779801CCDF1}" destId="{EC7D3F82-AF17-4B64-A38A-A3925555BF6F}" srcOrd="3" destOrd="0" presId="urn:microsoft.com/office/officeart/2005/8/layout/hProcess6"/>
    <dgm:cxn modelId="{DB57F42E-C151-4013-83E6-39CF0CA55371}" type="presParOf" srcId="{C8F13742-99FA-4D15-B546-61BBFF0D1E7F}" destId="{9BFCD46B-2E70-4B05-AFAA-AC83567408D0}" srcOrd="7" destOrd="0" presId="urn:microsoft.com/office/officeart/2005/8/layout/hProcess6"/>
    <dgm:cxn modelId="{648DC5AA-9D65-4CF0-B0FE-55F49D1898A4}" type="presParOf" srcId="{C8F13742-99FA-4D15-B546-61BBFF0D1E7F}" destId="{B7D352DE-EDE4-4A73-BC3B-BC53D2AFC75C}" srcOrd="8" destOrd="0" presId="urn:microsoft.com/office/officeart/2005/8/layout/hProcess6"/>
    <dgm:cxn modelId="{C3DD1115-10F8-4528-A302-CB85BCEA0510}" type="presParOf" srcId="{B7D352DE-EDE4-4A73-BC3B-BC53D2AFC75C}" destId="{E2B4C558-2251-4498-A369-45738C76DD8E}" srcOrd="0" destOrd="0" presId="urn:microsoft.com/office/officeart/2005/8/layout/hProcess6"/>
    <dgm:cxn modelId="{18F7EB15-0621-4374-B99F-2AF346134AFF}" type="presParOf" srcId="{B7D352DE-EDE4-4A73-BC3B-BC53D2AFC75C}" destId="{E8EC066B-EA94-40A7-8085-D7098C695F4A}" srcOrd="1" destOrd="0" presId="urn:microsoft.com/office/officeart/2005/8/layout/hProcess6"/>
    <dgm:cxn modelId="{20BA9964-61BC-45CC-A768-02A201A7AD20}" type="presParOf" srcId="{B7D352DE-EDE4-4A73-BC3B-BC53D2AFC75C}" destId="{BD7B2FB2-3459-4341-866F-1C389EECC23B}" srcOrd="2" destOrd="0" presId="urn:microsoft.com/office/officeart/2005/8/layout/hProcess6"/>
    <dgm:cxn modelId="{15BDA858-8FDC-4E06-AC27-B779DD2E4200}" type="presParOf" srcId="{B7D352DE-EDE4-4A73-BC3B-BC53D2AFC75C}" destId="{0DEA0EF3-0CCC-4A9A-92D1-0E8FAA007B0C}" srcOrd="3" destOrd="0" presId="urn:microsoft.com/office/officeart/2005/8/layout/hProcess6"/>
  </dgm:cxnLst>
  <dgm:bg>
    <a:noFill/>
  </dgm:bg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ADE99C46-5946-4676-920F-53E366B469C9}" type="doc">
      <dgm:prSet loTypeId="urn:microsoft.com/office/officeart/2005/8/layout/hProcess6" loCatId="process" qsTypeId="urn:microsoft.com/office/officeart/2005/8/quickstyle/simple5" qsCatId="simple" csTypeId="urn:microsoft.com/office/officeart/2005/8/colors/accent0_3" csCatId="mainScheme" phldr="1"/>
      <dgm:spPr/>
      <dgm:t>
        <a:bodyPr/>
        <a:lstStyle/>
        <a:p>
          <a:endParaRPr lang="en-GB"/>
        </a:p>
      </dgm:t>
    </dgm:pt>
    <dgm:pt modelId="{00E928DA-ABC2-4EC7-8CF1-EF9367E0896C}">
      <dgm:prSet phldrT="[Text]"/>
      <dgm:spPr/>
      <dgm:t>
        <a:bodyPr/>
        <a:lstStyle/>
        <a:p>
          <a:r>
            <a:rPr lang="en-GB" dirty="0" smtClean="0"/>
            <a:t>Dispersion Free Steering – 1</a:t>
          </a:r>
          <a:endParaRPr lang="en-GB" dirty="0"/>
        </a:p>
      </dgm:t>
    </dgm:pt>
    <dgm:pt modelId="{41EF4A37-AF24-4D62-9DD3-F64A990CA5A1}" type="parTrans" cxnId="{45DFF5B5-1FD3-4126-BFB5-984397E2A486}">
      <dgm:prSet/>
      <dgm:spPr/>
      <dgm:t>
        <a:bodyPr/>
        <a:lstStyle/>
        <a:p>
          <a:endParaRPr lang="en-GB"/>
        </a:p>
      </dgm:t>
    </dgm:pt>
    <dgm:pt modelId="{A7303A00-D820-4737-ADF8-C1D755EFD186}" type="sibTrans" cxnId="{45DFF5B5-1FD3-4126-BFB5-984397E2A486}">
      <dgm:prSet/>
      <dgm:spPr/>
      <dgm:t>
        <a:bodyPr/>
        <a:lstStyle/>
        <a:p>
          <a:endParaRPr lang="en-GB"/>
        </a:p>
      </dgm:t>
    </dgm:pt>
    <dgm:pt modelId="{47A1EC20-7CA8-4FEA-94B2-78437DFC47F2}">
      <dgm:prSet phldrT="[Text]"/>
      <dgm:spPr/>
      <dgm:t>
        <a:bodyPr/>
        <a:lstStyle/>
        <a:p>
          <a:r>
            <a:rPr lang="en-GB" dirty="0" smtClean="0"/>
            <a:t>Tuning Knobs – 1</a:t>
          </a:r>
          <a:endParaRPr lang="en-GB" dirty="0"/>
        </a:p>
      </dgm:t>
    </dgm:pt>
    <dgm:pt modelId="{CC62F359-F131-4C79-A6B8-DF61CE2A0935}" type="parTrans" cxnId="{A5DC7A9B-ED39-4209-AA81-657A6CD947C3}">
      <dgm:prSet/>
      <dgm:spPr/>
      <dgm:t>
        <a:bodyPr/>
        <a:lstStyle/>
        <a:p>
          <a:endParaRPr lang="en-GB"/>
        </a:p>
      </dgm:t>
    </dgm:pt>
    <dgm:pt modelId="{0512BA0E-C6DB-41E7-8870-A37CEA325E60}" type="sibTrans" cxnId="{A5DC7A9B-ED39-4209-AA81-657A6CD947C3}">
      <dgm:prSet/>
      <dgm:spPr/>
      <dgm:t>
        <a:bodyPr/>
        <a:lstStyle/>
        <a:p>
          <a:endParaRPr lang="en-GB"/>
        </a:p>
      </dgm:t>
    </dgm:pt>
    <dgm:pt modelId="{76CF1AA7-0D01-4C7E-83A4-93BE7F10C809}">
      <dgm:prSet phldrT="[Text]"/>
      <dgm:spPr/>
      <dgm:t>
        <a:bodyPr/>
        <a:lstStyle/>
        <a:p>
          <a:r>
            <a:rPr lang="en-GB" dirty="0" smtClean="0"/>
            <a:t>Dispersion Free Steering – 2</a:t>
          </a:r>
          <a:endParaRPr lang="en-GB" dirty="0"/>
        </a:p>
      </dgm:t>
    </dgm:pt>
    <dgm:pt modelId="{F8D47F46-9191-4B5F-9ED5-997C11210F42}" type="parTrans" cxnId="{056DE418-A013-4725-907A-D2C8F67736CC}">
      <dgm:prSet/>
      <dgm:spPr/>
      <dgm:t>
        <a:bodyPr/>
        <a:lstStyle/>
        <a:p>
          <a:endParaRPr lang="en-GB"/>
        </a:p>
      </dgm:t>
    </dgm:pt>
    <dgm:pt modelId="{3D83A1AC-5B97-4F18-B7C9-BDCA5D806BFF}" type="sibTrans" cxnId="{056DE418-A013-4725-907A-D2C8F67736CC}">
      <dgm:prSet/>
      <dgm:spPr/>
      <dgm:t>
        <a:bodyPr/>
        <a:lstStyle/>
        <a:p>
          <a:endParaRPr lang="en-GB"/>
        </a:p>
      </dgm:t>
    </dgm:pt>
    <dgm:pt modelId="{FB4719CA-BFF3-4DA1-BF17-8EBFB4D71520}">
      <dgm:prSet phldrT="[Text]"/>
      <dgm:spPr/>
      <dgm:t>
        <a:bodyPr/>
        <a:lstStyle/>
        <a:p>
          <a:r>
            <a:rPr lang="en-GB" dirty="0" smtClean="0"/>
            <a:t>Tuning Knobs - 2</a:t>
          </a:r>
          <a:endParaRPr lang="en-GB" dirty="0"/>
        </a:p>
      </dgm:t>
    </dgm:pt>
    <dgm:pt modelId="{5EF4C673-66F1-4C4B-A35E-EA58E74D2917}" type="parTrans" cxnId="{8ECAF425-4CB6-4199-B81D-64B93AC8EEC9}">
      <dgm:prSet/>
      <dgm:spPr/>
      <dgm:t>
        <a:bodyPr/>
        <a:lstStyle/>
        <a:p>
          <a:endParaRPr lang="en-GB"/>
        </a:p>
      </dgm:t>
    </dgm:pt>
    <dgm:pt modelId="{A7810C85-49FA-4610-A4D4-53F7D1EA635D}" type="sibTrans" cxnId="{8ECAF425-4CB6-4199-B81D-64B93AC8EEC9}">
      <dgm:prSet/>
      <dgm:spPr/>
      <dgm:t>
        <a:bodyPr/>
        <a:lstStyle/>
        <a:p>
          <a:endParaRPr lang="en-GB"/>
        </a:p>
      </dgm:t>
    </dgm:pt>
    <dgm:pt modelId="{C525269B-139E-4BCD-A64F-FDD497343CA1}">
      <dgm:prSet phldrT="[Text]"/>
      <dgm:spPr/>
      <dgm:t>
        <a:bodyPr/>
        <a:lstStyle/>
        <a:p>
          <a:r>
            <a:rPr lang="en-GB" dirty="0" smtClean="0"/>
            <a:t>1-2-1 Tuning</a:t>
          </a:r>
          <a:endParaRPr lang="en-GB" dirty="0"/>
        </a:p>
      </dgm:t>
    </dgm:pt>
    <dgm:pt modelId="{FC1D9245-E2B2-459D-9C7A-710D8101B651}" type="parTrans" cxnId="{48B1A411-BA49-4CD8-90C8-C8D23FBB903B}">
      <dgm:prSet/>
      <dgm:spPr/>
      <dgm:t>
        <a:bodyPr/>
        <a:lstStyle/>
        <a:p>
          <a:endParaRPr lang="en-GB"/>
        </a:p>
      </dgm:t>
    </dgm:pt>
    <dgm:pt modelId="{24A256B8-E810-4BA4-ABBB-0179B8F006EF}" type="sibTrans" cxnId="{48B1A411-BA49-4CD8-90C8-C8D23FBB903B}">
      <dgm:prSet/>
      <dgm:spPr/>
      <dgm:t>
        <a:bodyPr/>
        <a:lstStyle/>
        <a:p>
          <a:endParaRPr lang="en-GB"/>
        </a:p>
      </dgm:t>
    </dgm:pt>
    <dgm:pt modelId="{88C51AF8-1C44-4FF7-AF7F-7336EEB694EB}">
      <dgm:prSet phldrT="[Text]"/>
      <dgm:spPr/>
      <dgm:t>
        <a:bodyPr/>
        <a:lstStyle/>
        <a:p>
          <a:r>
            <a:rPr lang="en-GB" dirty="0" smtClean="0"/>
            <a:t>Final shot to maximize Luminosity</a:t>
          </a:r>
          <a:endParaRPr lang="en-GB" dirty="0"/>
        </a:p>
      </dgm:t>
    </dgm:pt>
    <dgm:pt modelId="{8B8EE011-4E72-4966-BBE9-0F45351CFED0}" type="sibTrans" cxnId="{243A3BA9-2A65-4B05-819F-82C1629F1A68}">
      <dgm:prSet/>
      <dgm:spPr/>
      <dgm:t>
        <a:bodyPr/>
        <a:lstStyle/>
        <a:p>
          <a:endParaRPr lang="en-GB"/>
        </a:p>
      </dgm:t>
    </dgm:pt>
    <dgm:pt modelId="{70E45EB6-118C-498A-8444-E987BC5B49DE}" type="parTrans" cxnId="{243A3BA9-2A65-4B05-819F-82C1629F1A68}">
      <dgm:prSet/>
      <dgm:spPr/>
      <dgm:t>
        <a:bodyPr/>
        <a:lstStyle/>
        <a:p>
          <a:endParaRPr lang="en-GB"/>
        </a:p>
      </dgm:t>
    </dgm:pt>
    <dgm:pt modelId="{76AED3E4-55E8-4EDB-9856-181D6A2A4EEF}">
      <dgm:prSet phldrT="[Text]"/>
      <dgm:spPr/>
      <dgm:t>
        <a:bodyPr/>
        <a:lstStyle/>
        <a:p>
          <a:r>
            <a:rPr lang="en-GB" dirty="0" smtClean="0"/>
            <a:t>Bring dispersion back toward design</a:t>
          </a:r>
          <a:endParaRPr lang="en-GB" dirty="0"/>
        </a:p>
      </dgm:t>
    </dgm:pt>
    <dgm:pt modelId="{526258D3-D9F7-4ED8-95B6-178B152AD717}" type="parTrans" cxnId="{AA5ABE38-E9D9-4772-9E14-255BBE575B60}">
      <dgm:prSet/>
      <dgm:spPr/>
      <dgm:t>
        <a:bodyPr/>
        <a:lstStyle/>
        <a:p>
          <a:endParaRPr lang="en-GB"/>
        </a:p>
      </dgm:t>
    </dgm:pt>
    <dgm:pt modelId="{522B0D2D-B090-4818-AC3A-F4B5DA4FCB0E}" type="sibTrans" cxnId="{AA5ABE38-E9D9-4772-9E14-255BBE575B60}">
      <dgm:prSet/>
      <dgm:spPr/>
      <dgm:t>
        <a:bodyPr/>
        <a:lstStyle/>
        <a:p>
          <a:endParaRPr lang="en-GB"/>
        </a:p>
      </dgm:t>
    </dgm:pt>
    <dgm:pt modelId="{1D25349D-B886-42A2-8E5D-D0BCF07F429F}">
      <dgm:prSet phldrT="[Text]"/>
      <dgm:spPr/>
      <dgm:t>
        <a:bodyPr/>
        <a:lstStyle/>
        <a:p>
          <a:r>
            <a:rPr lang="en-GB" dirty="0" smtClean="0"/>
            <a:t>Maximize Luminosity</a:t>
          </a:r>
          <a:endParaRPr lang="en-GB" dirty="0"/>
        </a:p>
      </dgm:t>
    </dgm:pt>
    <dgm:pt modelId="{53DF9CAB-FF09-4182-8D61-FE79D8FFFB88}" type="parTrans" cxnId="{00D82608-0234-4149-90EA-8A461CA6EEC3}">
      <dgm:prSet/>
      <dgm:spPr/>
      <dgm:t>
        <a:bodyPr/>
        <a:lstStyle/>
        <a:p>
          <a:endParaRPr lang="en-GB"/>
        </a:p>
      </dgm:t>
    </dgm:pt>
    <dgm:pt modelId="{E6DD6E40-02FC-4395-8AF7-1D2C236C69F4}" type="sibTrans" cxnId="{00D82608-0234-4149-90EA-8A461CA6EEC3}">
      <dgm:prSet/>
      <dgm:spPr/>
      <dgm:t>
        <a:bodyPr/>
        <a:lstStyle/>
        <a:p>
          <a:endParaRPr lang="en-GB"/>
        </a:p>
      </dgm:t>
    </dgm:pt>
    <dgm:pt modelId="{CAE23369-6807-411F-9E45-0C7E180962AA}">
      <dgm:prSet phldrT="[Text]"/>
      <dgm:spPr/>
      <dgm:t>
        <a:bodyPr/>
        <a:lstStyle/>
        <a:p>
          <a:r>
            <a:rPr lang="en-GB" dirty="0" smtClean="0"/>
            <a:t>Bring dispersion to design values</a:t>
          </a:r>
          <a:endParaRPr lang="en-GB" dirty="0"/>
        </a:p>
      </dgm:t>
    </dgm:pt>
    <dgm:pt modelId="{82EC43B0-F63F-4201-9CFC-EC7AB550E41E}" type="parTrans" cxnId="{BB1AAD37-EB5A-4AF4-98ED-3C11DC9D7AE6}">
      <dgm:prSet/>
      <dgm:spPr/>
      <dgm:t>
        <a:bodyPr/>
        <a:lstStyle/>
        <a:p>
          <a:endParaRPr lang="en-GB"/>
        </a:p>
      </dgm:t>
    </dgm:pt>
    <dgm:pt modelId="{4700B86D-46EA-42F0-865E-7D23C424166B}" type="sibTrans" cxnId="{BB1AAD37-EB5A-4AF4-98ED-3C11DC9D7AE6}">
      <dgm:prSet/>
      <dgm:spPr/>
      <dgm:t>
        <a:bodyPr/>
        <a:lstStyle/>
        <a:p>
          <a:endParaRPr lang="en-GB"/>
        </a:p>
      </dgm:t>
    </dgm:pt>
    <dgm:pt modelId="{4D19E4C5-360B-462A-B012-2B3DF5D01609}">
      <dgm:prSet phldrT="[Text]"/>
      <dgm:spPr/>
      <dgm:t>
        <a:bodyPr/>
        <a:lstStyle/>
        <a:p>
          <a:r>
            <a:rPr lang="en-GB" dirty="0" smtClean="0"/>
            <a:t>First step applied to uncorrected beam</a:t>
          </a:r>
          <a:endParaRPr lang="en-GB" dirty="0"/>
        </a:p>
      </dgm:t>
    </dgm:pt>
    <dgm:pt modelId="{DB2CFBA5-29B0-4062-80DF-269B48FF1679}" type="parTrans" cxnId="{C6C780CB-BC18-46F7-BDB7-1040344FE489}">
      <dgm:prSet/>
      <dgm:spPr/>
      <dgm:t>
        <a:bodyPr/>
        <a:lstStyle/>
        <a:p>
          <a:endParaRPr lang="en-GB"/>
        </a:p>
      </dgm:t>
    </dgm:pt>
    <dgm:pt modelId="{FC5207A8-1666-4649-9A44-28664301D1FF}" type="sibTrans" cxnId="{C6C780CB-BC18-46F7-BDB7-1040344FE489}">
      <dgm:prSet/>
      <dgm:spPr/>
      <dgm:t>
        <a:bodyPr/>
        <a:lstStyle/>
        <a:p>
          <a:endParaRPr lang="en-GB"/>
        </a:p>
      </dgm:t>
    </dgm:pt>
    <dgm:pt modelId="{C8F13742-99FA-4D15-B546-61BBFF0D1E7F}" type="pres">
      <dgm:prSet presAssocID="{ADE99C46-5946-4676-920F-53E366B469C9}" presName="theList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20368A7A-7974-435A-94EF-9C727974BA94}" type="pres">
      <dgm:prSet presAssocID="{C525269B-139E-4BCD-A64F-FDD497343CA1}" presName="compNode" presStyleCnt="0"/>
      <dgm:spPr/>
    </dgm:pt>
    <dgm:pt modelId="{793AB81E-0BEB-4D1F-8628-70CD758268A8}" type="pres">
      <dgm:prSet presAssocID="{C525269B-139E-4BCD-A64F-FDD497343CA1}" presName="noGeometry" presStyleCnt="0"/>
      <dgm:spPr/>
    </dgm:pt>
    <dgm:pt modelId="{E58CF2FC-4B04-4ED2-8F67-DFCED4801ED2}" type="pres">
      <dgm:prSet presAssocID="{C525269B-139E-4BCD-A64F-FDD497343CA1}" presName="childTextVisible" presStyleLbl="bgAccFollow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6CD69788-54FD-49A3-A24E-90597943AEE6}" type="pres">
      <dgm:prSet presAssocID="{C525269B-139E-4BCD-A64F-FDD497343CA1}" presName="childTextHidden" presStyleLbl="bgAccFollowNode1" presStyleIdx="0" presStyleCnt="5"/>
      <dgm:spPr/>
      <dgm:t>
        <a:bodyPr/>
        <a:lstStyle/>
        <a:p>
          <a:endParaRPr lang="en-GB"/>
        </a:p>
      </dgm:t>
    </dgm:pt>
    <dgm:pt modelId="{C82A7A07-5FCF-4BB2-9DD0-62153E8B9BD9}" type="pres">
      <dgm:prSet presAssocID="{C525269B-139E-4BCD-A64F-FDD497343CA1}" presName="parentText" presStyleLbl="node1" presStyleIdx="0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FAFA35C8-35EB-4C6F-BE0B-72BFDB74655C}" type="pres">
      <dgm:prSet presAssocID="{C525269B-139E-4BCD-A64F-FDD497343CA1}" presName="aSpace" presStyleCnt="0"/>
      <dgm:spPr/>
    </dgm:pt>
    <dgm:pt modelId="{AA677F83-D47F-47C3-B43A-436306C430F1}" type="pres">
      <dgm:prSet presAssocID="{00E928DA-ABC2-4EC7-8CF1-EF9367E0896C}" presName="compNode" presStyleCnt="0"/>
      <dgm:spPr/>
    </dgm:pt>
    <dgm:pt modelId="{277B373E-0037-4417-BAD5-98CD77E71452}" type="pres">
      <dgm:prSet presAssocID="{00E928DA-ABC2-4EC7-8CF1-EF9367E0896C}" presName="noGeometry" presStyleCnt="0"/>
      <dgm:spPr/>
    </dgm:pt>
    <dgm:pt modelId="{C27437EC-FB9E-4B29-9E95-C11AAAE2D1E5}" type="pres">
      <dgm:prSet presAssocID="{00E928DA-ABC2-4EC7-8CF1-EF9367E0896C}" presName="childTextVisible" presStyleLbl="bgAccFollow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8CF02B20-C425-409B-B954-EAB881C0229A}" type="pres">
      <dgm:prSet presAssocID="{00E928DA-ABC2-4EC7-8CF1-EF9367E0896C}" presName="childTextHidden" presStyleLbl="bgAccFollowNode1" presStyleIdx="1" presStyleCnt="5"/>
      <dgm:spPr/>
      <dgm:t>
        <a:bodyPr/>
        <a:lstStyle/>
        <a:p>
          <a:endParaRPr lang="en-GB"/>
        </a:p>
      </dgm:t>
    </dgm:pt>
    <dgm:pt modelId="{85B07BC3-60BE-4186-A5FC-C1925A4B1B18}" type="pres">
      <dgm:prSet presAssocID="{00E928DA-ABC2-4EC7-8CF1-EF9367E0896C}" presName="parentText" presStyleLbl="node1" presStyleIdx="1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DA227570-0FE4-425D-9A5C-B1C1B7694289}" type="pres">
      <dgm:prSet presAssocID="{00E928DA-ABC2-4EC7-8CF1-EF9367E0896C}" presName="aSpace" presStyleCnt="0"/>
      <dgm:spPr/>
    </dgm:pt>
    <dgm:pt modelId="{556B1DCD-A9AF-4621-93B0-AAE70AB5A55B}" type="pres">
      <dgm:prSet presAssocID="{47A1EC20-7CA8-4FEA-94B2-78437DFC47F2}" presName="compNode" presStyleCnt="0"/>
      <dgm:spPr/>
    </dgm:pt>
    <dgm:pt modelId="{2C60B15A-0852-419B-B099-D1C08FC742B3}" type="pres">
      <dgm:prSet presAssocID="{47A1EC20-7CA8-4FEA-94B2-78437DFC47F2}" presName="noGeometry" presStyleCnt="0"/>
      <dgm:spPr/>
    </dgm:pt>
    <dgm:pt modelId="{D6DC49AC-3B16-4EDF-B175-B5F3CAD5C828}" type="pres">
      <dgm:prSet presAssocID="{47A1EC20-7CA8-4FEA-94B2-78437DFC47F2}" presName="childTextVisible" presStyleLbl="bgAccFollow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F1A8159F-FA8A-4C44-8CF1-8BF6E58D2F6E}" type="pres">
      <dgm:prSet presAssocID="{47A1EC20-7CA8-4FEA-94B2-78437DFC47F2}" presName="childTextHidden" presStyleLbl="bgAccFollowNode1" presStyleIdx="2" presStyleCnt="5"/>
      <dgm:spPr/>
      <dgm:t>
        <a:bodyPr/>
        <a:lstStyle/>
        <a:p>
          <a:endParaRPr lang="en-GB"/>
        </a:p>
      </dgm:t>
    </dgm:pt>
    <dgm:pt modelId="{9660B445-438C-426E-B548-99E4CC76F368}" type="pres">
      <dgm:prSet presAssocID="{47A1EC20-7CA8-4FEA-94B2-78437DFC47F2}" presName="parentText" presStyleLbl="node1" presStyleIdx="2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81D409E5-3301-4030-98D6-F141FFC64461}" type="pres">
      <dgm:prSet presAssocID="{47A1EC20-7CA8-4FEA-94B2-78437DFC47F2}" presName="aSpace" presStyleCnt="0"/>
      <dgm:spPr/>
    </dgm:pt>
    <dgm:pt modelId="{87A1E7C3-C494-48CC-98EC-B779801CCDF1}" type="pres">
      <dgm:prSet presAssocID="{76CF1AA7-0D01-4C7E-83A4-93BE7F10C809}" presName="compNode" presStyleCnt="0"/>
      <dgm:spPr/>
    </dgm:pt>
    <dgm:pt modelId="{58471436-E0FB-470C-87E7-09A872456764}" type="pres">
      <dgm:prSet presAssocID="{76CF1AA7-0D01-4C7E-83A4-93BE7F10C809}" presName="noGeometry" presStyleCnt="0"/>
      <dgm:spPr/>
    </dgm:pt>
    <dgm:pt modelId="{00D6F9CF-FE1A-4378-97F4-7A4D6CA59AC1}" type="pres">
      <dgm:prSet presAssocID="{76CF1AA7-0D01-4C7E-83A4-93BE7F10C809}" presName="childTextVisible" presStyleLbl="bgAccFollow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976E4164-DE5C-4986-A056-B40B3CFA83C1}" type="pres">
      <dgm:prSet presAssocID="{76CF1AA7-0D01-4C7E-83A4-93BE7F10C809}" presName="childTextHidden" presStyleLbl="bgAccFollowNode1" presStyleIdx="3" presStyleCnt="5"/>
      <dgm:spPr/>
      <dgm:t>
        <a:bodyPr/>
        <a:lstStyle/>
        <a:p>
          <a:endParaRPr lang="en-GB"/>
        </a:p>
      </dgm:t>
    </dgm:pt>
    <dgm:pt modelId="{EC7D3F82-AF17-4B64-A38A-A3925555BF6F}" type="pres">
      <dgm:prSet presAssocID="{76CF1AA7-0D01-4C7E-83A4-93BE7F10C809}" presName="parentText" presStyleLbl="node1" presStyleIdx="3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9BFCD46B-2E70-4B05-AFAA-AC83567408D0}" type="pres">
      <dgm:prSet presAssocID="{76CF1AA7-0D01-4C7E-83A4-93BE7F10C809}" presName="aSpace" presStyleCnt="0"/>
      <dgm:spPr/>
    </dgm:pt>
    <dgm:pt modelId="{B7D352DE-EDE4-4A73-BC3B-BC53D2AFC75C}" type="pres">
      <dgm:prSet presAssocID="{FB4719CA-BFF3-4DA1-BF17-8EBFB4D71520}" presName="compNode" presStyleCnt="0"/>
      <dgm:spPr/>
    </dgm:pt>
    <dgm:pt modelId="{E2B4C558-2251-4498-A369-45738C76DD8E}" type="pres">
      <dgm:prSet presAssocID="{FB4719CA-BFF3-4DA1-BF17-8EBFB4D71520}" presName="noGeometry" presStyleCnt="0"/>
      <dgm:spPr/>
    </dgm:pt>
    <dgm:pt modelId="{E8EC066B-EA94-40A7-8085-D7098C695F4A}" type="pres">
      <dgm:prSet presAssocID="{FB4719CA-BFF3-4DA1-BF17-8EBFB4D71520}" presName="childTextVisible" presStyleLbl="bgAccFollowNode1" presStyleIdx="4" presStyleCnt="5" custScaleX="89317" custScaleY="77615" custLinFactNeighborX="-10061" custLinFactNeighborY="0">
        <dgm:presLayoutVars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en-GB"/>
        </a:p>
      </dgm:t>
    </dgm:pt>
    <dgm:pt modelId="{BD7B2FB2-3459-4341-866F-1C389EECC23B}" type="pres">
      <dgm:prSet presAssocID="{FB4719CA-BFF3-4DA1-BF17-8EBFB4D71520}" presName="childTextHidden" presStyleLbl="bgAccFollowNode1" presStyleIdx="4" presStyleCnt="5"/>
      <dgm:spPr>
        <a:prstGeom prst="roundRect">
          <a:avLst/>
        </a:prstGeom>
      </dgm:spPr>
      <dgm:t>
        <a:bodyPr/>
        <a:lstStyle/>
        <a:p>
          <a:endParaRPr lang="en-GB"/>
        </a:p>
      </dgm:t>
    </dgm:pt>
    <dgm:pt modelId="{0DEA0EF3-0CCC-4A9A-92D1-0E8FAA007B0C}" type="pres">
      <dgm:prSet presAssocID="{FB4719CA-BFF3-4DA1-BF17-8EBFB4D71520}" presName="parentText" presStyleLbl="node1" presStyleIdx="4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EF302DF8-ACA0-4865-95D4-9EC6A1A6E5D5}" type="presOf" srcId="{00E928DA-ABC2-4EC7-8CF1-EF9367E0896C}" destId="{85B07BC3-60BE-4186-A5FC-C1925A4B1B18}" srcOrd="0" destOrd="0" presId="urn:microsoft.com/office/officeart/2005/8/layout/hProcess6"/>
    <dgm:cxn modelId="{194718D9-281F-4C13-8826-CD25ECE18C59}" type="presOf" srcId="{88C51AF8-1C44-4FF7-AF7F-7336EEB694EB}" destId="{BD7B2FB2-3459-4341-866F-1C389EECC23B}" srcOrd="1" destOrd="0" presId="urn:microsoft.com/office/officeart/2005/8/layout/hProcess6"/>
    <dgm:cxn modelId="{94DDD466-F9CD-4475-94B2-3E1D632A53B7}" type="presOf" srcId="{CAE23369-6807-411F-9E45-0C7E180962AA}" destId="{C27437EC-FB9E-4B29-9E95-C11AAAE2D1E5}" srcOrd="0" destOrd="0" presId="urn:microsoft.com/office/officeart/2005/8/layout/hProcess6"/>
    <dgm:cxn modelId="{056DE418-A013-4725-907A-D2C8F67736CC}" srcId="{ADE99C46-5946-4676-920F-53E366B469C9}" destId="{76CF1AA7-0D01-4C7E-83A4-93BE7F10C809}" srcOrd="3" destOrd="0" parTransId="{F8D47F46-9191-4B5F-9ED5-997C11210F42}" sibTransId="{3D83A1AC-5B97-4F18-B7C9-BDCA5D806BFF}"/>
    <dgm:cxn modelId="{3A948BEA-0CBF-4A47-A859-2B2E0B335EF6}" type="presOf" srcId="{C525269B-139E-4BCD-A64F-FDD497343CA1}" destId="{C82A7A07-5FCF-4BB2-9DD0-62153E8B9BD9}" srcOrd="0" destOrd="0" presId="urn:microsoft.com/office/officeart/2005/8/layout/hProcess6"/>
    <dgm:cxn modelId="{A5DC7A9B-ED39-4209-AA81-657A6CD947C3}" srcId="{ADE99C46-5946-4676-920F-53E366B469C9}" destId="{47A1EC20-7CA8-4FEA-94B2-78437DFC47F2}" srcOrd="2" destOrd="0" parTransId="{CC62F359-F131-4C79-A6B8-DF61CE2A0935}" sibTransId="{0512BA0E-C6DB-41E7-8870-A37CEA325E60}"/>
    <dgm:cxn modelId="{8F1C8C63-F000-4075-B963-E2AC02844B68}" type="presOf" srcId="{4D19E4C5-360B-462A-B012-2B3DF5D01609}" destId="{E58CF2FC-4B04-4ED2-8F67-DFCED4801ED2}" srcOrd="0" destOrd="0" presId="urn:microsoft.com/office/officeart/2005/8/layout/hProcess6"/>
    <dgm:cxn modelId="{9AD72D04-BAA3-4879-8D9C-B1537F391809}" type="presOf" srcId="{88C51AF8-1C44-4FF7-AF7F-7336EEB694EB}" destId="{E8EC066B-EA94-40A7-8085-D7098C695F4A}" srcOrd="0" destOrd="0" presId="urn:microsoft.com/office/officeart/2005/8/layout/hProcess6"/>
    <dgm:cxn modelId="{6BD1FDC5-12EA-4FE8-A5E9-4D5B357D08C3}" type="presOf" srcId="{CAE23369-6807-411F-9E45-0C7E180962AA}" destId="{8CF02B20-C425-409B-B954-EAB881C0229A}" srcOrd="1" destOrd="0" presId="urn:microsoft.com/office/officeart/2005/8/layout/hProcess6"/>
    <dgm:cxn modelId="{1342B17C-E851-4E66-9CF8-F27E66937CD9}" type="presOf" srcId="{4D19E4C5-360B-462A-B012-2B3DF5D01609}" destId="{6CD69788-54FD-49A3-A24E-90597943AEE6}" srcOrd="1" destOrd="0" presId="urn:microsoft.com/office/officeart/2005/8/layout/hProcess6"/>
    <dgm:cxn modelId="{00D82608-0234-4149-90EA-8A461CA6EEC3}" srcId="{47A1EC20-7CA8-4FEA-94B2-78437DFC47F2}" destId="{1D25349D-B886-42A2-8E5D-D0BCF07F429F}" srcOrd="0" destOrd="0" parTransId="{53DF9CAB-FF09-4182-8D61-FE79D8FFFB88}" sibTransId="{E6DD6E40-02FC-4395-8AF7-1D2C236C69F4}"/>
    <dgm:cxn modelId="{C2D9BC3C-4DDD-46BF-B4AB-0E8A10038764}" type="presOf" srcId="{1D25349D-B886-42A2-8E5D-D0BCF07F429F}" destId="{F1A8159F-FA8A-4C44-8CF1-8BF6E58D2F6E}" srcOrd="1" destOrd="0" presId="urn:microsoft.com/office/officeart/2005/8/layout/hProcess6"/>
    <dgm:cxn modelId="{2C465E6D-97D9-436E-BEDC-D9E66A2E2316}" type="presOf" srcId="{1D25349D-B886-42A2-8E5D-D0BCF07F429F}" destId="{D6DC49AC-3B16-4EDF-B175-B5F3CAD5C828}" srcOrd="0" destOrd="0" presId="urn:microsoft.com/office/officeart/2005/8/layout/hProcess6"/>
    <dgm:cxn modelId="{B2DE6DB7-3C74-4E12-A1CF-E9258AFC7972}" type="presOf" srcId="{ADE99C46-5946-4676-920F-53E366B469C9}" destId="{C8F13742-99FA-4D15-B546-61BBFF0D1E7F}" srcOrd="0" destOrd="0" presId="urn:microsoft.com/office/officeart/2005/8/layout/hProcess6"/>
    <dgm:cxn modelId="{98E24C74-C2DB-4494-BF44-FB4BCBC91C87}" type="presOf" srcId="{76AED3E4-55E8-4EDB-9856-181D6A2A4EEF}" destId="{976E4164-DE5C-4986-A056-B40B3CFA83C1}" srcOrd="1" destOrd="0" presId="urn:microsoft.com/office/officeart/2005/8/layout/hProcess6"/>
    <dgm:cxn modelId="{BB1AAD37-EB5A-4AF4-98ED-3C11DC9D7AE6}" srcId="{00E928DA-ABC2-4EC7-8CF1-EF9367E0896C}" destId="{CAE23369-6807-411F-9E45-0C7E180962AA}" srcOrd="0" destOrd="0" parTransId="{82EC43B0-F63F-4201-9CFC-EC7AB550E41E}" sibTransId="{4700B86D-46EA-42F0-865E-7D23C424166B}"/>
    <dgm:cxn modelId="{AF23619F-96DD-4F57-BE4E-BF11EF5D89E1}" type="presOf" srcId="{76CF1AA7-0D01-4C7E-83A4-93BE7F10C809}" destId="{EC7D3F82-AF17-4B64-A38A-A3925555BF6F}" srcOrd="0" destOrd="0" presId="urn:microsoft.com/office/officeart/2005/8/layout/hProcess6"/>
    <dgm:cxn modelId="{37417FCD-7BB3-482D-98D7-F74F3574D2D1}" type="presOf" srcId="{FB4719CA-BFF3-4DA1-BF17-8EBFB4D71520}" destId="{0DEA0EF3-0CCC-4A9A-92D1-0E8FAA007B0C}" srcOrd="0" destOrd="0" presId="urn:microsoft.com/office/officeart/2005/8/layout/hProcess6"/>
    <dgm:cxn modelId="{C6C780CB-BC18-46F7-BDB7-1040344FE489}" srcId="{C525269B-139E-4BCD-A64F-FDD497343CA1}" destId="{4D19E4C5-360B-462A-B012-2B3DF5D01609}" srcOrd="0" destOrd="0" parTransId="{DB2CFBA5-29B0-4062-80DF-269B48FF1679}" sibTransId="{FC5207A8-1666-4649-9A44-28664301D1FF}"/>
    <dgm:cxn modelId="{AA5ABE38-E9D9-4772-9E14-255BBE575B60}" srcId="{76CF1AA7-0D01-4C7E-83A4-93BE7F10C809}" destId="{76AED3E4-55E8-4EDB-9856-181D6A2A4EEF}" srcOrd="0" destOrd="0" parTransId="{526258D3-D9F7-4ED8-95B6-178B152AD717}" sibTransId="{522B0D2D-B090-4818-AC3A-F4B5DA4FCB0E}"/>
    <dgm:cxn modelId="{45DFF5B5-1FD3-4126-BFB5-984397E2A486}" srcId="{ADE99C46-5946-4676-920F-53E366B469C9}" destId="{00E928DA-ABC2-4EC7-8CF1-EF9367E0896C}" srcOrd="1" destOrd="0" parTransId="{41EF4A37-AF24-4D62-9DD3-F64A990CA5A1}" sibTransId="{A7303A00-D820-4737-ADF8-C1D755EFD186}"/>
    <dgm:cxn modelId="{8ECAF425-4CB6-4199-B81D-64B93AC8EEC9}" srcId="{ADE99C46-5946-4676-920F-53E366B469C9}" destId="{FB4719CA-BFF3-4DA1-BF17-8EBFB4D71520}" srcOrd="4" destOrd="0" parTransId="{5EF4C673-66F1-4C4B-A35E-EA58E74D2917}" sibTransId="{A7810C85-49FA-4610-A4D4-53F7D1EA635D}"/>
    <dgm:cxn modelId="{EAC6AC99-6178-4DB8-A3EF-5FC5C4E33ED5}" type="presOf" srcId="{76AED3E4-55E8-4EDB-9856-181D6A2A4EEF}" destId="{00D6F9CF-FE1A-4378-97F4-7A4D6CA59AC1}" srcOrd="0" destOrd="0" presId="urn:microsoft.com/office/officeart/2005/8/layout/hProcess6"/>
    <dgm:cxn modelId="{48B1A411-BA49-4CD8-90C8-C8D23FBB903B}" srcId="{ADE99C46-5946-4676-920F-53E366B469C9}" destId="{C525269B-139E-4BCD-A64F-FDD497343CA1}" srcOrd="0" destOrd="0" parTransId="{FC1D9245-E2B2-459D-9C7A-710D8101B651}" sibTransId="{24A256B8-E810-4BA4-ABBB-0179B8F006EF}"/>
    <dgm:cxn modelId="{8FA16B20-A388-48AF-840F-24F293AD7DBF}" type="presOf" srcId="{47A1EC20-7CA8-4FEA-94B2-78437DFC47F2}" destId="{9660B445-438C-426E-B548-99E4CC76F368}" srcOrd="0" destOrd="0" presId="urn:microsoft.com/office/officeart/2005/8/layout/hProcess6"/>
    <dgm:cxn modelId="{243A3BA9-2A65-4B05-819F-82C1629F1A68}" srcId="{FB4719CA-BFF3-4DA1-BF17-8EBFB4D71520}" destId="{88C51AF8-1C44-4FF7-AF7F-7336EEB694EB}" srcOrd="0" destOrd="0" parTransId="{70E45EB6-118C-498A-8444-E987BC5B49DE}" sibTransId="{8B8EE011-4E72-4966-BBE9-0F45351CFED0}"/>
    <dgm:cxn modelId="{207C3DE4-6FC5-4531-BA60-A4F12310BAF3}" type="presParOf" srcId="{C8F13742-99FA-4D15-B546-61BBFF0D1E7F}" destId="{20368A7A-7974-435A-94EF-9C727974BA94}" srcOrd="0" destOrd="0" presId="urn:microsoft.com/office/officeart/2005/8/layout/hProcess6"/>
    <dgm:cxn modelId="{01B3144C-1C5E-43D7-9CCB-784C3EAD41CB}" type="presParOf" srcId="{20368A7A-7974-435A-94EF-9C727974BA94}" destId="{793AB81E-0BEB-4D1F-8628-70CD758268A8}" srcOrd="0" destOrd="0" presId="urn:microsoft.com/office/officeart/2005/8/layout/hProcess6"/>
    <dgm:cxn modelId="{190EF07A-397E-4068-8EB5-F9A31589D5B2}" type="presParOf" srcId="{20368A7A-7974-435A-94EF-9C727974BA94}" destId="{E58CF2FC-4B04-4ED2-8F67-DFCED4801ED2}" srcOrd="1" destOrd="0" presId="urn:microsoft.com/office/officeart/2005/8/layout/hProcess6"/>
    <dgm:cxn modelId="{63EA6EED-490B-4A8B-B973-53E4B64F6BBB}" type="presParOf" srcId="{20368A7A-7974-435A-94EF-9C727974BA94}" destId="{6CD69788-54FD-49A3-A24E-90597943AEE6}" srcOrd="2" destOrd="0" presId="urn:microsoft.com/office/officeart/2005/8/layout/hProcess6"/>
    <dgm:cxn modelId="{2628742D-1C52-4316-AD38-126E1CA392E9}" type="presParOf" srcId="{20368A7A-7974-435A-94EF-9C727974BA94}" destId="{C82A7A07-5FCF-4BB2-9DD0-62153E8B9BD9}" srcOrd="3" destOrd="0" presId="urn:microsoft.com/office/officeart/2005/8/layout/hProcess6"/>
    <dgm:cxn modelId="{1550D843-248E-430C-85F7-9449378647A1}" type="presParOf" srcId="{C8F13742-99FA-4D15-B546-61BBFF0D1E7F}" destId="{FAFA35C8-35EB-4C6F-BE0B-72BFDB74655C}" srcOrd="1" destOrd="0" presId="urn:microsoft.com/office/officeart/2005/8/layout/hProcess6"/>
    <dgm:cxn modelId="{592FDA1F-B254-43BA-A59E-31CE1D15BA64}" type="presParOf" srcId="{C8F13742-99FA-4D15-B546-61BBFF0D1E7F}" destId="{AA677F83-D47F-47C3-B43A-436306C430F1}" srcOrd="2" destOrd="0" presId="urn:microsoft.com/office/officeart/2005/8/layout/hProcess6"/>
    <dgm:cxn modelId="{1FE53910-A723-4501-A88E-7507F55F3077}" type="presParOf" srcId="{AA677F83-D47F-47C3-B43A-436306C430F1}" destId="{277B373E-0037-4417-BAD5-98CD77E71452}" srcOrd="0" destOrd="0" presId="urn:microsoft.com/office/officeart/2005/8/layout/hProcess6"/>
    <dgm:cxn modelId="{412599B2-E0B9-4077-B79C-F807A6F6AF72}" type="presParOf" srcId="{AA677F83-D47F-47C3-B43A-436306C430F1}" destId="{C27437EC-FB9E-4B29-9E95-C11AAAE2D1E5}" srcOrd="1" destOrd="0" presId="urn:microsoft.com/office/officeart/2005/8/layout/hProcess6"/>
    <dgm:cxn modelId="{89F50427-AC9C-442F-A7A1-FA9A4C5A3150}" type="presParOf" srcId="{AA677F83-D47F-47C3-B43A-436306C430F1}" destId="{8CF02B20-C425-409B-B954-EAB881C0229A}" srcOrd="2" destOrd="0" presId="urn:microsoft.com/office/officeart/2005/8/layout/hProcess6"/>
    <dgm:cxn modelId="{DA313686-8ABE-4F21-8F25-A35DC319C5C5}" type="presParOf" srcId="{AA677F83-D47F-47C3-B43A-436306C430F1}" destId="{85B07BC3-60BE-4186-A5FC-C1925A4B1B18}" srcOrd="3" destOrd="0" presId="urn:microsoft.com/office/officeart/2005/8/layout/hProcess6"/>
    <dgm:cxn modelId="{4D31EB01-E82A-42BA-9247-1546EA8111E8}" type="presParOf" srcId="{C8F13742-99FA-4D15-B546-61BBFF0D1E7F}" destId="{DA227570-0FE4-425D-9A5C-B1C1B7694289}" srcOrd="3" destOrd="0" presId="urn:microsoft.com/office/officeart/2005/8/layout/hProcess6"/>
    <dgm:cxn modelId="{59437F5F-1D83-42A2-9D89-0496CBE74233}" type="presParOf" srcId="{C8F13742-99FA-4D15-B546-61BBFF0D1E7F}" destId="{556B1DCD-A9AF-4621-93B0-AAE70AB5A55B}" srcOrd="4" destOrd="0" presId="urn:microsoft.com/office/officeart/2005/8/layout/hProcess6"/>
    <dgm:cxn modelId="{537B502F-1AEC-4A18-BA9D-3BBC3EC193B7}" type="presParOf" srcId="{556B1DCD-A9AF-4621-93B0-AAE70AB5A55B}" destId="{2C60B15A-0852-419B-B099-D1C08FC742B3}" srcOrd="0" destOrd="0" presId="urn:microsoft.com/office/officeart/2005/8/layout/hProcess6"/>
    <dgm:cxn modelId="{9C4DF6D7-A010-451E-89E1-84AB34F6F01D}" type="presParOf" srcId="{556B1DCD-A9AF-4621-93B0-AAE70AB5A55B}" destId="{D6DC49AC-3B16-4EDF-B175-B5F3CAD5C828}" srcOrd="1" destOrd="0" presId="urn:microsoft.com/office/officeart/2005/8/layout/hProcess6"/>
    <dgm:cxn modelId="{9121C628-0E5F-475A-A376-3D793A6A81C7}" type="presParOf" srcId="{556B1DCD-A9AF-4621-93B0-AAE70AB5A55B}" destId="{F1A8159F-FA8A-4C44-8CF1-8BF6E58D2F6E}" srcOrd="2" destOrd="0" presId="urn:microsoft.com/office/officeart/2005/8/layout/hProcess6"/>
    <dgm:cxn modelId="{EEFE8D92-80C7-4D80-9DFE-408361DA1BAF}" type="presParOf" srcId="{556B1DCD-A9AF-4621-93B0-AAE70AB5A55B}" destId="{9660B445-438C-426E-B548-99E4CC76F368}" srcOrd="3" destOrd="0" presId="urn:microsoft.com/office/officeart/2005/8/layout/hProcess6"/>
    <dgm:cxn modelId="{4575A800-E0F1-4D83-A51D-C88EF4AF154E}" type="presParOf" srcId="{C8F13742-99FA-4D15-B546-61BBFF0D1E7F}" destId="{81D409E5-3301-4030-98D6-F141FFC64461}" srcOrd="5" destOrd="0" presId="urn:microsoft.com/office/officeart/2005/8/layout/hProcess6"/>
    <dgm:cxn modelId="{98B7A0EE-6E82-491A-B1B3-CC6E14DEF2C1}" type="presParOf" srcId="{C8F13742-99FA-4D15-B546-61BBFF0D1E7F}" destId="{87A1E7C3-C494-48CC-98EC-B779801CCDF1}" srcOrd="6" destOrd="0" presId="urn:microsoft.com/office/officeart/2005/8/layout/hProcess6"/>
    <dgm:cxn modelId="{23E3857D-988B-469B-B883-082E44D2C505}" type="presParOf" srcId="{87A1E7C3-C494-48CC-98EC-B779801CCDF1}" destId="{58471436-E0FB-470C-87E7-09A872456764}" srcOrd="0" destOrd="0" presId="urn:microsoft.com/office/officeart/2005/8/layout/hProcess6"/>
    <dgm:cxn modelId="{5926B8D8-C780-4299-9C0B-E12EFF19D4DB}" type="presParOf" srcId="{87A1E7C3-C494-48CC-98EC-B779801CCDF1}" destId="{00D6F9CF-FE1A-4378-97F4-7A4D6CA59AC1}" srcOrd="1" destOrd="0" presId="urn:microsoft.com/office/officeart/2005/8/layout/hProcess6"/>
    <dgm:cxn modelId="{51AD8A1A-E80C-4554-ABA0-63AE8352DCFD}" type="presParOf" srcId="{87A1E7C3-C494-48CC-98EC-B779801CCDF1}" destId="{976E4164-DE5C-4986-A056-B40B3CFA83C1}" srcOrd="2" destOrd="0" presId="urn:microsoft.com/office/officeart/2005/8/layout/hProcess6"/>
    <dgm:cxn modelId="{A1EA7383-3B94-48A5-920E-DF642DC9610E}" type="presParOf" srcId="{87A1E7C3-C494-48CC-98EC-B779801CCDF1}" destId="{EC7D3F82-AF17-4B64-A38A-A3925555BF6F}" srcOrd="3" destOrd="0" presId="urn:microsoft.com/office/officeart/2005/8/layout/hProcess6"/>
    <dgm:cxn modelId="{053D533B-B41F-4D12-AFF5-58C19B58BBC9}" type="presParOf" srcId="{C8F13742-99FA-4D15-B546-61BBFF0D1E7F}" destId="{9BFCD46B-2E70-4B05-AFAA-AC83567408D0}" srcOrd="7" destOrd="0" presId="urn:microsoft.com/office/officeart/2005/8/layout/hProcess6"/>
    <dgm:cxn modelId="{8D4B581F-514A-4663-B5E3-9ED3727078D2}" type="presParOf" srcId="{C8F13742-99FA-4D15-B546-61BBFF0D1E7F}" destId="{B7D352DE-EDE4-4A73-BC3B-BC53D2AFC75C}" srcOrd="8" destOrd="0" presId="urn:microsoft.com/office/officeart/2005/8/layout/hProcess6"/>
    <dgm:cxn modelId="{79EA5ADD-57EF-41FB-B151-227885270059}" type="presParOf" srcId="{B7D352DE-EDE4-4A73-BC3B-BC53D2AFC75C}" destId="{E2B4C558-2251-4498-A369-45738C76DD8E}" srcOrd="0" destOrd="0" presId="urn:microsoft.com/office/officeart/2005/8/layout/hProcess6"/>
    <dgm:cxn modelId="{66C2D329-36DF-492A-BD5F-55F7E9A35C41}" type="presParOf" srcId="{B7D352DE-EDE4-4A73-BC3B-BC53D2AFC75C}" destId="{E8EC066B-EA94-40A7-8085-D7098C695F4A}" srcOrd="1" destOrd="0" presId="urn:microsoft.com/office/officeart/2005/8/layout/hProcess6"/>
    <dgm:cxn modelId="{F60DCE6E-9643-41DB-9ED4-12922183A737}" type="presParOf" srcId="{B7D352DE-EDE4-4A73-BC3B-BC53D2AFC75C}" destId="{BD7B2FB2-3459-4341-866F-1C389EECC23B}" srcOrd="2" destOrd="0" presId="urn:microsoft.com/office/officeart/2005/8/layout/hProcess6"/>
    <dgm:cxn modelId="{3E103DC8-3894-4518-B5DE-CE3361011900}" type="presParOf" srcId="{B7D352DE-EDE4-4A73-BC3B-BC53D2AFC75C}" destId="{0DEA0EF3-0CCC-4A9A-92D1-0E8FAA007B0C}" srcOrd="3" destOrd="0" presId="urn:microsoft.com/office/officeart/2005/8/layout/hProcess6"/>
  </dgm:cxnLst>
  <dgm:bg>
    <a:noFill/>
  </dgm:bg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58CF2FC-4B04-4ED2-8F67-DFCED4801ED2}">
      <dsp:nvSpPr>
        <dsp:cNvPr id="0" name=""/>
        <dsp:cNvSpPr/>
      </dsp:nvSpPr>
      <dsp:spPr>
        <a:xfrm>
          <a:off x="468265" y="18512"/>
          <a:ext cx="1851884" cy="1618780"/>
        </a:xfrm>
        <a:prstGeom prst="rightArrow">
          <a:avLst>
            <a:gd name="adj1" fmla="val 70000"/>
            <a:gd name="adj2" fmla="val 50000"/>
          </a:avLst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3020" tIns="8255" rIns="16510" bIns="825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300" kern="1200" dirty="0" smtClean="0"/>
            <a:t>First step applied to uncorrected beam</a:t>
          </a:r>
          <a:endParaRPr lang="en-GB" sz="1300" kern="1200" dirty="0"/>
        </a:p>
      </dsp:txBody>
      <dsp:txXfrm>
        <a:off x="931236" y="261329"/>
        <a:ext cx="902793" cy="1133146"/>
      </dsp:txXfrm>
    </dsp:sp>
    <dsp:sp modelId="{C82A7A07-5FCF-4BB2-9DD0-62153E8B9BD9}">
      <dsp:nvSpPr>
        <dsp:cNvPr id="0" name=""/>
        <dsp:cNvSpPr/>
      </dsp:nvSpPr>
      <dsp:spPr>
        <a:xfrm>
          <a:off x="5294" y="364931"/>
          <a:ext cx="925942" cy="925942"/>
        </a:xfrm>
        <a:prstGeom prst="ellipse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100" kern="1200" dirty="0" smtClean="0"/>
            <a:t>1-2-1 Tuning</a:t>
          </a:r>
          <a:endParaRPr lang="en-GB" sz="1100" kern="1200" dirty="0"/>
        </a:p>
      </dsp:txBody>
      <dsp:txXfrm>
        <a:off x="140895" y="500532"/>
        <a:ext cx="654740" cy="654740"/>
      </dsp:txXfrm>
    </dsp:sp>
    <dsp:sp modelId="{C27437EC-FB9E-4B29-9E95-C11AAAE2D1E5}">
      <dsp:nvSpPr>
        <dsp:cNvPr id="0" name=""/>
        <dsp:cNvSpPr/>
      </dsp:nvSpPr>
      <dsp:spPr>
        <a:xfrm>
          <a:off x="2898864" y="18512"/>
          <a:ext cx="1851884" cy="1618780"/>
        </a:xfrm>
        <a:prstGeom prst="rightArrow">
          <a:avLst>
            <a:gd name="adj1" fmla="val 70000"/>
            <a:gd name="adj2" fmla="val 50000"/>
          </a:avLst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3020" tIns="8255" rIns="16510" bIns="825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300" kern="1200" dirty="0" smtClean="0"/>
            <a:t>Bring dispersion to design values</a:t>
          </a:r>
          <a:endParaRPr lang="en-GB" sz="1300" kern="1200" dirty="0"/>
        </a:p>
      </dsp:txBody>
      <dsp:txXfrm>
        <a:off x="3361835" y="261329"/>
        <a:ext cx="902793" cy="1133146"/>
      </dsp:txXfrm>
    </dsp:sp>
    <dsp:sp modelId="{85B07BC3-60BE-4186-A5FC-C1925A4B1B18}">
      <dsp:nvSpPr>
        <dsp:cNvPr id="0" name=""/>
        <dsp:cNvSpPr/>
      </dsp:nvSpPr>
      <dsp:spPr>
        <a:xfrm>
          <a:off x="2435893" y="364931"/>
          <a:ext cx="925942" cy="925942"/>
        </a:xfrm>
        <a:prstGeom prst="ellipse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100" kern="1200" dirty="0" smtClean="0"/>
            <a:t>Dispersion Free Steering – 1</a:t>
          </a:r>
          <a:endParaRPr lang="en-GB" sz="1100" kern="1200" dirty="0"/>
        </a:p>
      </dsp:txBody>
      <dsp:txXfrm>
        <a:off x="2571494" y="500532"/>
        <a:ext cx="654740" cy="654740"/>
      </dsp:txXfrm>
    </dsp:sp>
    <dsp:sp modelId="{D6DC49AC-3B16-4EDF-B175-B5F3CAD5C828}">
      <dsp:nvSpPr>
        <dsp:cNvPr id="0" name=""/>
        <dsp:cNvSpPr/>
      </dsp:nvSpPr>
      <dsp:spPr>
        <a:xfrm>
          <a:off x="5329462" y="18512"/>
          <a:ext cx="1851884" cy="1618780"/>
        </a:xfrm>
        <a:prstGeom prst="rightArrow">
          <a:avLst>
            <a:gd name="adj1" fmla="val 70000"/>
            <a:gd name="adj2" fmla="val 50000"/>
          </a:avLst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3020" tIns="8255" rIns="16510" bIns="825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300" kern="1200" dirty="0" smtClean="0"/>
            <a:t>Maximize Luminosity</a:t>
          </a:r>
          <a:endParaRPr lang="en-GB" sz="1300" kern="1200" dirty="0"/>
        </a:p>
      </dsp:txBody>
      <dsp:txXfrm>
        <a:off x="5792433" y="261329"/>
        <a:ext cx="902793" cy="1133146"/>
      </dsp:txXfrm>
    </dsp:sp>
    <dsp:sp modelId="{9660B445-438C-426E-B548-99E4CC76F368}">
      <dsp:nvSpPr>
        <dsp:cNvPr id="0" name=""/>
        <dsp:cNvSpPr/>
      </dsp:nvSpPr>
      <dsp:spPr>
        <a:xfrm>
          <a:off x="4866491" y="364931"/>
          <a:ext cx="925942" cy="925942"/>
        </a:xfrm>
        <a:prstGeom prst="ellipse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100" kern="1200" dirty="0" smtClean="0"/>
            <a:t>Tuning Knobs – 1</a:t>
          </a:r>
          <a:endParaRPr lang="en-GB" sz="1100" kern="1200" dirty="0"/>
        </a:p>
      </dsp:txBody>
      <dsp:txXfrm>
        <a:off x="5002092" y="500532"/>
        <a:ext cx="654740" cy="654740"/>
      </dsp:txXfrm>
    </dsp:sp>
    <dsp:sp modelId="{00D6F9CF-FE1A-4378-97F4-7A4D6CA59AC1}">
      <dsp:nvSpPr>
        <dsp:cNvPr id="0" name=""/>
        <dsp:cNvSpPr/>
      </dsp:nvSpPr>
      <dsp:spPr>
        <a:xfrm>
          <a:off x="7760061" y="18512"/>
          <a:ext cx="1851884" cy="1618780"/>
        </a:xfrm>
        <a:prstGeom prst="rightArrow">
          <a:avLst>
            <a:gd name="adj1" fmla="val 70000"/>
            <a:gd name="adj2" fmla="val 50000"/>
          </a:avLst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3020" tIns="8255" rIns="16510" bIns="825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300" kern="1200" dirty="0" smtClean="0"/>
            <a:t>Bring dispersion back toward design</a:t>
          </a:r>
          <a:endParaRPr lang="en-GB" sz="1300" kern="1200" dirty="0"/>
        </a:p>
      </dsp:txBody>
      <dsp:txXfrm>
        <a:off x="8223032" y="261329"/>
        <a:ext cx="902793" cy="1133146"/>
      </dsp:txXfrm>
    </dsp:sp>
    <dsp:sp modelId="{EC7D3F82-AF17-4B64-A38A-A3925555BF6F}">
      <dsp:nvSpPr>
        <dsp:cNvPr id="0" name=""/>
        <dsp:cNvSpPr/>
      </dsp:nvSpPr>
      <dsp:spPr>
        <a:xfrm>
          <a:off x="7297090" y="364931"/>
          <a:ext cx="925942" cy="925942"/>
        </a:xfrm>
        <a:prstGeom prst="ellipse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100" kern="1200" dirty="0" smtClean="0"/>
            <a:t>Dispersion Free Steering – 2</a:t>
          </a:r>
          <a:endParaRPr lang="en-GB" sz="1100" kern="1200" dirty="0"/>
        </a:p>
      </dsp:txBody>
      <dsp:txXfrm>
        <a:off x="7432691" y="500532"/>
        <a:ext cx="654740" cy="654740"/>
      </dsp:txXfrm>
    </dsp:sp>
    <dsp:sp modelId="{E8EC066B-EA94-40A7-8085-D7098C695F4A}">
      <dsp:nvSpPr>
        <dsp:cNvPr id="0" name=""/>
        <dsp:cNvSpPr/>
      </dsp:nvSpPr>
      <dsp:spPr>
        <a:xfrm>
          <a:off x="10103260" y="199694"/>
          <a:ext cx="1654047" cy="1256416"/>
        </a:xfrm>
        <a:prstGeom prst="roundRect">
          <a:avLst/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3020" tIns="8255" rIns="16510" bIns="825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300" kern="1200" dirty="0" smtClean="0"/>
            <a:t>Final shot to maximize Luminosity</a:t>
          </a:r>
          <a:endParaRPr lang="en-GB" sz="1300" kern="1200" dirty="0"/>
        </a:p>
      </dsp:txBody>
      <dsp:txXfrm>
        <a:off x="10577330" y="260252"/>
        <a:ext cx="1119419" cy="1135300"/>
      </dsp:txXfrm>
    </dsp:sp>
    <dsp:sp modelId="{0DEA0EF3-0CCC-4A9A-92D1-0E8FAA007B0C}">
      <dsp:nvSpPr>
        <dsp:cNvPr id="0" name=""/>
        <dsp:cNvSpPr/>
      </dsp:nvSpPr>
      <dsp:spPr>
        <a:xfrm>
          <a:off x="9727688" y="364931"/>
          <a:ext cx="925942" cy="925942"/>
        </a:xfrm>
        <a:prstGeom prst="ellipse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100" kern="1200" dirty="0" smtClean="0"/>
            <a:t>Tuning Knobs - 2</a:t>
          </a:r>
          <a:endParaRPr lang="en-GB" sz="1100" kern="1200" dirty="0"/>
        </a:p>
      </dsp:txBody>
      <dsp:txXfrm>
        <a:off x="9863289" y="500532"/>
        <a:ext cx="654740" cy="65474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58CF2FC-4B04-4ED2-8F67-DFCED4801ED2}">
      <dsp:nvSpPr>
        <dsp:cNvPr id="0" name=""/>
        <dsp:cNvSpPr/>
      </dsp:nvSpPr>
      <dsp:spPr>
        <a:xfrm>
          <a:off x="1124104" y="0"/>
          <a:ext cx="1302093" cy="1138194"/>
        </a:xfrm>
        <a:prstGeom prst="rightArrow">
          <a:avLst>
            <a:gd name="adj1" fmla="val 70000"/>
            <a:gd name="adj2" fmla="val 50000"/>
          </a:avLst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2860" tIns="5715" rIns="11430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900" kern="1200" dirty="0" smtClean="0"/>
            <a:t>First step applied to uncorrected beam</a:t>
          </a:r>
          <a:endParaRPr lang="en-GB" sz="900" kern="1200" dirty="0"/>
        </a:p>
      </dsp:txBody>
      <dsp:txXfrm>
        <a:off x="1449627" y="170729"/>
        <a:ext cx="634771" cy="796736"/>
      </dsp:txXfrm>
    </dsp:sp>
    <dsp:sp modelId="{C82A7A07-5FCF-4BB2-9DD0-62153E8B9BD9}">
      <dsp:nvSpPr>
        <dsp:cNvPr id="0" name=""/>
        <dsp:cNvSpPr/>
      </dsp:nvSpPr>
      <dsp:spPr>
        <a:xfrm>
          <a:off x="798580" y="243573"/>
          <a:ext cx="651046" cy="651046"/>
        </a:xfrm>
        <a:prstGeom prst="ellipse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800" kern="1200" dirty="0" smtClean="0"/>
            <a:t>1-2-1 Tuning</a:t>
          </a:r>
          <a:endParaRPr lang="en-GB" sz="800" kern="1200" dirty="0"/>
        </a:p>
      </dsp:txBody>
      <dsp:txXfrm>
        <a:off x="893923" y="338916"/>
        <a:ext cx="460360" cy="460360"/>
      </dsp:txXfrm>
    </dsp:sp>
    <dsp:sp modelId="{C27437EC-FB9E-4B29-9E95-C11AAAE2D1E5}">
      <dsp:nvSpPr>
        <dsp:cNvPr id="0" name=""/>
        <dsp:cNvSpPr/>
      </dsp:nvSpPr>
      <dsp:spPr>
        <a:xfrm>
          <a:off x="2848985" y="0"/>
          <a:ext cx="1302093" cy="1138194"/>
        </a:xfrm>
        <a:prstGeom prst="rightArrow">
          <a:avLst>
            <a:gd name="adj1" fmla="val 70000"/>
            <a:gd name="adj2" fmla="val 50000"/>
          </a:avLst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2860" tIns="5715" rIns="11430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900" kern="1200" dirty="0" smtClean="0"/>
            <a:t>Bring dispersion to design values</a:t>
          </a:r>
          <a:endParaRPr lang="en-GB" sz="900" kern="1200" dirty="0"/>
        </a:p>
      </dsp:txBody>
      <dsp:txXfrm>
        <a:off x="3174508" y="170729"/>
        <a:ext cx="634771" cy="796736"/>
      </dsp:txXfrm>
    </dsp:sp>
    <dsp:sp modelId="{85B07BC3-60BE-4186-A5FC-C1925A4B1B18}">
      <dsp:nvSpPr>
        <dsp:cNvPr id="0" name=""/>
        <dsp:cNvSpPr/>
      </dsp:nvSpPr>
      <dsp:spPr>
        <a:xfrm>
          <a:off x="2523461" y="243573"/>
          <a:ext cx="651046" cy="651046"/>
        </a:xfrm>
        <a:prstGeom prst="ellipse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800" kern="1200" dirty="0" smtClean="0"/>
            <a:t>Dispersion Free Steering – 1</a:t>
          </a:r>
          <a:endParaRPr lang="en-GB" sz="800" kern="1200" dirty="0"/>
        </a:p>
      </dsp:txBody>
      <dsp:txXfrm>
        <a:off x="2618804" y="338916"/>
        <a:ext cx="460360" cy="460360"/>
      </dsp:txXfrm>
    </dsp:sp>
    <dsp:sp modelId="{D6DC49AC-3B16-4EDF-B175-B5F3CAD5C828}">
      <dsp:nvSpPr>
        <dsp:cNvPr id="0" name=""/>
        <dsp:cNvSpPr/>
      </dsp:nvSpPr>
      <dsp:spPr>
        <a:xfrm>
          <a:off x="4573866" y="0"/>
          <a:ext cx="1302093" cy="1138194"/>
        </a:xfrm>
        <a:prstGeom prst="rightArrow">
          <a:avLst>
            <a:gd name="adj1" fmla="val 70000"/>
            <a:gd name="adj2" fmla="val 50000"/>
          </a:avLst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2860" tIns="5715" rIns="11430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900" kern="1200" dirty="0" smtClean="0"/>
            <a:t>Maximize Luminosity</a:t>
          </a:r>
          <a:endParaRPr lang="en-GB" sz="900" kern="1200" dirty="0"/>
        </a:p>
      </dsp:txBody>
      <dsp:txXfrm>
        <a:off x="4899389" y="170729"/>
        <a:ext cx="634771" cy="796736"/>
      </dsp:txXfrm>
    </dsp:sp>
    <dsp:sp modelId="{9660B445-438C-426E-B548-99E4CC76F368}">
      <dsp:nvSpPr>
        <dsp:cNvPr id="0" name=""/>
        <dsp:cNvSpPr/>
      </dsp:nvSpPr>
      <dsp:spPr>
        <a:xfrm>
          <a:off x="4248342" y="243573"/>
          <a:ext cx="651046" cy="651046"/>
        </a:xfrm>
        <a:prstGeom prst="ellipse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800" kern="1200" dirty="0" smtClean="0"/>
            <a:t>Tuning Knobs – 1</a:t>
          </a:r>
          <a:endParaRPr lang="en-GB" sz="800" kern="1200" dirty="0"/>
        </a:p>
      </dsp:txBody>
      <dsp:txXfrm>
        <a:off x="4343685" y="338916"/>
        <a:ext cx="460360" cy="460360"/>
      </dsp:txXfrm>
    </dsp:sp>
    <dsp:sp modelId="{00D6F9CF-FE1A-4378-97F4-7A4D6CA59AC1}">
      <dsp:nvSpPr>
        <dsp:cNvPr id="0" name=""/>
        <dsp:cNvSpPr/>
      </dsp:nvSpPr>
      <dsp:spPr>
        <a:xfrm>
          <a:off x="6298747" y="0"/>
          <a:ext cx="1302093" cy="1138194"/>
        </a:xfrm>
        <a:prstGeom prst="rightArrow">
          <a:avLst>
            <a:gd name="adj1" fmla="val 70000"/>
            <a:gd name="adj2" fmla="val 50000"/>
          </a:avLst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2860" tIns="5715" rIns="11430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900" kern="1200" dirty="0" smtClean="0"/>
            <a:t>Bring dispersion back toward design</a:t>
          </a:r>
          <a:endParaRPr lang="en-GB" sz="900" kern="1200" dirty="0"/>
        </a:p>
      </dsp:txBody>
      <dsp:txXfrm>
        <a:off x="6624270" y="170729"/>
        <a:ext cx="634771" cy="796736"/>
      </dsp:txXfrm>
    </dsp:sp>
    <dsp:sp modelId="{EC7D3F82-AF17-4B64-A38A-A3925555BF6F}">
      <dsp:nvSpPr>
        <dsp:cNvPr id="0" name=""/>
        <dsp:cNvSpPr/>
      </dsp:nvSpPr>
      <dsp:spPr>
        <a:xfrm>
          <a:off x="5973223" y="243573"/>
          <a:ext cx="651046" cy="651046"/>
        </a:xfrm>
        <a:prstGeom prst="ellipse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800" kern="1200" dirty="0" smtClean="0"/>
            <a:t>Dispersion Free Steering – 2</a:t>
          </a:r>
          <a:endParaRPr lang="en-GB" sz="800" kern="1200" dirty="0"/>
        </a:p>
      </dsp:txBody>
      <dsp:txXfrm>
        <a:off x="6068566" y="338916"/>
        <a:ext cx="460360" cy="460360"/>
      </dsp:txXfrm>
    </dsp:sp>
    <dsp:sp modelId="{E8EC066B-EA94-40A7-8085-D7098C695F4A}">
      <dsp:nvSpPr>
        <dsp:cNvPr id="0" name=""/>
        <dsp:cNvSpPr/>
      </dsp:nvSpPr>
      <dsp:spPr>
        <a:xfrm>
          <a:off x="7962175" y="127392"/>
          <a:ext cx="1162991" cy="883409"/>
        </a:xfrm>
        <a:prstGeom prst="roundRect">
          <a:avLst/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2860" tIns="5715" rIns="11430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900" kern="1200" dirty="0" smtClean="0"/>
            <a:t>Final shot to maximize Luminosity</a:t>
          </a:r>
          <a:endParaRPr lang="en-GB" sz="900" kern="1200" dirty="0"/>
        </a:p>
      </dsp:txBody>
      <dsp:txXfrm>
        <a:off x="8295502" y="169971"/>
        <a:ext cx="787085" cy="798251"/>
      </dsp:txXfrm>
    </dsp:sp>
    <dsp:sp modelId="{0DEA0EF3-0CCC-4A9A-92D1-0E8FAA007B0C}">
      <dsp:nvSpPr>
        <dsp:cNvPr id="0" name=""/>
        <dsp:cNvSpPr/>
      </dsp:nvSpPr>
      <dsp:spPr>
        <a:xfrm>
          <a:off x="7698104" y="243573"/>
          <a:ext cx="651046" cy="651046"/>
        </a:xfrm>
        <a:prstGeom prst="ellipse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800" kern="1200" dirty="0" smtClean="0"/>
            <a:t>Tuning Knobs - 2</a:t>
          </a:r>
          <a:endParaRPr lang="en-GB" sz="800" kern="1200" dirty="0"/>
        </a:p>
      </dsp:txBody>
      <dsp:txXfrm>
        <a:off x="7793447" y="338916"/>
        <a:ext cx="460360" cy="46036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58CF2FC-4B04-4ED2-8F67-DFCED4801ED2}">
      <dsp:nvSpPr>
        <dsp:cNvPr id="0" name=""/>
        <dsp:cNvSpPr/>
      </dsp:nvSpPr>
      <dsp:spPr>
        <a:xfrm>
          <a:off x="1124104" y="0"/>
          <a:ext cx="1302093" cy="1138194"/>
        </a:xfrm>
        <a:prstGeom prst="rightArrow">
          <a:avLst>
            <a:gd name="adj1" fmla="val 70000"/>
            <a:gd name="adj2" fmla="val 50000"/>
          </a:avLst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2860" tIns="5715" rIns="11430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900" kern="1200" dirty="0" smtClean="0"/>
            <a:t>First step applied to uncorrected beam</a:t>
          </a:r>
          <a:endParaRPr lang="en-GB" sz="900" kern="1200" dirty="0"/>
        </a:p>
      </dsp:txBody>
      <dsp:txXfrm>
        <a:off x="1449627" y="170729"/>
        <a:ext cx="634771" cy="796736"/>
      </dsp:txXfrm>
    </dsp:sp>
    <dsp:sp modelId="{C82A7A07-5FCF-4BB2-9DD0-62153E8B9BD9}">
      <dsp:nvSpPr>
        <dsp:cNvPr id="0" name=""/>
        <dsp:cNvSpPr/>
      </dsp:nvSpPr>
      <dsp:spPr>
        <a:xfrm>
          <a:off x="798580" y="243573"/>
          <a:ext cx="651046" cy="651046"/>
        </a:xfrm>
        <a:prstGeom prst="ellipse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800" kern="1200" dirty="0" smtClean="0"/>
            <a:t>1-2-1 Tuning</a:t>
          </a:r>
          <a:endParaRPr lang="en-GB" sz="800" kern="1200" dirty="0"/>
        </a:p>
      </dsp:txBody>
      <dsp:txXfrm>
        <a:off x="893923" y="338916"/>
        <a:ext cx="460360" cy="460360"/>
      </dsp:txXfrm>
    </dsp:sp>
    <dsp:sp modelId="{C27437EC-FB9E-4B29-9E95-C11AAAE2D1E5}">
      <dsp:nvSpPr>
        <dsp:cNvPr id="0" name=""/>
        <dsp:cNvSpPr/>
      </dsp:nvSpPr>
      <dsp:spPr>
        <a:xfrm>
          <a:off x="2848985" y="0"/>
          <a:ext cx="1302093" cy="1138194"/>
        </a:xfrm>
        <a:prstGeom prst="rightArrow">
          <a:avLst>
            <a:gd name="adj1" fmla="val 70000"/>
            <a:gd name="adj2" fmla="val 50000"/>
          </a:avLst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2860" tIns="5715" rIns="11430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900" kern="1200" dirty="0" smtClean="0"/>
            <a:t>Bring dispersion to design values</a:t>
          </a:r>
          <a:endParaRPr lang="en-GB" sz="900" kern="1200" dirty="0"/>
        </a:p>
      </dsp:txBody>
      <dsp:txXfrm>
        <a:off x="3174508" y="170729"/>
        <a:ext cx="634771" cy="796736"/>
      </dsp:txXfrm>
    </dsp:sp>
    <dsp:sp modelId="{85B07BC3-60BE-4186-A5FC-C1925A4B1B18}">
      <dsp:nvSpPr>
        <dsp:cNvPr id="0" name=""/>
        <dsp:cNvSpPr/>
      </dsp:nvSpPr>
      <dsp:spPr>
        <a:xfrm>
          <a:off x="2523461" y="243573"/>
          <a:ext cx="651046" cy="651046"/>
        </a:xfrm>
        <a:prstGeom prst="ellipse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800" kern="1200" dirty="0" smtClean="0"/>
            <a:t>Dispersion Free Steering – 1</a:t>
          </a:r>
          <a:endParaRPr lang="en-GB" sz="800" kern="1200" dirty="0"/>
        </a:p>
      </dsp:txBody>
      <dsp:txXfrm>
        <a:off x="2618804" y="338916"/>
        <a:ext cx="460360" cy="460360"/>
      </dsp:txXfrm>
    </dsp:sp>
    <dsp:sp modelId="{D6DC49AC-3B16-4EDF-B175-B5F3CAD5C828}">
      <dsp:nvSpPr>
        <dsp:cNvPr id="0" name=""/>
        <dsp:cNvSpPr/>
      </dsp:nvSpPr>
      <dsp:spPr>
        <a:xfrm>
          <a:off x="4573866" y="0"/>
          <a:ext cx="1302093" cy="1138194"/>
        </a:xfrm>
        <a:prstGeom prst="rightArrow">
          <a:avLst>
            <a:gd name="adj1" fmla="val 70000"/>
            <a:gd name="adj2" fmla="val 50000"/>
          </a:avLst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2860" tIns="5715" rIns="11430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900" kern="1200" dirty="0" smtClean="0"/>
            <a:t>Maximize Luminosity</a:t>
          </a:r>
          <a:endParaRPr lang="en-GB" sz="900" kern="1200" dirty="0"/>
        </a:p>
      </dsp:txBody>
      <dsp:txXfrm>
        <a:off x="4899389" y="170729"/>
        <a:ext cx="634771" cy="796736"/>
      </dsp:txXfrm>
    </dsp:sp>
    <dsp:sp modelId="{9660B445-438C-426E-B548-99E4CC76F368}">
      <dsp:nvSpPr>
        <dsp:cNvPr id="0" name=""/>
        <dsp:cNvSpPr/>
      </dsp:nvSpPr>
      <dsp:spPr>
        <a:xfrm>
          <a:off x="4248342" y="243573"/>
          <a:ext cx="651046" cy="651046"/>
        </a:xfrm>
        <a:prstGeom prst="ellipse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800" kern="1200" dirty="0" smtClean="0"/>
            <a:t>Tuning Knobs – 1</a:t>
          </a:r>
          <a:endParaRPr lang="en-GB" sz="800" kern="1200" dirty="0"/>
        </a:p>
      </dsp:txBody>
      <dsp:txXfrm>
        <a:off x="4343685" y="338916"/>
        <a:ext cx="460360" cy="460360"/>
      </dsp:txXfrm>
    </dsp:sp>
    <dsp:sp modelId="{00D6F9CF-FE1A-4378-97F4-7A4D6CA59AC1}">
      <dsp:nvSpPr>
        <dsp:cNvPr id="0" name=""/>
        <dsp:cNvSpPr/>
      </dsp:nvSpPr>
      <dsp:spPr>
        <a:xfrm>
          <a:off x="6298747" y="0"/>
          <a:ext cx="1302093" cy="1138194"/>
        </a:xfrm>
        <a:prstGeom prst="rightArrow">
          <a:avLst>
            <a:gd name="adj1" fmla="val 70000"/>
            <a:gd name="adj2" fmla="val 50000"/>
          </a:avLst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2860" tIns="5715" rIns="11430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900" kern="1200" dirty="0" smtClean="0"/>
            <a:t>Bring dispersion back toward design</a:t>
          </a:r>
          <a:endParaRPr lang="en-GB" sz="900" kern="1200" dirty="0"/>
        </a:p>
      </dsp:txBody>
      <dsp:txXfrm>
        <a:off x="6624270" y="170729"/>
        <a:ext cx="634771" cy="796736"/>
      </dsp:txXfrm>
    </dsp:sp>
    <dsp:sp modelId="{EC7D3F82-AF17-4B64-A38A-A3925555BF6F}">
      <dsp:nvSpPr>
        <dsp:cNvPr id="0" name=""/>
        <dsp:cNvSpPr/>
      </dsp:nvSpPr>
      <dsp:spPr>
        <a:xfrm>
          <a:off x="5973223" y="243573"/>
          <a:ext cx="651046" cy="651046"/>
        </a:xfrm>
        <a:prstGeom prst="ellipse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800" kern="1200" dirty="0" smtClean="0"/>
            <a:t>Dispersion Free Steering – 2</a:t>
          </a:r>
          <a:endParaRPr lang="en-GB" sz="800" kern="1200" dirty="0"/>
        </a:p>
      </dsp:txBody>
      <dsp:txXfrm>
        <a:off x="6068566" y="338916"/>
        <a:ext cx="460360" cy="460360"/>
      </dsp:txXfrm>
    </dsp:sp>
    <dsp:sp modelId="{E8EC066B-EA94-40A7-8085-D7098C695F4A}">
      <dsp:nvSpPr>
        <dsp:cNvPr id="0" name=""/>
        <dsp:cNvSpPr/>
      </dsp:nvSpPr>
      <dsp:spPr>
        <a:xfrm>
          <a:off x="7962175" y="127392"/>
          <a:ext cx="1162991" cy="883409"/>
        </a:xfrm>
        <a:prstGeom prst="roundRect">
          <a:avLst/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2860" tIns="5715" rIns="11430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900" kern="1200" dirty="0" smtClean="0"/>
            <a:t>Final shot to maximize Luminosity</a:t>
          </a:r>
          <a:endParaRPr lang="en-GB" sz="900" kern="1200" dirty="0"/>
        </a:p>
      </dsp:txBody>
      <dsp:txXfrm>
        <a:off x="8295502" y="169971"/>
        <a:ext cx="787085" cy="798251"/>
      </dsp:txXfrm>
    </dsp:sp>
    <dsp:sp modelId="{0DEA0EF3-0CCC-4A9A-92D1-0E8FAA007B0C}">
      <dsp:nvSpPr>
        <dsp:cNvPr id="0" name=""/>
        <dsp:cNvSpPr/>
      </dsp:nvSpPr>
      <dsp:spPr>
        <a:xfrm>
          <a:off x="7698104" y="243573"/>
          <a:ext cx="651046" cy="651046"/>
        </a:xfrm>
        <a:prstGeom prst="ellipse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800" kern="1200" dirty="0" smtClean="0"/>
            <a:t>Tuning Knobs - 2</a:t>
          </a:r>
          <a:endParaRPr lang="en-GB" sz="800" kern="1200" dirty="0"/>
        </a:p>
      </dsp:txBody>
      <dsp:txXfrm>
        <a:off x="7793447" y="338916"/>
        <a:ext cx="460360" cy="460360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58CF2FC-4B04-4ED2-8F67-DFCED4801ED2}">
      <dsp:nvSpPr>
        <dsp:cNvPr id="0" name=""/>
        <dsp:cNvSpPr/>
      </dsp:nvSpPr>
      <dsp:spPr>
        <a:xfrm>
          <a:off x="1124104" y="0"/>
          <a:ext cx="1302093" cy="1138194"/>
        </a:xfrm>
        <a:prstGeom prst="rightArrow">
          <a:avLst>
            <a:gd name="adj1" fmla="val 70000"/>
            <a:gd name="adj2" fmla="val 50000"/>
          </a:avLst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2860" tIns="5715" rIns="11430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900" kern="1200" dirty="0" smtClean="0"/>
            <a:t>First step applied to uncorrected beam</a:t>
          </a:r>
          <a:endParaRPr lang="en-GB" sz="900" kern="1200" dirty="0"/>
        </a:p>
      </dsp:txBody>
      <dsp:txXfrm>
        <a:off x="1449627" y="170729"/>
        <a:ext cx="634771" cy="796736"/>
      </dsp:txXfrm>
    </dsp:sp>
    <dsp:sp modelId="{C82A7A07-5FCF-4BB2-9DD0-62153E8B9BD9}">
      <dsp:nvSpPr>
        <dsp:cNvPr id="0" name=""/>
        <dsp:cNvSpPr/>
      </dsp:nvSpPr>
      <dsp:spPr>
        <a:xfrm>
          <a:off x="798580" y="243573"/>
          <a:ext cx="651046" cy="651046"/>
        </a:xfrm>
        <a:prstGeom prst="ellipse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800" kern="1200" dirty="0" smtClean="0"/>
            <a:t>1-2-1 Tuning</a:t>
          </a:r>
          <a:endParaRPr lang="en-GB" sz="800" kern="1200" dirty="0"/>
        </a:p>
      </dsp:txBody>
      <dsp:txXfrm>
        <a:off x="893923" y="338916"/>
        <a:ext cx="460360" cy="460360"/>
      </dsp:txXfrm>
    </dsp:sp>
    <dsp:sp modelId="{C27437EC-FB9E-4B29-9E95-C11AAAE2D1E5}">
      <dsp:nvSpPr>
        <dsp:cNvPr id="0" name=""/>
        <dsp:cNvSpPr/>
      </dsp:nvSpPr>
      <dsp:spPr>
        <a:xfrm>
          <a:off x="2848985" y="0"/>
          <a:ext cx="1302093" cy="1138194"/>
        </a:xfrm>
        <a:prstGeom prst="rightArrow">
          <a:avLst>
            <a:gd name="adj1" fmla="val 70000"/>
            <a:gd name="adj2" fmla="val 50000"/>
          </a:avLst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2860" tIns="5715" rIns="11430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900" kern="1200" dirty="0" smtClean="0"/>
            <a:t>Bring dispersion to design values</a:t>
          </a:r>
          <a:endParaRPr lang="en-GB" sz="900" kern="1200" dirty="0"/>
        </a:p>
      </dsp:txBody>
      <dsp:txXfrm>
        <a:off x="3174508" y="170729"/>
        <a:ext cx="634771" cy="796736"/>
      </dsp:txXfrm>
    </dsp:sp>
    <dsp:sp modelId="{85B07BC3-60BE-4186-A5FC-C1925A4B1B18}">
      <dsp:nvSpPr>
        <dsp:cNvPr id="0" name=""/>
        <dsp:cNvSpPr/>
      </dsp:nvSpPr>
      <dsp:spPr>
        <a:xfrm>
          <a:off x="2523461" y="243573"/>
          <a:ext cx="651046" cy="651046"/>
        </a:xfrm>
        <a:prstGeom prst="ellipse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800" kern="1200" dirty="0" smtClean="0"/>
            <a:t>Dispersion Free Steering – 1</a:t>
          </a:r>
          <a:endParaRPr lang="en-GB" sz="800" kern="1200" dirty="0"/>
        </a:p>
      </dsp:txBody>
      <dsp:txXfrm>
        <a:off x="2618804" y="338916"/>
        <a:ext cx="460360" cy="460360"/>
      </dsp:txXfrm>
    </dsp:sp>
    <dsp:sp modelId="{D6DC49AC-3B16-4EDF-B175-B5F3CAD5C828}">
      <dsp:nvSpPr>
        <dsp:cNvPr id="0" name=""/>
        <dsp:cNvSpPr/>
      </dsp:nvSpPr>
      <dsp:spPr>
        <a:xfrm>
          <a:off x="4573866" y="0"/>
          <a:ext cx="1302093" cy="1138194"/>
        </a:xfrm>
        <a:prstGeom prst="rightArrow">
          <a:avLst>
            <a:gd name="adj1" fmla="val 70000"/>
            <a:gd name="adj2" fmla="val 50000"/>
          </a:avLst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2860" tIns="5715" rIns="11430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900" kern="1200" dirty="0" smtClean="0"/>
            <a:t>Maximize Luminosity</a:t>
          </a:r>
          <a:endParaRPr lang="en-GB" sz="900" kern="1200" dirty="0"/>
        </a:p>
      </dsp:txBody>
      <dsp:txXfrm>
        <a:off x="4899389" y="170729"/>
        <a:ext cx="634771" cy="796736"/>
      </dsp:txXfrm>
    </dsp:sp>
    <dsp:sp modelId="{9660B445-438C-426E-B548-99E4CC76F368}">
      <dsp:nvSpPr>
        <dsp:cNvPr id="0" name=""/>
        <dsp:cNvSpPr/>
      </dsp:nvSpPr>
      <dsp:spPr>
        <a:xfrm>
          <a:off x="4248342" y="243573"/>
          <a:ext cx="651046" cy="651046"/>
        </a:xfrm>
        <a:prstGeom prst="ellipse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800" kern="1200" dirty="0" smtClean="0"/>
            <a:t>Tuning Knobs – 1</a:t>
          </a:r>
          <a:endParaRPr lang="en-GB" sz="800" kern="1200" dirty="0"/>
        </a:p>
      </dsp:txBody>
      <dsp:txXfrm>
        <a:off x="4343685" y="338916"/>
        <a:ext cx="460360" cy="460360"/>
      </dsp:txXfrm>
    </dsp:sp>
    <dsp:sp modelId="{00D6F9CF-FE1A-4378-97F4-7A4D6CA59AC1}">
      <dsp:nvSpPr>
        <dsp:cNvPr id="0" name=""/>
        <dsp:cNvSpPr/>
      </dsp:nvSpPr>
      <dsp:spPr>
        <a:xfrm>
          <a:off x="6298747" y="0"/>
          <a:ext cx="1302093" cy="1138194"/>
        </a:xfrm>
        <a:prstGeom prst="rightArrow">
          <a:avLst>
            <a:gd name="adj1" fmla="val 70000"/>
            <a:gd name="adj2" fmla="val 50000"/>
          </a:avLst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2860" tIns="5715" rIns="11430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900" kern="1200" dirty="0" smtClean="0"/>
            <a:t>Bring dispersion back toward design</a:t>
          </a:r>
          <a:endParaRPr lang="en-GB" sz="900" kern="1200" dirty="0"/>
        </a:p>
      </dsp:txBody>
      <dsp:txXfrm>
        <a:off x="6624270" y="170729"/>
        <a:ext cx="634771" cy="796736"/>
      </dsp:txXfrm>
    </dsp:sp>
    <dsp:sp modelId="{EC7D3F82-AF17-4B64-A38A-A3925555BF6F}">
      <dsp:nvSpPr>
        <dsp:cNvPr id="0" name=""/>
        <dsp:cNvSpPr/>
      </dsp:nvSpPr>
      <dsp:spPr>
        <a:xfrm>
          <a:off x="5973223" y="243573"/>
          <a:ext cx="651046" cy="651046"/>
        </a:xfrm>
        <a:prstGeom prst="ellipse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800" kern="1200" dirty="0" smtClean="0"/>
            <a:t>Dispersion Free Steering – 2</a:t>
          </a:r>
          <a:endParaRPr lang="en-GB" sz="800" kern="1200" dirty="0"/>
        </a:p>
      </dsp:txBody>
      <dsp:txXfrm>
        <a:off x="6068566" y="338916"/>
        <a:ext cx="460360" cy="460360"/>
      </dsp:txXfrm>
    </dsp:sp>
    <dsp:sp modelId="{E8EC066B-EA94-40A7-8085-D7098C695F4A}">
      <dsp:nvSpPr>
        <dsp:cNvPr id="0" name=""/>
        <dsp:cNvSpPr/>
      </dsp:nvSpPr>
      <dsp:spPr>
        <a:xfrm>
          <a:off x="7962175" y="127392"/>
          <a:ext cx="1162991" cy="883409"/>
        </a:xfrm>
        <a:prstGeom prst="roundRect">
          <a:avLst/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2860" tIns="5715" rIns="11430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900" kern="1200" dirty="0" smtClean="0"/>
            <a:t>Final shot to maximize Luminosity</a:t>
          </a:r>
          <a:endParaRPr lang="en-GB" sz="900" kern="1200" dirty="0"/>
        </a:p>
      </dsp:txBody>
      <dsp:txXfrm>
        <a:off x="8295502" y="169971"/>
        <a:ext cx="787085" cy="798251"/>
      </dsp:txXfrm>
    </dsp:sp>
    <dsp:sp modelId="{0DEA0EF3-0CCC-4A9A-92D1-0E8FAA007B0C}">
      <dsp:nvSpPr>
        <dsp:cNvPr id="0" name=""/>
        <dsp:cNvSpPr/>
      </dsp:nvSpPr>
      <dsp:spPr>
        <a:xfrm>
          <a:off x="7698104" y="243573"/>
          <a:ext cx="651046" cy="651046"/>
        </a:xfrm>
        <a:prstGeom prst="ellipse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800" kern="1200" dirty="0" smtClean="0"/>
            <a:t>Tuning Knobs - 2</a:t>
          </a:r>
          <a:endParaRPr lang="en-GB" sz="800" kern="1200" dirty="0"/>
        </a:p>
      </dsp:txBody>
      <dsp:txXfrm>
        <a:off x="7793447" y="338916"/>
        <a:ext cx="460360" cy="460360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58CF2FC-4B04-4ED2-8F67-DFCED4801ED2}">
      <dsp:nvSpPr>
        <dsp:cNvPr id="0" name=""/>
        <dsp:cNvSpPr/>
      </dsp:nvSpPr>
      <dsp:spPr>
        <a:xfrm>
          <a:off x="1124104" y="0"/>
          <a:ext cx="1302093" cy="1138194"/>
        </a:xfrm>
        <a:prstGeom prst="rightArrow">
          <a:avLst>
            <a:gd name="adj1" fmla="val 70000"/>
            <a:gd name="adj2" fmla="val 50000"/>
          </a:avLst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2860" tIns="5715" rIns="11430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900" kern="1200" dirty="0" smtClean="0"/>
            <a:t>First step applied to uncorrected beam</a:t>
          </a:r>
          <a:endParaRPr lang="en-GB" sz="900" kern="1200" dirty="0"/>
        </a:p>
      </dsp:txBody>
      <dsp:txXfrm>
        <a:off x="1449627" y="170729"/>
        <a:ext cx="634771" cy="796736"/>
      </dsp:txXfrm>
    </dsp:sp>
    <dsp:sp modelId="{C82A7A07-5FCF-4BB2-9DD0-62153E8B9BD9}">
      <dsp:nvSpPr>
        <dsp:cNvPr id="0" name=""/>
        <dsp:cNvSpPr/>
      </dsp:nvSpPr>
      <dsp:spPr>
        <a:xfrm>
          <a:off x="798580" y="243573"/>
          <a:ext cx="651046" cy="651046"/>
        </a:xfrm>
        <a:prstGeom prst="ellipse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800" kern="1200" dirty="0" smtClean="0"/>
            <a:t>1-2-1 Tuning</a:t>
          </a:r>
          <a:endParaRPr lang="en-GB" sz="800" kern="1200" dirty="0"/>
        </a:p>
      </dsp:txBody>
      <dsp:txXfrm>
        <a:off x="893923" y="338916"/>
        <a:ext cx="460360" cy="460360"/>
      </dsp:txXfrm>
    </dsp:sp>
    <dsp:sp modelId="{C27437EC-FB9E-4B29-9E95-C11AAAE2D1E5}">
      <dsp:nvSpPr>
        <dsp:cNvPr id="0" name=""/>
        <dsp:cNvSpPr/>
      </dsp:nvSpPr>
      <dsp:spPr>
        <a:xfrm>
          <a:off x="2848985" y="0"/>
          <a:ext cx="1302093" cy="1138194"/>
        </a:xfrm>
        <a:prstGeom prst="rightArrow">
          <a:avLst>
            <a:gd name="adj1" fmla="val 70000"/>
            <a:gd name="adj2" fmla="val 50000"/>
          </a:avLst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2860" tIns="5715" rIns="11430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900" kern="1200" dirty="0" smtClean="0"/>
            <a:t>Bring dispersion to design values</a:t>
          </a:r>
          <a:endParaRPr lang="en-GB" sz="900" kern="1200" dirty="0"/>
        </a:p>
      </dsp:txBody>
      <dsp:txXfrm>
        <a:off x="3174508" y="170729"/>
        <a:ext cx="634771" cy="796736"/>
      </dsp:txXfrm>
    </dsp:sp>
    <dsp:sp modelId="{85B07BC3-60BE-4186-A5FC-C1925A4B1B18}">
      <dsp:nvSpPr>
        <dsp:cNvPr id="0" name=""/>
        <dsp:cNvSpPr/>
      </dsp:nvSpPr>
      <dsp:spPr>
        <a:xfrm>
          <a:off x="2523461" y="243573"/>
          <a:ext cx="651046" cy="651046"/>
        </a:xfrm>
        <a:prstGeom prst="ellipse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800" kern="1200" dirty="0" smtClean="0"/>
            <a:t>Dispersion Free Steering – 1</a:t>
          </a:r>
          <a:endParaRPr lang="en-GB" sz="800" kern="1200" dirty="0"/>
        </a:p>
      </dsp:txBody>
      <dsp:txXfrm>
        <a:off x="2618804" y="338916"/>
        <a:ext cx="460360" cy="460360"/>
      </dsp:txXfrm>
    </dsp:sp>
    <dsp:sp modelId="{D6DC49AC-3B16-4EDF-B175-B5F3CAD5C828}">
      <dsp:nvSpPr>
        <dsp:cNvPr id="0" name=""/>
        <dsp:cNvSpPr/>
      </dsp:nvSpPr>
      <dsp:spPr>
        <a:xfrm>
          <a:off x="4573866" y="0"/>
          <a:ext cx="1302093" cy="1138194"/>
        </a:xfrm>
        <a:prstGeom prst="rightArrow">
          <a:avLst>
            <a:gd name="adj1" fmla="val 70000"/>
            <a:gd name="adj2" fmla="val 50000"/>
          </a:avLst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2860" tIns="5715" rIns="11430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900" kern="1200" dirty="0" smtClean="0"/>
            <a:t>Maximize Luminosity</a:t>
          </a:r>
          <a:endParaRPr lang="en-GB" sz="900" kern="1200" dirty="0"/>
        </a:p>
      </dsp:txBody>
      <dsp:txXfrm>
        <a:off x="4899389" y="170729"/>
        <a:ext cx="634771" cy="796736"/>
      </dsp:txXfrm>
    </dsp:sp>
    <dsp:sp modelId="{9660B445-438C-426E-B548-99E4CC76F368}">
      <dsp:nvSpPr>
        <dsp:cNvPr id="0" name=""/>
        <dsp:cNvSpPr/>
      </dsp:nvSpPr>
      <dsp:spPr>
        <a:xfrm>
          <a:off x="4248342" y="243573"/>
          <a:ext cx="651046" cy="651046"/>
        </a:xfrm>
        <a:prstGeom prst="ellipse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800" kern="1200" dirty="0" smtClean="0"/>
            <a:t>Tuning Knobs – 1</a:t>
          </a:r>
          <a:endParaRPr lang="en-GB" sz="800" kern="1200" dirty="0"/>
        </a:p>
      </dsp:txBody>
      <dsp:txXfrm>
        <a:off x="4343685" y="338916"/>
        <a:ext cx="460360" cy="460360"/>
      </dsp:txXfrm>
    </dsp:sp>
    <dsp:sp modelId="{00D6F9CF-FE1A-4378-97F4-7A4D6CA59AC1}">
      <dsp:nvSpPr>
        <dsp:cNvPr id="0" name=""/>
        <dsp:cNvSpPr/>
      </dsp:nvSpPr>
      <dsp:spPr>
        <a:xfrm>
          <a:off x="6298747" y="0"/>
          <a:ext cx="1302093" cy="1138194"/>
        </a:xfrm>
        <a:prstGeom prst="rightArrow">
          <a:avLst>
            <a:gd name="adj1" fmla="val 70000"/>
            <a:gd name="adj2" fmla="val 50000"/>
          </a:avLst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2860" tIns="5715" rIns="11430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900" kern="1200" dirty="0" smtClean="0"/>
            <a:t>Bring dispersion back toward design</a:t>
          </a:r>
          <a:endParaRPr lang="en-GB" sz="900" kern="1200" dirty="0"/>
        </a:p>
      </dsp:txBody>
      <dsp:txXfrm>
        <a:off x="6624270" y="170729"/>
        <a:ext cx="634771" cy="796736"/>
      </dsp:txXfrm>
    </dsp:sp>
    <dsp:sp modelId="{EC7D3F82-AF17-4B64-A38A-A3925555BF6F}">
      <dsp:nvSpPr>
        <dsp:cNvPr id="0" name=""/>
        <dsp:cNvSpPr/>
      </dsp:nvSpPr>
      <dsp:spPr>
        <a:xfrm>
          <a:off x="5973223" y="243573"/>
          <a:ext cx="651046" cy="651046"/>
        </a:xfrm>
        <a:prstGeom prst="ellipse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800" kern="1200" dirty="0" smtClean="0"/>
            <a:t>Dispersion Free Steering – 2</a:t>
          </a:r>
          <a:endParaRPr lang="en-GB" sz="800" kern="1200" dirty="0"/>
        </a:p>
      </dsp:txBody>
      <dsp:txXfrm>
        <a:off x="6068566" y="338916"/>
        <a:ext cx="460360" cy="460360"/>
      </dsp:txXfrm>
    </dsp:sp>
    <dsp:sp modelId="{E8EC066B-EA94-40A7-8085-D7098C695F4A}">
      <dsp:nvSpPr>
        <dsp:cNvPr id="0" name=""/>
        <dsp:cNvSpPr/>
      </dsp:nvSpPr>
      <dsp:spPr>
        <a:xfrm>
          <a:off x="7962175" y="127392"/>
          <a:ext cx="1162991" cy="883409"/>
        </a:xfrm>
        <a:prstGeom prst="roundRect">
          <a:avLst/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2860" tIns="5715" rIns="11430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900" kern="1200" dirty="0" smtClean="0"/>
            <a:t>Final shot to maximize Luminosity</a:t>
          </a:r>
          <a:endParaRPr lang="en-GB" sz="900" kern="1200" dirty="0"/>
        </a:p>
      </dsp:txBody>
      <dsp:txXfrm>
        <a:off x="8295502" y="169971"/>
        <a:ext cx="787085" cy="798251"/>
      </dsp:txXfrm>
    </dsp:sp>
    <dsp:sp modelId="{0DEA0EF3-0CCC-4A9A-92D1-0E8FAA007B0C}">
      <dsp:nvSpPr>
        <dsp:cNvPr id="0" name=""/>
        <dsp:cNvSpPr/>
      </dsp:nvSpPr>
      <dsp:spPr>
        <a:xfrm>
          <a:off x="7698104" y="243573"/>
          <a:ext cx="651046" cy="651046"/>
        </a:xfrm>
        <a:prstGeom prst="ellipse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800" kern="1200" dirty="0" smtClean="0"/>
            <a:t>Tuning Knobs - 2</a:t>
          </a:r>
          <a:endParaRPr lang="en-GB" sz="800" kern="1200" dirty="0"/>
        </a:p>
      </dsp:txBody>
      <dsp:txXfrm>
        <a:off x="7793447" y="338916"/>
        <a:ext cx="460360" cy="460360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58CF2FC-4B04-4ED2-8F67-DFCED4801ED2}">
      <dsp:nvSpPr>
        <dsp:cNvPr id="0" name=""/>
        <dsp:cNvSpPr/>
      </dsp:nvSpPr>
      <dsp:spPr>
        <a:xfrm>
          <a:off x="1124104" y="0"/>
          <a:ext cx="1302093" cy="1138194"/>
        </a:xfrm>
        <a:prstGeom prst="rightArrow">
          <a:avLst>
            <a:gd name="adj1" fmla="val 70000"/>
            <a:gd name="adj2" fmla="val 50000"/>
          </a:avLst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2860" tIns="5715" rIns="11430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900" kern="1200" dirty="0" smtClean="0"/>
            <a:t>First step applied to uncorrected beam</a:t>
          </a:r>
          <a:endParaRPr lang="en-GB" sz="900" kern="1200" dirty="0"/>
        </a:p>
      </dsp:txBody>
      <dsp:txXfrm>
        <a:off x="1449627" y="170729"/>
        <a:ext cx="634771" cy="796736"/>
      </dsp:txXfrm>
    </dsp:sp>
    <dsp:sp modelId="{C82A7A07-5FCF-4BB2-9DD0-62153E8B9BD9}">
      <dsp:nvSpPr>
        <dsp:cNvPr id="0" name=""/>
        <dsp:cNvSpPr/>
      </dsp:nvSpPr>
      <dsp:spPr>
        <a:xfrm>
          <a:off x="798580" y="243573"/>
          <a:ext cx="651046" cy="651046"/>
        </a:xfrm>
        <a:prstGeom prst="ellipse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800" kern="1200" dirty="0" smtClean="0"/>
            <a:t>1-2-1 Tuning</a:t>
          </a:r>
          <a:endParaRPr lang="en-GB" sz="800" kern="1200" dirty="0"/>
        </a:p>
      </dsp:txBody>
      <dsp:txXfrm>
        <a:off x="893923" y="338916"/>
        <a:ext cx="460360" cy="460360"/>
      </dsp:txXfrm>
    </dsp:sp>
    <dsp:sp modelId="{C27437EC-FB9E-4B29-9E95-C11AAAE2D1E5}">
      <dsp:nvSpPr>
        <dsp:cNvPr id="0" name=""/>
        <dsp:cNvSpPr/>
      </dsp:nvSpPr>
      <dsp:spPr>
        <a:xfrm>
          <a:off x="2848985" y="0"/>
          <a:ext cx="1302093" cy="1138194"/>
        </a:xfrm>
        <a:prstGeom prst="rightArrow">
          <a:avLst>
            <a:gd name="adj1" fmla="val 70000"/>
            <a:gd name="adj2" fmla="val 50000"/>
          </a:avLst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2860" tIns="5715" rIns="11430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900" kern="1200" dirty="0" smtClean="0"/>
            <a:t>Bring dispersion to design values</a:t>
          </a:r>
          <a:endParaRPr lang="en-GB" sz="900" kern="1200" dirty="0"/>
        </a:p>
      </dsp:txBody>
      <dsp:txXfrm>
        <a:off x="3174508" y="170729"/>
        <a:ext cx="634771" cy="796736"/>
      </dsp:txXfrm>
    </dsp:sp>
    <dsp:sp modelId="{85B07BC3-60BE-4186-A5FC-C1925A4B1B18}">
      <dsp:nvSpPr>
        <dsp:cNvPr id="0" name=""/>
        <dsp:cNvSpPr/>
      </dsp:nvSpPr>
      <dsp:spPr>
        <a:xfrm>
          <a:off x="2523461" y="243573"/>
          <a:ext cx="651046" cy="651046"/>
        </a:xfrm>
        <a:prstGeom prst="ellipse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800" kern="1200" dirty="0" smtClean="0"/>
            <a:t>Dispersion Free Steering – 1</a:t>
          </a:r>
          <a:endParaRPr lang="en-GB" sz="800" kern="1200" dirty="0"/>
        </a:p>
      </dsp:txBody>
      <dsp:txXfrm>
        <a:off x="2618804" y="338916"/>
        <a:ext cx="460360" cy="460360"/>
      </dsp:txXfrm>
    </dsp:sp>
    <dsp:sp modelId="{D6DC49AC-3B16-4EDF-B175-B5F3CAD5C828}">
      <dsp:nvSpPr>
        <dsp:cNvPr id="0" name=""/>
        <dsp:cNvSpPr/>
      </dsp:nvSpPr>
      <dsp:spPr>
        <a:xfrm>
          <a:off x="4573866" y="0"/>
          <a:ext cx="1302093" cy="1138194"/>
        </a:xfrm>
        <a:prstGeom prst="rightArrow">
          <a:avLst>
            <a:gd name="adj1" fmla="val 70000"/>
            <a:gd name="adj2" fmla="val 50000"/>
          </a:avLst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2860" tIns="5715" rIns="11430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900" kern="1200" dirty="0" smtClean="0"/>
            <a:t>Maximize Luminosity</a:t>
          </a:r>
          <a:endParaRPr lang="en-GB" sz="900" kern="1200" dirty="0"/>
        </a:p>
      </dsp:txBody>
      <dsp:txXfrm>
        <a:off x="4899389" y="170729"/>
        <a:ext cx="634771" cy="796736"/>
      </dsp:txXfrm>
    </dsp:sp>
    <dsp:sp modelId="{9660B445-438C-426E-B548-99E4CC76F368}">
      <dsp:nvSpPr>
        <dsp:cNvPr id="0" name=""/>
        <dsp:cNvSpPr/>
      </dsp:nvSpPr>
      <dsp:spPr>
        <a:xfrm>
          <a:off x="4248342" y="243573"/>
          <a:ext cx="651046" cy="651046"/>
        </a:xfrm>
        <a:prstGeom prst="ellipse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800" kern="1200" dirty="0" smtClean="0"/>
            <a:t>Tuning Knobs – 1</a:t>
          </a:r>
          <a:endParaRPr lang="en-GB" sz="800" kern="1200" dirty="0"/>
        </a:p>
      </dsp:txBody>
      <dsp:txXfrm>
        <a:off x="4343685" y="338916"/>
        <a:ext cx="460360" cy="460360"/>
      </dsp:txXfrm>
    </dsp:sp>
    <dsp:sp modelId="{00D6F9CF-FE1A-4378-97F4-7A4D6CA59AC1}">
      <dsp:nvSpPr>
        <dsp:cNvPr id="0" name=""/>
        <dsp:cNvSpPr/>
      </dsp:nvSpPr>
      <dsp:spPr>
        <a:xfrm>
          <a:off x="6298747" y="0"/>
          <a:ext cx="1302093" cy="1138194"/>
        </a:xfrm>
        <a:prstGeom prst="rightArrow">
          <a:avLst>
            <a:gd name="adj1" fmla="val 70000"/>
            <a:gd name="adj2" fmla="val 50000"/>
          </a:avLst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2860" tIns="5715" rIns="11430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900" kern="1200" dirty="0" smtClean="0"/>
            <a:t>Bring dispersion back toward design</a:t>
          </a:r>
          <a:endParaRPr lang="en-GB" sz="900" kern="1200" dirty="0"/>
        </a:p>
      </dsp:txBody>
      <dsp:txXfrm>
        <a:off x="6624270" y="170729"/>
        <a:ext cx="634771" cy="796736"/>
      </dsp:txXfrm>
    </dsp:sp>
    <dsp:sp modelId="{EC7D3F82-AF17-4B64-A38A-A3925555BF6F}">
      <dsp:nvSpPr>
        <dsp:cNvPr id="0" name=""/>
        <dsp:cNvSpPr/>
      </dsp:nvSpPr>
      <dsp:spPr>
        <a:xfrm>
          <a:off x="5973223" y="243573"/>
          <a:ext cx="651046" cy="651046"/>
        </a:xfrm>
        <a:prstGeom prst="ellipse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800" kern="1200" dirty="0" smtClean="0"/>
            <a:t>Dispersion Free Steering – 2</a:t>
          </a:r>
          <a:endParaRPr lang="en-GB" sz="800" kern="1200" dirty="0"/>
        </a:p>
      </dsp:txBody>
      <dsp:txXfrm>
        <a:off x="6068566" y="338916"/>
        <a:ext cx="460360" cy="460360"/>
      </dsp:txXfrm>
    </dsp:sp>
    <dsp:sp modelId="{E8EC066B-EA94-40A7-8085-D7098C695F4A}">
      <dsp:nvSpPr>
        <dsp:cNvPr id="0" name=""/>
        <dsp:cNvSpPr/>
      </dsp:nvSpPr>
      <dsp:spPr>
        <a:xfrm>
          <a:off x="7962175" y="127392"/>
          <a:ext cx="1162991" cy="883409"/>
        </a:xfrm>
        <a:prstGeom prst="roundRect">
          <a:avLst/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2860" tIns="5715" rIns="11430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900" kern="1200" dirty="0" smtClean="0"/>
            <a:t>Final shot to maximize Luminosity</a:t>
          </a:r>
          <a:endParaRPr lang="en-GB" sz="900" kern="1200" dirty="0"/>
        </a:p>
      </dsp:txBody>
      <dsp:txXfrm>
        <a:off x="8295502" y="169971"/>
        <a:ext cx="787085" cy="798251"/>
      </dsp:txXfrm>
    </dsp:sp>
    <dsp:sp modelId="{0DEA0EF3-0CCC-4A9A-92D1-0E8FAA007B0C}">
      <dsp:nvSpPr>
        <dsp:cNvPr id="0" name=""/>
        <dsp:cNvSpPr/>
      </dsp:nvSpPr>
      <dsp:spPr>
        <a:xfrm>
          <a:off x="7698104" y="243573"/>
          <a:ext cx="651046" cy="651046"/>
        </a:xfrm>
        <a:prstGeom prst="ellipse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800" kern="1200" dirty="0" smtClean="0"/>
            <a:t>Tuning Knobs - 2</a:t>
          </a:r>
          <a:endParaRPr lang="en-GB" sz="800" kern="1200" dirty="0"/>
        </a:p>
      </dsp:txBody>
      <dsp:txXfrm>
        <a:off x="7793447" y="338916"/>
        <a:ext cx="460360" cy="46036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6">
  <dgm:title val=""/>
  <dgm:desc val=""/>
  <dgm:catLst>
    <dgm:cat type="process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L"/>
          <dgm:param type="nodeHorzAlign" val="l"/>
        </dgm:alg>
      </dgm:if>
      <dgm:else name="Name2">
        <dgm:alg type="lin">
          <dgm:param type="linDir" val="from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w" refFor="ch" refForName="compNode" fact="0.7"/>
      <dgm:constr type="ctrY" for="ch" forName="compNode" refType="h" fact="0.5"/>
      <dgm:constr type="w" for="ch" forName="aSpace" refType="w" fact="0.05"/>
      <dgm:constr type="primFontSz" for="des" forName="childTextHidden" op="equ" val="65"/>
      <dgm:constr type="primFontSz" for="des" forName="parentText" op="equ"/>
    </dgm:constrLst>
    <dgm:ruleLst/>
    <dgm:forEach name="aNodeForEach" axis="ch" ptType="node">
      <dgm:layoutNode name="compNode">
        <dgm:alg type="composite">
          <dgm:param type="ar" val="1.43"/>
        </dgm:alg>
        <dgm:shape xmlns:r="http://schemas.openxmlformats.org/officeDocument/2006/relationships" r:blip="">
          <dgm:adjLst/>
        </dgm:shape>
        <dgm:presOf/>
        <dgm:choose name="Name3">
          <dgm:if name="Name4" func="var" arg="dir" op="equ" val="norm">
            <dgm:constrLst>
              <dgm:constr type="w" for="ch" forName="childTextVisible" refType="w" fact="0.8"/>
              <dgm:constr type="h" for="ch" forName="childTextVisible" refType="h"/>
              <dgm:constr type="r" for="ch" forName="childTextVisible" refType="w"/>
              <dgm:constr type="w" for="ch" forName="childTextHidden" refType="w" fact="0.6"/>
              <dgm:constr type="h" for="ch" forName="childTextHidden" refType="h"/>
              <dgm:constr type="r" for="ch" forName="childTextHidden" refType="w"/>
              <dgm:constr type="l" for="ch" forName="parentText"/>
              <dgm:constr type="w" for="ch" forName="parentText" refType="w" fact="0.4"/>
              <dgm:constr type="h" for="ch" forName="parentText" refType="w" refFor="ch" refForName="parentText" op="equ"/>
              <dgm:constr type="ctrY" for="ch" forName="parentText" refType="h" fact="0.5"/>
            </dgm:constrLst>
          </dgm:if>
          <dgm:else name="Name5">
            <dgm:constrLst>
              <dgm:constr type="w" for="ch" forName="childTextVisible" refType="w" fact="0.8"/>
              <dgm:constr type="h" for="ch" forName="childTextVisible" refType="h"/>
              <dgm:constr type="l" for="ch" forName="childTextVisible"/>
              <dgm:constr type="w" for="ch" forName="childTextHidden" refType="w" fact="0.6"/>
              <dgm:constr type="h" for="ch" forName="childTextHidden" refType="h"/>
              <dgm:constr type="l" for="ch" forName="childTextHidden"/>
              <dgm:constr type="r" for="ch" forName="parentText" refType="w"/>
              <dgm:constr type="w" for="ch" forName="parentText" refType="w" fact="0.4"/>
              <dgm:constr type="h" for="ch" forName="parentText" refType="w" refFor="ch" refForName="parentText" op="equ"/>
              <dgm:constr type="ctrY" for="ch" forName="parentText" refType="h" fact="0.5"/>
            </dgm:constrLst>
          </dgm:else>
        </dgm:choose>
        <dgm:ruleLst/>
        <dgm:layoutNode name="noGeometry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childTextVisible" styleLbl="bgAccFollowNode1">
          <dgm:varLst>
            <dgm:bulletEnabled val="1"/>
          </dgm:varLst>
          <dgm:alg type="sp"/>
          <dgm:choose name="Name6">
            <dgm:if name="Name7" func="var" arg="dir" op="equ" val="norm">
              <dgm:shape xmlns:r="http://schemas.openxmlformats.org/officeDocument/2006/relationships" type="rightArrow" r:blip="">
                <dgm:adjLst>
                  <dgm:adj idx="1" val="0.7"/>
                  <dgm:adj idx="2" val="0.5"/>
                </dgm:adjLst>
              </dgm:shape>
            </dgm:if>
            <dgm:else name="Name8">
              <dgm:shape xmlns:r="http://schemas.openxmlformats.org/officeDocument/2006/relationships" type="leftArrow" r:blip="">
                <dgm:adjLst>
                  <dgm:adj idx="1" val="0.7"/>
                  <dgm:adj idx="2" val="0.5"/>
                </dgm:adjLst>
              </dgm:shape>
            </dgm:else>
          </dgm:choose>
          <dgm:presOf axis="des" ptType="node"/>
          <dgm:constrLst/>
          <dgm:ruleLst/>
        </dgm:layoutNode>
        <dgm:layoutNode name="childTextHidden" styleLbl="bgAccFollowNode1">
          <dgm:choose name="Name9">
            <dgm:if name="Name10" axis="des followSib" ptType="node node" st="1 1" cnt="1 0" func="cnt" op="gte" val="1">
              <dgm:alg type="tx">
                <dgm:param type="stBulletLvl" val="1"/>
                <dgm:param type="txAnchorVertCh" val="mid"/>
              </dgm:alg>
            </dgm:if>
            <dgm:else name="Name11">
              <dgm:alg type="tx">
                <dgm:param type="stBulletLvl" val="2"/>
                <dgm:param type="txAnchorVertCh" val="mid"/>
              </dgm:alg>
            </dgm:else>
          </dgm:choose>
          <dgm:choose name="Name12">
            <dgm:if name="Name13" func="var" arg="dir" op="equ" val="norm">
              <dgm:shape xmlns:r="http://schemas.openxmlformats.org/officeDocument/2006/relationships" type="rightArrow" r:blip="" hideGeom="1">
                <dgm:adjLst>
                  <dgm:adj idx="1" val="0.7"/>
                  <dgm:adj idx="2" val="0.5"/>
                </dgm:adjLst>
              </dgm:shape>
            </dgm:if>
            <dgm:else name="Name14">
              <dgm:shape xmlns:r="http://schemas.openxmlformats.org/officeDocument/2006/relationships" type="leftArrow" r:blip="" hideGeom="1">
                <dgm:adjLst>
                  <dgm:adj idx="1" val="0.7"/>
                  <dgm:adj idx="2" val="0.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rMarg" refType="primFontSz" fact="0.1"/>
            <dgm:constr type="lMarg" refType="primFontSz" fact="0.2"/>
          </dgm:constrLst>
          <dgm:ruleLst>
            <dgm:rule type="primFontSz" val="5" fact="NaN" max="NaN"/>
          </dgm:ruleLst>
        </dgm:layoutNode>
        <dgm:layoutNode name="parentText" styleLbl="node1">
          <dgm:varLst>
            <dgm:chMax val="1"/>
            <dgm:bulletEnabled val="1"/>
          </dgm:varLst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primFontSz" val="65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choose name="Name15">
        <dgm:if name="Name16" axis="self" ptType="node" func="revPos" op="gte" val="2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7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Process6">
  <dgm:title val=""/>
  <dgm:desc val=""/>
  <dgm:catLst>
    <dgm:cat type="process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L"/>
          <dgm:param type="nodeHorzAlign" val="l"/>
        </dgm:alg>
      </dgm:if>
      <dgm:else name="Name2">
        <dgm:alg type="lin">
          <dgm:param type="linDir" val="from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w" refFor="ch" refForName="compNode" fact="0.7"/>
      <dgm:constr type="ctrY" for="ch" forName="compNode" refType="h" fact="0.5"/>
      <dgm:constr type="w" for="ch" forName="aSpace" refType="w" fact="0.05"/>
      <dgm:constr type="primFontSz" for="des" forName="childTextHidden" op="equ" val="65"/>
      <dgm:constr type="primFontSz" for="des" forName="parentText" op="equ"/>
    </dgm:constrLst>
    <dgm:ruleLst/>
    <dgm:forEach name="aNodeForEach" axis="ch" ptType="node">
      <dgm:layoutNode name="compNode">
        <dgm:alg type="composite">
          <dgm:param type="ar" val="1.43"/>
        </dgm:alg>
        <dgm:shape xmlns:r="http://schemas.openxmlformats.org/officeDocument/2006/relationships" r:blip="">
          <dgm:adjLst/>
        </dgm:shape>
        <dgm:presOf/>
        <dgm:choose name="Name3">
          <dgm:if name="Name4" func="var" arg="dir" op="equ" val="norm">
            <dgm:constrLst>
              <dgm:constr type="w" for="ch" forName="childTextVisible" refType="w" fact="0.8"/>
              <dgm:constr type="h" for="ch" forName="childTextVisible" refType="h"/>
              <dgm:constr type="r" for="ch" forName="childTextVisible" refType="w"/>
              <dgm:constr type="w" for="ch" forName="childTextHidden" refType="w" fact="0.6"/>
              <dgm:constr type="h" for="ch" forName="childTextHidden" refType="h"/>
              <dgm:constr type="r" for="ch" forName="childTextHidden" refType="w"/>
              <dgm:constr type="l" for="ch" forName="parentText"/>
              <dgm:constr type="w" for="ch" forName="parentText" refType="w" fact="0.4"/>
              <dgm:constr type="h" for="ch" forName="parentText" refType="w" refFor="ch" refForName="parentText" op="equ"/>
              <dgm:constr type="ctrY" for="ch" forName="parentText" refType="h" fact="0.5"/>
            </dgm:constrLst>
          </dgm:if>
          <dgm:else name="Name5">
            <dgm:constrLst>
              <dgm:constr type="w" for="ch" forName="childTextVisible" refType="w" fact="0.8"/>
              <dgm:constr type="h" for="ch" forName="childTextVisible" refType="h"/>
              <dgm:constr type="l" for="ch" forName="childTextVisible"/>
              <dgm:constr type="w" for="ch" forName="childTextHidden" refType="w" fact="0.6"/>
              <dgm:constr type="h" for="ch" forName="childTextHidden" refType="h"/>
              <dgm:constr type="l" for="ch" forName="childTextHidden"/>
              <dgm:constr type="r" for="ch" forName="parentText" refType="w"/>
              <dgm:constr type="w" for="ch" forName="parentText" refType="w" fact="0.4"/>
              <dgm:constr type="h" for="ch" forName="parentText" refType="w" refFor="ch" refForName="parentText" op="equ"/>
              <dgm:constr type="ctrY" for="ch" forName="parentText" refType="h" fact="0.5"/>
            </dgm:constrLst>
          </dgm:else>
        </dgm:choose>
        <dgm:ruleLst/>
        <dgm:layoutNode name="noGeometry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childTextVisible" styleLbl="bgAccFollowNode1">
          <dgm:varLst>
            <dgm:bulletEnabled val="1"/>
          </dgm:varLst>
          <dgm:alg type="sp"/>
          <dgm:choose name="Name6">
            <dgm:if name="Name7" func="var" arg="dir" op="equ" val="norm">
              <dgm:shape xmlns:r="http://schemas.openxmlformats.org/officeDocument/2006/relationships" type="rightArrow" r:blip="">
                <dgm:adjLst>
                  <dgm:adj idx="1" val="0.7"/>
                  <dgm:adj idx="2" val="0.5"/>
                </dgm:adjLst>
              </dgm:shape>
            </dgm:if>
            <dgm:else name="Name8">
              <dgm:shape xmlns:r="http://schemas.openxmlformats.org/officeDocument/2006/relationships" type="leftArrow" r:blip="">
                <dgm:adjLst>
                  <dgm:adj idx="1" val="0.7"/>
                  <dgm:adj idx="2" val="0.5"/>
                </dgm:adjLst>
              </dgm:shape>
            </dgm:else>
          </dgm:choose>
          <dgm:presOf axis="des" ptType="node"/>
          <dgm:constrLst/>
          <dgm:ruleLst/>
        </dgm:layoutNode>
        <dgm:layoutNode name="childTextHidden" styleLbl="bgAccFollowNode1">
          <dgm:choose name="Name9">
            <dgm:if name="Name10" axis="des followSib" ptType="node node" st="1 1" cnt="1 0" func="cnt" op="gte" val="1">
              <dgm:alg type="tx">
                <dgm:param type="stBulletLvl" val="1"/>
                <dgm:param type="txAnchorVertCh" val="mid"/>
              </dgm:alg>
            </dgm:if>
            <dgm:else name="Name11">
              <dgm:alg type="tx">
                <dgm:param type="stBulletLvl" val="2"/>
                <dgm:param type="txAnchorVertCh" val="mid"/>
              </dgm:alg>
            </dgm:else>
          </dgm:choose>
          <dgm:choose name="Name12">
            <dgm:if name="Name13" func="var" arg="dir" op="equ" val="norm">
              <dgm:shape xmlns:r="http://schemas.openxmlformats.org/officeDocument/2006/relationships" type="rightArrow" r:blip="" hideGeom="1">
                <dgm:adjLst>
                  <dgm:adj idx="1" val="0.7"/>
                  <dgm:adj idx="2" val="0.5"/>
                </dgm:adjLst>
              </dgm:shape>
            </dgm:if>
            <dgm:else name="Name14">
              <dgm:shape xmlns:r="http://schemas.openxmlformats.org/officeDocument/2006/relationships" type="leftArrow" r:blip="" hideGeom="1">
                <dgm:adjLst>
                  <dgm:adj idx="1" val="0.7"/>
                  <dgm:adj idx="2" val="0.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rMarg" refType="primFontSz" fact="0.1"/>
            <dgm:constr type="lMarg" refType="primFontSz" fact="0.2"/>
          </dgm:constrLst>
          <dgm:ruleLst>
            <dgm:rule type="primFontSz" val="5" fact="NaN" max="NaN"/>
          </dgm:ruleLst>
        </dgm:layoutNode>
        <dgm:layoutNode name="parentText" styleLbl="node1">
          <dgm:varLst>
            <dgm:chMax val="1"/>
            <dgm:bulletEnabled val="1"/>
          </dgm:varLst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primFontSz" val="65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choose name="Name15">
        <dgm:if name="Name16" axis="self" ptType="node" func="revPos" op="gte" val="2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7"/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Process6">
  <dgm:title val=""/>
  <dgm:desc val=""/>
  <dgm:catLst>
    <dgm:cat type="process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L"/>
          <dgm:param type="nodeHorzAlign" val="l"/>
        </dgm:alg>
      </dgm:if>
      <dgm:else name="Name2">
        <dgm:alg type="lin">
          <dgm:param type="linDir" val="from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w" refFor="ch" refForName="compNode" fact="0.7"/>
      <dgm:constr type="ctrY" for="ch" forName="compNode" refType="h" fact="0.5"/>
      <dgm:constr type="w" for="ch" forName="aSpace" refType="w" fact="0.05"/>
      <dgm:constr type="primFontSz" for="des" forName="childTextHidden" op="equ" val="65"/>
      <dgm:constr type="primFontSz" for="des" forName="parentText" op="equ"/>
    </dgm:constrLst>
    <dgm:ruleLst/>
    <dgm:forEach name="aNodeForEach" axis="ch" ptType="node">
      <dgm:layoutNode name="compNode">
        <dgm:alg type="composite">
          <dgm:param type="ar" val="1.43"/>
        </dgm:alg>
        <dgm:shape xmlns:r="http://schemas.openxmlformats.org/officeDocument/2006/relationships" r:blip="">
          <dgm:adjLst/>
        </dgm:shape>
        <dgm:presOf/>
        <dgm:choose name="Name3">
          <dgm:if name="Name4" func="var" arg="dir" op="equ" val="norm">
            <dgm:constrLst>
              <dgm:constr type="w" for="ch" forName="childTextVisible" refType="w" fact="0.8"/>
              <dgm:constr type="h" for="ch" forName="childTextVisible" refType="h"/>
              <dgm:constr type="r" for="ch" forName="childTextVisible" refType="w"/>
              <dgm:constr type="w" for="ch" forName="childTextHidden" refType="w" fact="0.6"/>
              <dgm:constr type="h" for="ch" forName="childTextHidden" refType="h"/>
              <dgm:constr type="r" for="ch" forName="childTextHidden" refType="w"/>
              <dgm:constr type="l" for="ch" forName="parentText"/>
              <dgm:constr type="w" for="ch" forName="parentText" refType="w" fact="0.4"/>
              <dgm:constr type="h" for="ch" forName="parentText" refType="w" refFor="ch" refForName="parentText" op="equ"/>
              <dgm:constr type="ctrY" for="ch" forName="parentText" refType="h" fact="0.5"/>
            </dgm:constrLst>
          </dgm:if>
          <dgm:else name="Name5">
            <dgm:constrLst>
              <dgm:constr type="w" for="ch" forName="childTextVisible" refType="w" fact="0.8"/>
              <dgm:constr type="h" for="ch" forName="childTextVisible" refType="h"/>
              <dgm:constr type="l" for="ch" forName="childTextVisible"/>
              <dgm:constr type="w" for="ch" forName="childTextHidden" refType="w" fact="0.6"/>
              <dgm:constr type="h" for="ch" forName="childTextHidden" refType="h"/>
              <dgm:constr type="l" for="ch" forName="childTextHidden"/>
              <dgm:constr type="r" for="ch" forName="parentText" refType="w"/>
              <dgm:constr type="w" for="ch" forName="parentText" refType="w" fact="0.4"/>
              <dgm:constr type="h" for="ch" forName="parentText" refType="w" refFor="ch" refForName="parentText" op="equ"/>
              <dgm:constr type="ctrY" for="ch" forName="parentText" refType="h" fact="0.5"/>
            </dgm:constrLst>
          </dgm:else>
        </dgm:choose>
        <dgm:ruleLst/>
        <dgm:layoutNode name="noGeometry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childTextVisible" styleLbl="bgAccFollowNode1">
          <dgm:varLst>
            <dgm:bulletEnabled val="1"/>
          </dgm:varLst>
          <dgm:alg type="sp"/>
          <dgm:choose name="Name6">
            <dgm:if name="Name7" func="var" arg="dir" op="equ" val="norm">
              <dgm:shape xmlns:r="http://schemas.openxmlformats.org/officeDocument/2006/relationships" type="rightArrow" r:blip="">
                <dgm:adjLst>
                  <dgm:adj idx="1" val="0.7"/>
                  <dgm:adj idx="2" val="0.5"/>
                </dgm:adjLst>
              </dgm:shape>
            </dgm:if>
            <dgm:else name="Name8">
              <dgm:shape xmlns:r="http://schemas.openxmlformats.org/officeDocument/2006/relationships" type="leftArrow" r:blip="">
                <dgm:adjLst>
                  <dgm:adj idx="1" val="0.7"/>
                  <dgm:adj idx="2" val="0.5"/>
                </dgm:adjLst>
              </dgm:shape>
            </dgm:else>
          </dgm:choose>
          <dgm:presOf axis="des" ptType="node"/>
          <dgm:constrLst/>
          <dgm:ruleLst/>
        </dgm:layoutNode>
        <dgm:layoutNode name="childTextHidden" styleLbl="bgAccFollowNode1">
          <dgm:choose name="Name9">
            <dgm:if name="Name10" axis="des followSib" ptType="node node" st="1 1" cnt="1 0" func="cnt" op="gte" val="1">
              <dgm:alg type="tx">
                <dgm:param type="stBulletLvl" val="1"/>
                <dgm:param type="txAnchorVertCh" val="mid"/>
              </dgm:alg>
            </dgm:if>
            <dgm:else name="Name11">
              <dgm:alg type="tx">
                <dgm:param type="stBulletLvl" val="2"/>
                <dgm:param type="txAnchorVertCh" val="mid"/>
              </dgm:alg>
            </dgm:else>
          </dgm:choose>
          <dgm:choose name="Name12">
            <dgm:if name="Name13" func="var" arg="dir" op="equ" val="norm">
              <dgm:shape xmlns:r="http://schemas.openxmlformats.org/officeDocument/2006/relationships" type="rightArrow" r:blip="" hideGeom="1">
                <dgm:adjLst>
                  <dgm:adj idx="1" val="0.7"/>
                  <dgm:adj idx="2" val="0.5"/>
                </dgm:adjLst>
              </dgm:shape>
            </dgm:if>
            <dgm:else name="Name14">
              <dgm:shape xmlns:r="http://schemas.openxmlformats.org/officeDocument/2006/relationships" type="leftArrow" r:blip="" hideGeom="1">
                <dgm:adjLst>
                  <dgm:adj idx="1" val="0.7"/>
                  <dgm:adj idx="2" val="0.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rMarg" refType="primFontSz" fact="0.1"/>
            <dgm:constr type="lMarg" refType="primFontSz" fact="0.2"/>
          </dgm:constrLst>
          <dgm:ruleLst>
            <dgm:rule type="primFontSz" val="5" fact="NaN" max="NaN"/>
          </dgm:ruleLst>
        </dgm:layoutNode>
        <dgm:layoutNode name="parentText" styleLbl="node1">
          <dgm:varLst>
            <dgm:chMax val="1"/>
            <dgm:bulletEnabled val="1"/>
          </dgm:varLst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primFontSz" val="65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choose name="Name15">
        <dgm:if name="Name16" axis="self" ptType="node" func="revPos" op="gte" val="2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7"/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Process6">
  <dgm:title val=""/>
  <dgm:desc val=""/>
  <dgm:catLst>
    <dgm:cat type="process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L"/>
          <dgm:param type="nodeHorzAlign" val="l"/>
        </dgm:alg>
      </dgm:if>
      <dgm:else name="Name2">
        <dgm:alg type="lin">
          <dgm:param type="linDir" val="from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w" refFor="ch" refForName="compNode" fact="0.7"/>
      <dgm:constr type="ctrY" for="ch" forName="compNode" refType="h" fact="0.5"/>
      <dgm:constr type="w" for="ch" forName="aSpace" refType="w" fact="0.05"/>
      <dgm:constr type="primFontSz" for="des" forName="childTextHidden" op="equ" val="65"/>
      <dgm:constr type="primFontSz" for="des" forName="parentText" op="equ"/>
    </dgm:constrLst>
    <dgm:ruleLst/>
    <dgm:forEach name="aNodeForEach" axis="ch" ptType="node">
      <dgm:layoutNode name="compNode">
        <dgm:alg type="composite">
          <dgm:param type="ar" val="1.43"/>
        </dgm:alg>
        <dgm:shape xmlns:r="http://schemas.openxmlformats.org/officeDocument/2006/relationships" r:blip="">
          <dgm:adjLst/>
        </dgm:shape>
        <dgm:presOf/>
        <dgm:choose name="Name3">
          <dgm:if name="Name4" func="var" arg="dir" op="equ" val="norm">
            <dgm:constrLst>
              <dgm:constr type="w" for="ch" forName="childTextVisible" refType="w" fact="0.8"/>
              <dgm:constr type="h" for="ch" forName="childTextVisible" refType="h"/>
              <dgm:constr type="r" for="ch" forName="childTextVisible" refType="w"/>
              <dgm:constr type="w" for="ch" forName="childTextHidden" refType="w" fact="0.6"/>
              <dgm:constr type="h" for="ch" forName="childTextHidden" refType="h"/>
              <dgm:constr type="r" for="ch" forName="childTextHidden" refType="w"/>
              <dgm:constr type="l" for="ch" forName="parentText"/>
              <dgm:constr type="w" for="ch" forName="parentText" refType="w" fact="0.4"/>
              <dgm:constr type="h" for="ch" forName="parentText" refType="w" refFor="ch" refForName="parentText" op="equ"/>
              <dgm:constr type="ctrY" for="ch" forName="parentText" refType="h" fact="0.5"/>
            </dgm:constrLst>
          </dgm:if>
          <dgm:else name="Name5">
            <dgm:constrLst>
              <dgm:constr type="w" for="ch" forName="childTextVisible" refType="w" fact="0.8"/>
              <dgm:constr type="h" for="ch" forName="childTextVisible" refType="h"/>
              <dgm:constr type="l" for="ch" forName="childTextVisible"/>
              <dgm:constr type="w" for="ch" forName="childTextHidden" refType="w" fact="0.6"/>
              <dgm:constr type="h" for="ch" forName="childTextHidden" refType="h"/>
              <dgm:constr type="l" for="ch" forName="childTextHidden"/>
              <dgm:constr type="r" for="ch" forName="parentText" refType="w"/>
              <dgm:constr type="w" for="ch" forName="parentText" refType="w" fact="0.4"/>
              <dgm:constr type="h" for="ch" forName="parentText" refType="w" refFor="ch" refForName="parentText" op="equ"/>
              <dgm:constr type="ctrY" for="ch" forName="parentText" refType="h" fact="0.5"/>
            </dgm:constrLst>
          </dgm:else>
        </dgm:choose>
        <dgm:ruleLst/>
        <dgm:layoutNode name="noGeometry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childTextVisible" styleLbl="bgAccFollowNode1">
          <dgm:varLst>
            <dgm:bulletEnabled val="1"/>
          </dgm:varLst>
          <dgm:alg type="sp"/>
          <dgm:choose name="Name6">
            <dgm:if name="Name7" func="var" arg="dir" op="equ" val="norm">
              <dgm:shape xmlns:r="http://schemas.openxmlformats.org/officeDocument/2006/relationships" type="rightArrow" r:blip="">
                <dgm:adjLst>
                  <dgm:adj idx="1" val="0.7"/>
                  <dgm:adj idx="2" val="0.5"/>
                </dgm:adjLst>
              </dgm:shape>
            </dgm:if>
            <dgm:else name="Name8">
              <dgm:shape xmlns:r="http://schemas.openxmlformats.org/officeDocument/2006/relationships" type="leftArrow" r:blip="">
                <dgm:adjLst>
                  <dgm:adj idx="1" val="0.7"/>
                  <dgm:adj idx="2" val="0.5"/>
                </dgm:adjLst>
              </dgm:shape>
            </dgm:else>
          </dgm:choose>
          <dgm:presOf axis="des" ptType="node"/>
          <dgm:constrLst/>
          <dgm:ruleLst/>
        </dgm:layoutNode>
        <dgm:layoutNode name="childTextHidden" styleLbl="bgAccFollowNode1">
          <dgm:choose name="Name9">
            <dgm:if name="Name10" axis="des followSib" ptType="node node" st="1 1" cnt="1 0" func="cnt" op="gte" val="1">
              <dgm:alg type="tx">
                <dgm:param type="stBulletLvl" val="1"/>
                <dgm:param type="txAnchorVertCh" val="mid"/>
              </dgm:alg>
            </dgm:if>
            <dgm:else name="Name11">
              <dgm:alg type="tx">
                <dgm:param type="stBulletLvl" val="2"/>
                <dgm:param type="txAnchorVertCh" val="mid"/>
              </dgm:alg>
            </dgm:else>
          </dgm:choose>
          <dgm:choose name="Name12">
            <dgm:if name="Name13" func="var" arg="dir" op="equ" val="norm">
              <dgm:shape xmlns:r="http://schemas.openxmlformats.org/officeDocument/2006/relationships" type="rightArrow" r:blip="" hideGeom="1">
                <dgm:adjLst>
                  <dgm:adj idx="1" val="0.7"/>
                  <dgm:adj idx="2" val="0.5"/>
                </dgm:adjLst>
              </dgm:shape>
            </dgm:if>
            <dgm:else name="Name14">
              <dgm:shape xmlns:r="http://schemas.openxmlformats.org/officeDocument/2006/relationships" type="leftArrow" r:blip="" hideGeom="1">
                <dgm:adjLst>
                  <dgm:adj idx="1" val="0.7"/>
                  <dgm:adj idx="2" val="0.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rMarg" refType="primFontSz" fact="0.1"/>
            <dgm:constr type="lMarg" refType="primFontSz" fact="0.2"/>
          </dgm:constrLst>
          <dgm:ruleLst>
            <dgm:rule type="primFontSz" val="5" fact="NaN" max="NaN"/>
          </dgm:ruleLst>
        </dgm:layoutNode>
        <dgm:layoutNode name="parentText" styleLbl="node1">
          <dgm:varLst>
            <dgm:chMax val="1"/>
            <dgm:bulletEnabled val="1"/>
          </dgm:varLst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primFontSz" val="65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choose name="Name15">
        <dgm:if name="Name16" axis="self" ptType="node" func="revPos" op="gte" val="2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7"/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Process6">
  <dgm:title val=""/>
  <dgm:desc val=""/>
  <dgm:catLst>
    <dgm:cat type="process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L"/>
          <dgm:param type="nodeHorzAlign" val="l"/>
        </dgm:alg>
      </dgm:if>
      <dgm:else name="Name2">
        <dgm:alg type="lin">
          <dgm:param type="linDir" val="from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w" refFor="ch" refForName="compNode" fact="0.7"/>
      <dgm:constr type="ctrY" for="ch" forName="compNode" refType="h" fact="0.5"/>
      <dgm:constr type="w" for="ch" forName="aSpace" refType="w" fact="0.05"/>
      <dgm:constr type="primFontSz" for="des" forName="childTextHidden" op="equ" val="65"/>
      <dgm:constr type="primFontSz" for="des" forName="parentText" op="equ"/>
    </dgm:constrLst>
    <dgm:ruleLst/>
    <dgm:forEach name="aNodeForEach" axis="ch" ptType="node">
      <dgm:layoutNode name="compNode">
        <dgm:alg type="composite">
          <dgm:param type="ar" val="1.43"/>
        </dgm:alg>
        <dgm:shape xmlns:r="http://schemas.openxmlformats.org/officeDocument/2006/relationships" r:blip="">
          <dgm:adjLst/>
        </dgm:shape>
        <dgm:presOf/>
        <dgm:choose name="Name3">
          <dgm:if name="Name4" func="var" arg="dir" op="equ" val="norm">
            <dgm:constrLst>
              <dgm:constr type="w" for="ch" forName="childTextVisible" refType="w" fact="0.8"/>
              <dgm:constr type="h" for="ch" forName="childTextVisible" refType="h"/>
              <dgm:constr type="r" for="ch" forName="childTextVisible" refType="w"/>
              <dgm:constr type="w" for="ch" forName="childTextHidden" refType="w" fact="0.6"/>
              <dgm:constr type="h" for="ch" forName="childTextHidden" refType="h"/>
              <dgm:constr type="r" for="ch" forName="childTextHidden" refType="w"/>
              <dgm:constr type="l" for="ch" forName="parentText"/>
              <dgm:constr type="w" for="ch" forName="parentText" refType="w" fact="0.4"/>
              <dgm:constr type="h" for="ch" forName="parentText" refType="w" refFor="ch" refForName="parentText" op="equ"/>
              <dgm:constr type="ctrY" for="ch" forName="parentText" refType="h" fact="0.5"/>
            </dgm:constrLst>
          </dgm:if>
          <dgm:else name="Name5">
            <dgm:constrLst>
              <dgm:constr type="w" for="ch" forName="childTextVisible" refType="w" fact="0.8"/>
              <dgm:constr type="h" for="ch" forName="childTextVisible" refType="h"/>
              <dgm:constr type="l" for="ch" forName="childTextVisible"/>
              <dgm:constr type="w" for="ch" forName="childTextHidden" refType="w" fact="0.6"/>
              <dgm:constr type="h" for="ch" forName="childTextHidden" refType="h"/>
              <dgm:constr type="l" for="ch" forName="childTextHidden"/>
              <dgm:constr type="r" for="ch" forName="parentText" refType="w"/>
              <dgm:constr type="w" for="ch" forName="parentText" refType="w" fact="0.4"/>
              <dgm:constr type="h" for="ch" forName="parentText" refType="w" refFor="ch" refForName="parentText" op="equ"/>
              <dgm:constr type="ctrY" for="ch" forName="parentText" refType="h" fact="0.5"/>
            </dgm:constrLst>
          </dgm:else>
        </dgm:choose>
        <dgm:ruleLst/>
        <dgm:layoutNode name="noGeometry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childTextVisible" styleLbl="bgAccFollowNode1">
          <dgm:varLst>
            <dgm:bulletEnabled val="1"/>
          </dgm:varLst>
          <dgm:alg type="sp"/>
          <dgm:choose name="Name6">
            <dgm:if name="Name7" func="var" arg="dir" op="equ" val="norm">
              <dgm:shape xmlns:r="http://schemas.openxmlformats.org/officeDocument/2006/relationships" type="rightArrow" r:blip="">
                <dgm:adjLst>
                  <dgm:adj idx="1" val="0.7"/>
                  <dgm:adj idx="2" val="0.5"/>
                </dgm:adjLst>
              </dgm:shape>
            </dgm:if>
            <dgm:else name="Name8">
              <dgm:shape xmlns:r="http://schemas.openxmlformats.org/officeDocument/2006/relationships" type="leftArrow" r:blip="">
                <dgm:adjLst>
                  <dgm:adj idx="1" val="0.7"/>
                  <dgm:adj idx="2" val="0.5"/>
                </dgm:adjLst>
              </dgm:shape>
            </dgm:else>
          </dgm:choose>
          <dgm:presOf axis="des" ptType="node"/>
          <dgm:constrLst/>
          <dgm:ruleLst/>
        </dgm:layoutNode>
        <dgm:layoutNode name="childTextHidden" styleLbl="bgAccFollowNode1">
          <dgm:choose name="Name9">
            <dgm:if name="Name10" axis="des followSib" ptType="node node" st="1 1" cnt="1 0" func="cnt" op="gte" val="1">
              <dgm:alg type="tx">
                <dgm:param type="stBulletLvl" val="1"/>
                <dgm:param type="txAnchorVertCh" val="mid"/>
              </dgm:alg>
            </dgm:if>
            <dgm:else name="Name11">
              <dgm:alg type="tx">
                <dgm:param type="stBulletLvl" val="2"/>
                <dgm:param type="txAnchorVertCh" val="mid"/>
              </dgm:alg>
            </dgm:else>
          </dgm:choose>
          <dgm:choose name="Name12">
            <dgm:if name="Name13" func="var" arg="dir" op="equ" val="norm">
              <dgm:shape xmlns:r="http://schemas.openxmlformats.org/officeDocument/2006/relationships" type="rightArrow" r:blip="" hideGeom="1">
                <dgm:adjLst>
                  <dgm:adj idx="1" val="0.7"/>
                  <dgm:adj idx="2" val="0.5"/>
                </dgm:adjLst>
              </dgm:shape>
            </dgm:if>
            <dgm:else name="Name14">
              <dgm:shape xmlns:r="http://schemas.openxmlformats.org/officeDocument/2006/relationships" type="leftArrow" r:blip="" hideGeom="1">
                <dgm:adjLst>
                  <dgm:adj idx="1" val="0.7"/>
                  <dgm:adj idx="2" val="0.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rMarg" refType="primFontSz" fact="0.1"/>
            <dgm:constr type="lMarg" refType="primFontSz" fact="0.2"/>
          </dgm:constrLst>
          <dgm:ruleLst>
            <dgm:rule type="primFontSz" val="5" fact="NaN" max="NaN"/>
          </dgm:ruleLst>
        </dgm:layoutNode>
        <dgm:layoutNode name="parentText" styleLbl="node1">
          <dgm:varLst>
            <dgm:chMax val="1"/>
            <dgm:bulletEnabled val="1"/>
          </dgm:varLst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primFontSz" val="65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choose name="Name15">
        <dgm:if name="Name16" axis="self" ptType="node" func="revPos" op="gte" val="2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7"/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hProcess6">
  <dgm:title val=""/>
  <dgm:desc val=""/>
  <dgm:catLst>
    <dgm:cat type="process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L"/>
          <dgm:param type="nodeHorzAlign" val="l"/>
        </dgm:alg>
      </dgm:if>
      <dgm:else name="Name2">
        <dgm:alg type="lin">
          <dgm:param type="linDir" val="from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w" refFor="ch" refForName="compNode" fact="0.7"/>
      <dgm:constr type="ctrY" for="ch" forName="compNode" refType="h" fact="0.5"/>
      <dgm:constr type="w" for="ch" forName="aSpace" refType="w" fact="0.05"/>
      <dgm:constr type="primFontSz" for="des" forName="childTextHidden" op="equ" val="65"/>
      <dgm:constr type="primFontSz" for="des" forName="parentText" op="equ"/>
    </dgm:constrLst>
    <dgm:ruleLst/>
    <dgm:forEach name="aNodeForEach" axis="ch" ptType="node">
      <dgm:layoutNode name="compNode">
        <dgm:alg type="composite">
          <dgm:param type="ar" val="1.43"/>
        </dgm:alg>
        <dgm:shape xmlns:r="http://schemas.openxmlformats.org/officeDocument/2006/relationships" r:blip="">
          <dgm:adjLst/>
        </dgm:shape>
        <dgm:presOf/>
        <dgm:choose name="Name3">
          <dgm:if name="Name4" func="var" arg="dir" op="equ" val="norm">
            <dgm:constrLst>
              <dgm:constr type="w" for="ch" forName="childTextVisible" refType="w" fact="0.8"/>
              <dgm:constr type="h" for="ch" forName="childTextVisible" refType="h"/>
              <dgm:constr type="r" for="ch" forName="childTextVisible" refType="w"/>
              <dgm:constr type="w" for="ch" forName="childTextHidden" refType="w" fact="0.6"/>
              <dgm:constr type="h" for="ch" forName="childTextHidden" refType="h"/>
              <dgm:constr type="r" for="ch" forName="childTextHidden" refType="w"/>
              <dgm:constr type="l" for="ch" forName="parentText"/>
              <dgm:constr type="w" for="ch" forName="parentText" refType="w" fact="0.4"/>
              <dgm:constr type="h" for="ch" forName="parentText" refType="w" refFor="ch" refForName="parentText" op="equ"/>
              <dgm:constr type="ctrY" for="ch" forName="parentText" refType="h" fact="0.5"/>
            </dgm:constrLst>
          </dgm:if>
          <dgm:else name="Name5">
            <dgm:constrLst>
              <dgm:constr type="w" for="ch" forName="childTextVisible" refType="w" fact="0.8"/>
              <dgm:constr type="h" for="ch" forName="childTextVisible" refType="h"/>
              <dgm:constr type="l" for="ch" forName="childTextVisible"/>
              <dgm:constr type="w" for="ch" forName="childTextHidden" refType="w" fact="0.6"/>
              <dgm:constr type="h" for="ch" forName="childTextHidden" refType="h"/>
              <dgm:constr type="l" for="ch" forName="childTextHidden"/>
              <dgm:constr type="r" for="ch" forName="parentText" refType="w"/>
              <dgm:constr type="w" for="ch" forName="parentText" refType="w" fact="0.4"/>
              <dgm:constr type="h" for="ch" forName="parentText" refType="w" refFor="ch" refForName="parentText" op="equ"/>
              <dgm:constr type="ctrY" for="ch" forName="parentText" refType="h" fact="0.5"/>
            </dgm:constrLst>
          </dgm:else>
        </dgm:choose>
        <dgm:ruleLst/>
        <dgm:layoutNode name="noGeometry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childTextVisible" styleLbl="bgAccFollowNode1">
          <dgm:varLst>
            <dgm:bulletEnabled val="1"/>
          </dgm:varLst>
          <dgm:alg type="sp"/>
          <dgm:choose name="Name6">
            <dgm:if name="Name7" func="var" arg="dir" op="equ" val="norm">
              <dgm:shape xmlns:r="http://schemas.openxmlformats.org/officeDocument/2006/relationships" type="rightArrow" r:blip="">
                <dgm:adjLst>
                  <dgm:adj idx="1" val="0.7"/>
                  <dgm:adj idx="2" val="0.5"/>
                </dgm:adjLst>
              </dgm:shape>
            </dgm:if>
            <dgm:else name="Name8">
              <dgm:shape xmlns:r="http://schemas.openxmlformats.org/officeDocument/2006/relationships" type="leftArrow" r:blip="">
                <dgm:adjLst>
                  <dgm:adj idx="1" val="0.7"/>
                  <dgm:adj idx="2" val="0.5"/>
                </dgm:adjLst>
              </dgm:shape>
            </dgm:else>
          </dgm:choose>
          <dgm:presOf axis="des" ptType="node"/>
          <dgm:constrLst/>
          <dgm:ruleLst/>
        </dgm:layoutNode>
        <dgm:layoutNode name="childTextHidden" styleLbl="bgAccFollowNode1">
          <dgm:choose name="Name9">
            <dgm:if name="Name10" axis="des followSib" ptType="node node" st="1 1" cnt="1 0" func="cnt" op="gte" val="1">
              <dgm:alg type="tx">
                <dgm:param type="stBulletLvl" val="1"/>
                <dgm:param type="txAnchorVertCh" val="mid"/>
              </dgm:alg>
            </dgm:if>
            <dgm:else name="Name11">
              <dgm:alg type="tx">
                <dgm:param type="stBulletLvl" val="2"/>
                <dgm:param type="txAnchorVertCh" val="mid"/>
              </dgm:alg>
            </dgm:else>
          </dgm:choose>
          <dgm:choose name="Name12">
            <dgm:if name="Name13" func="var" arg="dir" op="equ" val="norm">
              <dgm:shape xmlns:r="http://schemas.openxmlformats.org/officeDocument/2006/relationships" type="rightArrow" r:blip="" hideGeom="1">
                <dgm:adjLst>
                  <dgm:adj idx="1" val="0.7"/>
                  <dgm:adj idx="2" val="0.5"/>
                </dgm:adjLst>
              </dgm:shape>
            </dgm:if>
            <dgm:else name="Name14">
              <dgm:shape xmlns:r="http://schemas.openxmlformats.org/officeDocument/2006/relationships" type="leftArrow" r:blip="" hideGeom="1">
                <dgm:adjLst>
                  <dgm:adj idx="1" val="0.7"/>
                  <dgm:adj idx="2" val="0.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rMarg" refType="primFontSz" fact="0.1"/>
            <dgm:constr type="lMarg" refType="primFontSz" fact="0.2"/>
          </dgm:constrLst>
          <dgm:ruleLst>
            <dgm:rule type="primFontSz" val="5" fact="NaN" max="NaN"/>
          </dgm:ruleLst>
        </dgm:layoutNode>
        <dgm:layoutNode name="parentText" styleLbl="node1">
          <dgm:varLst>
            <dgm:chMax val="1"/>
            <dgm:bulletEnabled val="1"/>
          </dgm:varLst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primFontSz" val="65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choose name="Name15">
        <dgm:if name="Name16" axis="self" ptType="node" func="revPos" op="gte" val="2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7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emf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5859624"/>
            <a:ext cx="12192000" cy="998376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  <a:effectLst>
            <a:glow>
              <a:schemeClr val="accent1">
                <a:alpha val="40000"/>
              </a:scheme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724400" y="6395387"/>
            <a:ext cx="2743200" cy="365125"/>
          </a:xfrm>
        </p:spPr>
        <p:txBody>
          <a:bodyPr/>
          <a:lstStyle>
            <a:lvl1pPr algn="ctr">
              <a:defRPr/>
            </a:lvl1pPr>
          </a:lstStyle>
          <a:p>
            <a:fld id="{FD0DE3E2-E2C5-4951-8A60-5C9DFDFE9019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0538"/>
          <a:stretch/>
        </p:blipFill>
        <p:spPr>
          <a:xfrm>
            <a:off x="968374" y="5978103"/>
            <a:ext cx="1600685" cy="760901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37" y="5975900"/>
            <a:ext cx="760900" cy="76090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63469" y="5651633"/>
            <a:ext cx="1409433" cy="1409433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30352" y="5975901"/>
            <a:ext cx="1523411" cy="7608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82677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A6568D-40E4-4AF9-B10A-46D13E6E88E4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09/06/2016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0DE3E2-E2C5-4951-8A60-5C9DFDFE9019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36808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A6568D-40E4-4AF9-B10A-46D13E6E88E4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09/06/2016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0DE3E2-E2C5-4951-8A60-5C9DFDFE9019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75578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 &amp; Hyph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430696"/>
            <a:ext cx="10972800" cy="92213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GB" dirty="0" smtClean="0"/>
              <a:t>Click to edit Master title style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49BB3D-90E4-C946-BCF9-8FBC622A1A06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Content Placeholder 2"/>
          <p:cNvSpPr>
            <a:spLocks noGrp="1"/>
          </p:cNvSpPr>
          <p:nvPr>
            <p:ph idx="11"/>
          </p:nvPr>
        </p:nvSpPr>
        <p:spPr>
          <a:xfrm>
            <a:off x="617428" y="1557211"/>
            <a:ext cx="10972800" cy="4525963"/>
          </a:xfrm>
          <a:prstGeom prst="rect">
            <a:avLst/>
          </a:prstGeom>
        </p:spPr>
        <p:txBody>
          <a:bodyPr/>
          <a:lstStyle>
            <a:lvl1pPr marL="205200" indent="-277200">
              <a:buFont typeface="Arial"/>
              <a:buChar char="•"/>
              <a:defRPr sz="2800">
                <a:latin typeface="Corbel"/>
                <a:cs typeface="Corbel"/>
              </a:defRPr>
            </a:lvl1pPr>
            <a:lvl2pPr marL="612000" indent="-288000" algn="l">
              <a:buClr>
                <a:srgbClr val="FF6600"/>
              </a:buClr>
              <a:buFont typeface="Corbel" panose="020B0503020204020204" pitchFamily="34" charset="0"/>
              <a:buChar char="−"/>
              <a:defRPr sz="2400">
                <a:latin typeface="Corbel"/>
                <a:cs typeface="Corbel"/>
              </a:defRPr>
            </a:lvl2pPr>
            <a:lvl3pPr marL="813600" indent="-234000">
              <a:buFont typeface="Arial"/>
              <a:buChar char="•"/>
              <a:defRPr sz="2000">
                <a:latin typeface="Corbel"/>
                <a:cs typeface="Corbel"/>
              </a:defRPr>
            </a:lvl3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9904101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A6568D-40E4-4AF9-B10A-46D13E6E88E4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09/06/2016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0DE3E2-E2C5-4951-8A60-5C9DFDFE9019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44731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A6568D-40E4-4AF9-B10A-46D13E6E88E4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09/06/2016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0DE3E2-E2C5-4951-8A60-5C9DFDFE9019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73753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A6568D-40E4-4AF9-B10A-46D13E6E88E4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09/06/2016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0DE3E2-E2C5-4951-8A60-5C9DFDFE9019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33511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A6568D-40E4-4AF9-B10A-46D13E6E88E4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09/06/2016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0DE3E2-E2C5-4951-8A60-5C9DFDFE9019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12372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A6568D-40E4-4AF9-B10A-46D13E6E88E4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09/06/2016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0DE3E2-E2C5-4951-8A60-5C9DFDFE9019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60492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A6568D-40E4-4AF9-B10A-46D13E6E88E4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09/06/2016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0DE3E2-E2C5-4951-8A60-5C9DFDFE9019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99356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A6568D-40E4-4AF9-B10A-46D13E6E88E4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09/06/2016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0DE3E2-E2C5-4951-8A60-5C9DFDFE9019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34116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A6568D-40E4-4AF9-B10A-46D13E6E88E4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09/06/2016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0DE3E2-E2C5-4951-8A60-5C9DFDFE9019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7387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4.jpe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flip="none" rotWithShape="1">
          <a:gsLst>
            <a:gs pos="0">
              <a:schemeClr val="bg1"/>
            </a:gs>
            <a:gs pos="74000">
              <a:schemeClr val="accent6">
                <a:lumMod val="45000"/>
                <a:lumOff val="55000"/>
              </a:schemeClr>
            </a:gs>
            <a:gs pos="83000">
              <a:schemeClr val="accent6">
                <a:lumMod val="73000"/>
                <a:lumOff val="27000"/>
              </a:schemeClr>
            </a:gs>
            <a:gs pos="100000">
              <a:schemeClr val="accent6">
                <a:lumMod val="30000"/>
                <a:lumOff val="7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A6568D-40E4-4AF9-B10A-46D13E6E88E4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09/06/2016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0DE3E2-E2C5-4951-8A60-5C9DFDFE9019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Rectangle 6"/>
          <p:cNvSpPr/>
          <p:nvPr userDrawn="1"/>
        </p:nvSpPr>
        <p:spPr>
          <a:xfrm>
            <a:off x="0" y="5859624"/>
            <a:ext cx="12192000" cy="998376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  <a:effectLst>
            <a:glow>
              <a:schemeClr val="accent1">
                <a:alpha val="40000"/>
              </a:scheme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prstClr val="white"/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 rotWithShape="1"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0538"/>
          <a:stretch/>
        </p:blipFill>
        <p:spPr>
          <a:xfrm>
            <a:off x="968374" y="5978103"/>
            <a:ext cx="1600685" cy="760901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37" y="5975900"/>
            <a:ext cx="760900" cy="76090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63469" y="5651633"/>
            <a:ext cx="1409433" cy="1409433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30352" y="5975901"/>
            <a:ext cx="1523411" cy="760899"/>
          </a:xfrm>
          <a:prstGeom prst="rect">
            <a:avLst/>
          </a:prstGeom>
        </p:spPr>
      </p:pic>
      <p:sp>
        <p:nvSpPr>
          <p:cNvPr id="18" name="Slide Number Placeholder 5"/>
          <p:cNvSpPr txBox="1">
            <a:spLocks/>
          </p:cNvSpPr>
          <p:nvPr userDrawn="1"/>
        </p:nvSpPr>
        <p:spPr>
          <a:xfrm>
            <a:off x="4724400" y="6395387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ctr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D0DE3E2-E2C5-4951-8A60-5C9DFDFE9019}" type="slidenum">
              <a:rPr lang="en-GB" smtClean="0">
                <a:solidFill>
                  <a:prstClr val="white"/>
                </a:solidFill>
              </a:rPr>
              <a:pPr/>
              <a:t>‹#›</a:t>
            </a:fld>
            <a:endParaRPr lang="en-GB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51375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6.xml"/><Relationship Id="rId7" Type="http://schemas.microsoft.com/office/2007/relationships/diagramDrawing" Target="../diagrams/drawing6.xm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6.xml"/><Relationship Id="rId5" Type="http://schemas.openxmlformats.org/officeDocument/2006/relationships/diagramQuickStyle" Target="../diagrams/quickStyle6.xml"/><Relationship Id="rId4" Type="http://schemas.openxmlformats.org/officeDocument/2006/relationships/diagramLayout" Target="../diagrams/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4.emf"/><Relationship Id="rId4" Type="http://schemas.openxmlformats.org/officeDocument/2006/relationships/oleObject" Target="../embeddings/oleObject1.bin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275412/session/3/contribution/57" TargetMode="Externa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hyperlink" Target="mailto:ryan.bodenstein@physics.ox.ac.uk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2018"/>
            <a:ext cx="9144000" cy="2387600"/>
          </a:xfrm>
        </p:spPr>
        <p:txBody>
          <a:bodyPr/>
          <a:lstStyle/>
          <a:p>
            <a:r>
              <a:rPr lang="en-GB" dirty="0" smtClean="0"/>
              <a:t>When Beams Collide</a:t>
            </a:r>
            <a:br>
              <a:rPr lang="en-GB" dirty="0" smtClean="0"/>
            </a:br>
            <a:r>
              <a:rPr lang="en-GB" sz="2400" dirty="0" smtClean="0"/>
              <a:t>Better single and two-beam tuning with improved tuning procedures.</a:t>
            </a:r>
            <a:endParaRPr lang="en-GB" sz="54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124234"/>
            <a:ext cx="9144000" cy="1655762"/>
          </a:xfrm>
        </p:spPr>
        <p:txBody>
          <a:bodyPr/>
          <a:lstStyle/>
          <a:p>
            <a:r>
              <a:rPr lang="en-GB" dirty="0" smtClean="0"/>
              <a:t>Ryan Bodenstein</a:t>
            </a:r>
          </a:p>
          <a:p>
            <a:r>
              <a:rPr lang="en-GB" dirty="0" smtClean="0"/>
              <a:t>Jochem Snuverink</a:t>
            </a:r>
          </a:p>
          <a:p>
            <a:endParaRPr lang="en-GB" dirty="0" smtClean="0"/>
          </a:p>
          <a:p>
            <a:r>
              <a:rPr lang="en-GB" dirty="0" smtClean="0"/>
              <a:t>ECFA Workshop 2016 – Santander</a:t>
            </a:r>
          </a:p>
          <a:p>
            <a:r>
              <a:rPr lang="en-GB" dirty="0" smtClean="0"/>
              <a:t>Friday, June 3, 2016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4720317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0360" y="36472"/>
            <a:ext cx="6503777" cy="487783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-15874"/>
            <a:ext cx="10515600" cy="722270"/>
          </a:xfrm>
        </p:spPr>
        <p:txBody>
          <a:bodyPr/>
          <a:lstStyle/>
          <a:p>
            <a:r>
              <a:rPr lang="en-GB" sz="4000" dirty="0" smtClean="0"/>
              <a:t>Step by step…</a:t>
            </a:r>
            <a:endParaRPr lang="en-GB" sz="4000" dirty="0"/>
          </a:p>
        </p:txBody>
      </p:sp>
      <p:graphicFrame>
        <p:nvGraphicFramePr>
          <p:cNvPr id="6" name="Diagram 5"/>
          <p:cNvGraphicFramePr/>
          <p:nvPr>
            <p:extLst/>
          </p:nvPr>
        </p:nvGraphicFramePr>
        <p:xfrm>
          <a:off x="1229497" y="4787304"/>
          <a:ext cx="10124303" cy="113819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0" name="Oval 9"/>
          <p:cNvSpPr/>
          <p:nvPr/>
        </p:nvSpPr>
        <p:spPr>
          <a:xfrm>
            <a:off x="8676502" y="4668541"/>
            <a:ext cx="1968843" cy="1375719"/>
          </a:xfrm>
          <a:prstGeom prst="ellipse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345989" y="706396"/>
            <a:ext cx="3492843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GB" sz="2000" dirty="0" smtClean="0">
                <a:latin typeface="Calibri Light" panose="020F0302020204030204" pitchFamily="34" charset="0"/>
              </a:rPr>
              <a:t>Apply the first corrections to the uncorrected beam </a:t>
            </a:r>
          </a:p>
          <a:p>
            <a:pPr marL="342900" indent="-342900">
              <a:buAutoNum type="arabicPeriod"/>
            </a:pPr>
            <a:endParaRPr lang="en-GB" sz="2000" dirty="0" smtClean="0">
              <a:latin typeface="Calibri Light" panose="020F0302020204030204" pitchFamily="34" charset="0"/>
            </a:endParaRPr>
          </a:p>
          <a:p>
            <a:pPr marL="342900" indent="-342900">
              <a:buAutoNum type="arabicPeriod"/>
            </a:pPr>
            <a:r>
              <a:rPr lang="en-GB" sz="2000" dirty="0" smtClean="0">
                <a:latin typeface="Calibri Light" panose="020F0302020204030204" pitchFamily="34" charset="0"/>
              </a:rPr>
              <a:t>Correct the dispersion to approach design values</a:t>
            </a:r>
          </a:p>
          <a:p>
            <a:pPr marL="342900" indent="-342900">
              <a:buAutoNum type="arabicPeriod"/>
            </a:pPr>
            <a:endParaRPr lang="en-GB" sz="2000" dirty="0" smtClean="0">
              <a:latin typeface="Calibri Light" panose="020F0302020204030204" pitchFamily="34" charset="0"/>
            </a:endParaRPr>
          </a:p>
          <a:p>
            <a:pPr marL="342900" indent="-342900">
              <a:buAutoNum type="arabicPeriod"/>
            </a:pPr>
            <a:r>
              <a:rPr lang="en-GB" sz="2000" dirty="0" smtClean="0">
                <a:latin typeface="Calibri Light" panose="020F0302020204030204" pitchFamily="34" charset="0"/>
              </a:rPr>
              <a:t>Use the tuning knobs to maximize luminosity</a:t>
            </a:r>
          </a:p>
          <a:p>
            <a:pPr marL="342900" indent="-342900">
              <a:buAutoNum type="arabicPeriod"/>
            </a:pPr>
            <a:endParaRPr lang="en-GB" sz="2000" dirty="0" smtClean="0">
              <a:latin typeface="Calibri Light" panose="020F0302020204030204" pitchFamily="34" charset="0"/>
            </a:endParaRPr>
          </a:p>
          <a:p>
            <a:pPr marL="342900" indent="-342900">
              <a:buAutoNum type="arabicPeriod"/>
            </a:pPr>
            <a:r>
              <a:rPr lang="en-GB" sz="2000" dirty="0" smtClean="0">
                <a:latin typeface="Calibri Light" panose="020F0302020204030204" pitchFamily="34" charset="0"/>
              </a:rPr>
              <a:t>Attempt to optimize dispersion again</a:t>
            </a:r>
          </a:p>
          <a:p>
            <a:pPr marL="342900" indent="-342900">
              <a:buAutoNum type="arabicPeriod"/>
            </a:pPr>
            <a:endParaRPr lang="en-GB" sz="2000" dirty="0" smtClean="0">
              <a:latin typeface="Calibri Light" panose="020F0302020204030204" pitchFamily="34" charset="0"/>
            </a:endParaRPr>
          </a:p>
          <a:p>
            <a:pPr marL="342900" indent="-342900">
              <a:buAutoNum type="arabicPeriod"/>
            </a:pPr>
            <a:r>
              <a:rPr lang="en-GB" sz="2000" dirty="0" smtClean="0">
                <a:latin typeface="Calibri Light" panose="020F0302020204030204" pitchFamily="34" charset="0"/>
              </a:rPr>
              <a:t>Maximize luminosity once more</a:t>
            </a:r>
          </a:p>
        </p:txBody>
      </p:sp>
    </p:spTree>
    <p:extLst>
      <p:ext uri="{BB962C8B-B14F-4D97-AF65-F5344CB8AC3E}">
        <p14:creationId xmlns:p14="http://schemas.microsoft.com/office/powerpoint/2010/main" val="703950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11126"/>
            <a:ext cx="10515600" cy="722270"/>
          </a:xfrm>
        </p:spPr>
        <p:txBody>
          <a:bodyPr/>
          <a:lstStyle/>
          <a:p>
            <a:pPr algn="ctr"/>
            <a:r>
              <a:rPr lang="en-GB" sz="4000" dirty="0" smtClean="0"/>
              <a:t>Unfortunately, this isn’t enough.</a:t>
            </a:r>
            <a:endParaRPr lang="en-GB" sz="4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528" y="1320113"/>
            <a:ext cx="5802191" cy="435164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338648" y="685112"/>
            <a:ext cx="951470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latin typeface="Calibri Light" panose="020F0302020204030204" pitchFamily="34" charset="0"/>
              </a:rPr>
              <a:t>The goal is for 90% of seeds to reach 110%.</a:t>
            </a:r>
          </a:p>
          <a:p>
            <a:pPr algn="ctr"/>
            <a:r>
              <a:rPr lang="en-GB" dirty="0" smtClean="0">
                <a:latin typeface="Calibri Light" panose="020F0302020204030204" pitchFamily="34" charset="0"/>
              </a:rPr>
              <a:t>Doing multiple iterations, using the previous output as the input, surprisingly makes matters worse.</a:t>
            </a:r>
            <a:endParaRPr lang="en-GB" dirty="0">
              <a:latin typeface="Calibri Light" panose="020F0302020204030204" pitchFamily="34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58004" y="1320112"/>
            <a:ext cx="5802190" cy="43516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832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1435" y="141672"/>
            <a:ext cx="11469130" cy="869177"/>
          </a:xfrm>
        </p:spPr>
        <p:txBody>
          <a:bodyPr/>
          <a:lstStyle/>
          <a:p>
            <a:pPr algn="ctr"/>
            <a:r>
              <a:rPr lang="en-GB" sz="2800" dirty="0" smtClean="0"/>
              <a:t>So, what’s the problem?</a:t>
            </a:r>
            <a:endParaRPr lang="en-GB" sz="28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59445" y="662070"/>
            <a:ext cx="6879971" cy="5159979"/>
          </a:xfrm>
          <a:prstGeom prst="rect">
            <a:avLst/>
          </a:prstGeom>
        </p:spPr>
      </p:pic>
      <p:cxnSp>
        <p:nvCxnSpPr>
          <p:cNvPr id="8" name="Straight Connector 7"/>
          <p:cNvCxnSpPr/>
          <p:nvPr/>
        </p:nvCxnSpPr>
        <p:spPr>
          <a:xfrm flipV="1">
            <a:off x="3517557" y="1206157"/>
            <a:ext cx="5321643" cy="3838832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09636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1435" y="141672"/>
            <a:ext cx="11469130" cy="869177"/>
          </a:xfrm>
        </p:spPr>
        <p:txBody>
          <a:bodyPr/>
          <a:lstStyle/>
          <a:p>
            <a:pPr algn="ctr"/>
            <a:r>
              <a:rPr lang="en-GB" sz="2800" dirty="0" smtClean="0"/>
              <a:t>It turns out, the 2</a:t>
            </a:r>
            <a:r>
              <a:rPr lang="en-GB" sz="2800" baseline="30000" dirty="0" smtClean="0"/>
              <a:t>nd</a:t>
            </a:r>
            <a:r>
              <a:rPr lang="en-GB" sz="2800" dirty="0" smtClean="0"/>
              <a:t> DFS step decreases the luminosity of many seeds.</a:t>
            </a:r>
            <a:endParaRPr lang="en-GB" sz="28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59445" y="662070"/>
            <a:ext cx="6879971" cy="5159979"/>
          </a:xfrm>
          <a:prstGeom prst="rect">
            <a:avLst/>
          </a:prstGeom>
        </p:spPr>
      </p:pic>
      <p:cxnSp>
        <p:nvCxnSpPr>
          <p:cNvPr id="8" name="Straight Connector 7"/>
          <p:cNvCxnSpPr/>
          <p:nvPr/>
        </p:nvCxnSpPr>
        <p:spPr>
          <a:xfrm flipV="1">
            <a:off x="3517557" y="1206157"/>
            <a:ext cx="5321643" cy="3838832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" name="Right Triangle 3"/>
          <p:cNvSpPr/>
          <p:nvPr/>
        </p:nvSpPr>
        <p:spPr>
          <a:xfrm flipV="1">
            <a:off x="3517557" y="1206156"/>
            <a:ext cx="5243888" cy="3767058"/>
          </a:xfrm>
          <a:prstGeom prst="rtTriangle">
            <a:avLst/>
          </a:prstGeom>
          <a:solidFill>
            <a:schemeClr val="bg1">
              <a:lumMod val="50000"/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4510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1435" y="72337"/>
            <a:ext cx="11469130" cy="869177"/>
          </a:xfrm>
        </p:spPr>
        <p:txBody>
          <a:bodyPr/>
          <a:lstStyle/>
          <a:p>
            <a:pPr algn="ctr"/>
            <a:r>
              <a:rPr lang="en-GB" sz="2800" dirty="0" smtClean="0"/>
              <a:t>Tried simply skipping that step…</a:t>
            </a:r>
            <a:endParaRPr lang="en-GB" sz="28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4942" y="576260"/>
            <a:ext cx="6922116" cy="5191586"/>
          </a:xfrm>
          <a:prstGeom prst="rect">
            <a:avLst/>
          </a:prstGeom>
        </p:spPr>
      </p:pic>
      <p:cxnSp>
        <p:nvCxnSpPr>
          <p:cNvPr id="8" name="Straight Connector 7"/>
          <p:cNvCxnSpPr/>
          <p:nvPr/>
        </p:nvCxnSpPr>
        <p:spPr>
          <a:xfrm flipV="1">
            <a:off x="3508310" y="2006083"/>
            <a:ext cx="4133461" cy="2985795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19667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1435" y="72337"/>
            <a:ext cx="11469130" cy="869177"/>
          </a:xfrm>
        </p:spPr>
        <p:txBody>
          <a:bodyPr/>
          <a:lstStyle/>
          <a:p>
            <a:pPr algn="ctr"/>
            <a:r>
              <a:rPr lang="en-GB" sz="2800" dirty="0" smtClean="0"/>
              <a:t>The Good</a:t>
            </a:r>
            <a:endParaRPr lang="en-GB" sz="28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4942" y="576260"/>
            <a:ext cx="6922116" cy="5191586"/>
          </a:xfrm>
          <a:prstGeom prst="rect">
            <a:avLst/>
          </a:prstGeom>
        </p:spPr>
      </p:pic>
      <p:cxnSp>
        <p:nvCxnSpPr>
          <p:cNvPr id="8" name="Straight Connector 7"/>
          <p:cNvCxnSpPr/>
          <p:nvPr/>
        </p:nvCxnSpPr>
        <p:spPr>
          <a:xfrm flipV="1">
            <a:off x="3508310" y="2006083"/>
            <a:ext cx="4133461" cy="2985795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6" name="Oval 5"/>
          <p:cNvSpPr/>
          <p:nvPr/>
        </p:nvSpPr>
        <p:spPr>
          <a:xfrm rot="19448428">
            <a:off x="2433294" y="1692531"/>
            <a:ext cx="5625695" cy="2329417"/>
          </a:xfrm>
          <a:prstGeom prst="ellipse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13761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1435" y="72337"/>
            <a:ext cx="11469130" cy="869177"/>
          </a:xfrm>
        </p:spPr>
        <p:txBody>
          <a:bodyPr/>
          <a:lstStyle/>
          <a:p>
            <a:pPr algn="ctr"/>
            <a:r>
              <a:rPr lang="en-GB" sz="2800" dirty="0" smtClean="0"/>
              <a:t>The Bad</a:t>
            </a:r>
            <a:endParaRPr lang="en-GB" sz="28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4942" y="576260"/>
            <a:ext cx="6922116" cy="5191586"/>
          </a:xfrm>
          <a:prstGeom prst="rect">
            <a:avLst/>
          </a:prstGeom>
        </p:spPr>
      </p:pic>
      <p:cxnSp>
        <p:nvCxnSpPr>
          <p:cNvPr id="8" name="Straight Connector 7"/>
          <p:cNvCxnSpPr/>
          <p:nvPr/>
        </p:nvCxnSpPr>
        <p:spPr>
          <a:xfrm flipV="1">
            <a:off x="3508310" y="2006083"/>
            <a:ext cx="4133461" cy="2985795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6" name="Oval 5"/>
          <p:cNvSpPr/>
          <p:nvPr/>
        </p:nvSpPr>
        <p:spPr>
          <a:xfrm>
            <a:off x="5197151" y="4208107"/>
            <a:ext cx="2892490" cy="914854"/>
          </a:xfrm>
          <a:prstGeom prst="ellipse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7" name="Oval 6"/>
          <p:cNvSpPr/>
          <p:nvPr/>
        </p:nvSpPr>
        <p:spPr>
          <a:xfrm>
            <a:off x="3442995" y="4301411"/>
            <a:ext cx="1632857" cy="961053"/>
          </a:xfrm>
          <a:prstGeom prst="ellipse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33581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Zooming in on the low end…</a:t>
            </a:r>
            <a:endParaRPr lang="en-GB" dirty="0"/>
          </a:p>
        </p:txBody>
      </p:sp>
      <p:pic>
        <p:nvPicPr>
          <p:cNvPr id="4" name="Picture 3" descr="DFSKnobs1vs2zoo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0" y="1143000"/>
            <a:ext cx="6096000" cy="4572000"/>
          </a:xfrm>
          <a:prstGeom prst="rect">
            <a:avLst/>
          </a:prstGeom>
        </p:spPr>
      </p:pic>
      <p:sp>
        <p:nvSpPr>
          <p:cNvPr id="5" name="Oval 4"/>
          <p:cNvSpPr/>
          <p:nvPr/>
        </p:nvSpPr>
        <p:spPr>
          <a:xfrm>
            <a:off x="3586031" y="4615273"/>
            <a:ext cx="595496" cy="579926"/>
          </a:xfrm>
          <a:prstGeom prst="ellipse">
            <a:avLst/>
          </a:prstGeom>
          <a:noFill/>
          <a:ln w="2540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6" name="Straight Connector 5"/>
          <p:cNvCxnSpPr/>
          <p:nvPr/>
        </p:nvCxnSpPr>
        <p:spPr>
          <a:xfrm>
            <a:off x="3808283" y="4681495"/>
            <a:ext cx="4726117" cy="5835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8401381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What is to be done?</a:t>
            </a:r>
            <a:br>
              <a:rPr lang="en-GB" dirty="0" smtClean="0"/>
            </a:b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>
                <a:latin typeface="Calibri Light" panose="020F0302020204030204" pitchFamily="34" charset="0"/>
              </a:rPr>
              <a:t>Cannot simply skip the 2</a:t>
            </a:r>
            <a:r>
              <a:rPr lang="en-GB" baseline="30000" dirty="0" smtClean="0">
                <a:latin typeface="Calibri Light" panose="020F0302020204030204" pitchFamily="34" charset="0"/>
              </a:rPr>
              <a:t>nd</a:t>
            </a:r>
            <a:r>
              <a:rPr lang="en-GB" dirty="0" smtClean="0">
                <a:latin typeface="Calibri Light" panose="020F0302020204030204" pitchFamily="34" charset="0"/>
              </a:rPr>
              <a:t> DFS step.</a:t>
            </a:r>
          </a:p>
          <a:p>
            <a:endParaRPr lang="en-GB" dirty="0" smtClean="0">
              <a:latin typeface="Calibri Light" panose="020F0302020204030204" pitchFamily="34" charset="0"/>
            </a:endParaRPr>
          </a:p>
          <a:p>
            <a:r>
              <a:rPr lang="en-GB" dirty="0" smtClean="0">
                <a:latin typeface="Calibri Light" panose="020F0302020204030204" pitchFamily="34" charset="0"/>
              </a:rPr>
              <a:t>Leaving it as it is will reduce the total luminosity achieved.</a:t>
            </a:r>
          </a:p>
          <a:p>
            <a:endParaRPr lang="en-GB" dirty="0">
              <a:latin typeface="Calibri Light" panose="020F0302020204030204" pitchFamily="34" charset="0"/>
            </a:endParaRPr>
          </a:p>
          <a:p>
            <a:r>
              <a:rPr lang="en-GB" dirty="0" smtClean="0">
                <a:latin typeface="Calibri Light" panose="020F0302020204030204" pitchFamily="34" charset="0"/>
              </a:rPr>
              <a:t>New DFS algorithm developed.</a:t>
            </a:r>
            <a:endParaRPr lang="en-GB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349860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 txBox="1">
            <a:spLocks/>
          </p:cNvSpPr>
          <p:nvPr/>
        </p:nvSpPr>
        <p:spPr>
          <a:xfrm>
            <a:off x="457200" y="430696"/>
            <a:ext cx="8229600" cy="922130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8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 Light" panose="020F0302020204030204" pitchFamily="34" charset="0"/>
              </a:rPr>
              <a:t>Developing new DFS knobs</a:t>
            </a:r>
            <a:endParaRPr kumimoji="0" lang="en-US" sz="360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 Light" panose="020F0302020204030204" pitchFamily="34" charset="0"/>
            </a:endParaRPr>
          </a:p>
        </p:txBody>
      </p:sp>
      <p:sp>
        <p:nvSpPr>
          <p:cNvPr id="7" name="Content Placeholder 3"/>
          <p:cNvSpPr txBox="1">
            <a:spLocks/>
          </p:cNvSpPr>
          <p:nvPr/>
        </p:nvSpPr>
        <p:spPr>
          <a:xfrm>
            <a:off x="463071" y="1557210"/>
            <a:ext cx="11259372" cy="4525963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205200" indent="-277200" algn="l" defTabSz="457200" rtl="0" eaLnBrk="1" latinLnBrk="0" hangingPunct="1">
              <a:lnSpc>
                <a:spcPct val="100000"/>
              </a:lnSpc>
              <a:spcBef>
                <a:spcPts val="12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Corbel"/>
                <a:ea typeface="+mn-ea"/>
                <a:cs typeface="Corbel"/>
              </a:defRPr>
            </a:lvl1pPr>
            <a:lvl2pPr marL="612000" indent="-288000" algn="l" defTabSz="457200" rtl="0" eaLnBrk="1" latinLnBrk="0" hangingPunct="1">
              <a:spcBef>
                <a:spcPts val="1200"/>
              </a:spcBef>
              <a:buClr>
                <a:srgbClr val="FF6600"/>
              </a:buClr>
              <a:buFont typeface="Corbel" panose="020B0503020204020204" pitchFamily="34" charset="0"/>
              <a:buChar char="−"/>
              <a:defRPr sz="2400" kern="1200">
                <a:solidFill>
                  <a:schemeClr val="tx1"/>
                </a:solidFill>
                <a:latin typeface="Corbel"/>
                <a:ea typeface="+mn-ea"/>
                <a:cs typeface="Corbel"/>
              </a:defRPr>
            </a:lvl2pPr>
            <a:lvl3pPr marL="813600" indent="-234000" algn="l" defTabSz="457200" rtl="0" eaLnBrk="1" latinLnBrk="0" hangingPunct="1">
              <a:spcBef>
                <a:spcPts val="12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Corbel"/>
                <a:ea typeface="+mn-ea"/>
                <a:cs typeface="Corbel"/>
              </a:defRPr>
            </a:lvl3pPr>
            <a:lvl4pPr marL="1588" indent="0" algn="l" defTabSz="457200" rtl="0" eaLnBrk="1" latinLnBrk="0" hangingPunct="1">
              <a:spcBef>
                <a:spcPts val="1200"/>
              </a:spcBef>
              <a:buFont typeface="Arial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88" indent="0" algn="l" defTabSz="457200" rtl="0" eaLnBrk="1" latinLnBrk="0" hangingPunct="1">
              <a:spcBef>
                <a:spcPts val="1200"/>
              </a:spcBef>
              <a:buFont typeface="Arial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05200" marR="0" lvl="0" indent="-277200" algn="l" defTabSz="4572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02A30"/>
                </a:solidFill>
                <a:effectLst/>
                <a:uLnTx/>
                <a:uFillTx/>
                <a:latin typeface="Calibri Light" panose="020F0302020204030204" pitchFamily="34" charset="0"/>
              </a:rPr>
              <a:t>2</a:t>
            </a:r>
            <a:r>
              <a:rPr kumimoji="0" lang="en-US" sz="2800" b="0" i="0" u="none" strike="noStrike" kern="1200" cap="none" spc="0" normalizeH="0" baseline="30000" noProof="0" dirty="0" smtClean="0">
                <a:ln>
                  <a:noFill/>
                </a:ln>
                <a:solidFill>
                  <a:srgbClr val="202A30"/>
                </a:solidFill>
                <a:effectLst/>
                <a:uLnTx/>
                <a:uFillTx/>
                <a:latin typeface="Calibri Light" panose="020F0302020204030204" pitchFamily="34" charset="0"/>
              </a:rPr>
              <a:t>nd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02A30"/>
                </a:solidFill>
                <a:effectLst/>
                <a:uLnTx/>
                <a:uFillTx/>
                <a:latin typeface="Calibri Light" panose="020F0302020204030204" pitchFamily="34" charset="0"/>
              </a:rPr>
              <a:t> stage DFS is not always beneficial</a:t>
            </a:r>
          </a:p>
          <a:p>
            <a:pPr marL="612000" marR="0" lvl="1" indent="-288000" algn="l" defTabSz="4572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rgbClr val="FF6600"/>
              </a:buClr>
              <a:buSzTx/>
              <a:buFont typeface="Corbel" panose="020B0503020204020204" pitchFamily="34" charset="0"/>
              <a:buChar char="−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02A30"/>
                </a:solidFill>
                <a:effectLst/>
                <a:uLnTx/>
                <a:uFillTx/>
                <a:latin typeface="Calibri Light" panose="020F0302020204030204" pitchFamily="34" charset="0"/>
              </a:rPr>
              <a:t>Algorithm works very well without synchrotron radiation (SR)</a:t>
            </a:r>
          </a:p>
          <a:p>
            <a:pPr marL="612000" marR="0" lvl="1" indent="-288000" algn="l" defTabSz="4572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rgbClr val="FF6600"/>
              </a:buClr>
              <a:buSzTx/>
              <a:buFont typeface="Corbel" panose="020B0503020204020204" pitchFamily="34" charset="0"/>
              <a:buChar char="−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02A30"/>
                </a:solidFill>
                <a:effectLst/>
                <a:uLnTx/>
                <a:uFillTx/>
                <a:latin typeface="Calibri Light" panose="020F0302020204030204" pitchFamily="34" charset="0"/>
              </a:rPr>
              <a:t>Performance is degraded with presence</a:t>
            </a:r>
            <a:r>
              <a:rPr kumimoji="0" lang="en-US" sz="2400" b="0" i="0" u="none" strike="noStrike" kern="1200" cap="none" spc="0" normalizeH="0" noProof="0" dirty="0" smtClean="0">
                <a:ln>
                  <a:noFill/>
                </a:ln>
                <a:solidFill>
                  <a:srgbClr val="202A30"/>
                </a:solidFill>
                <a:effectLst/>
                <a:uLnTx/>
                <a:uFillTx/>
                <a:latin typeface="Calibri Light" panose="020F0302020204030204" pitchFamily="34" charset="0"/>
              </a:rPr>
              <a:t> of 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02A30"/>
                </a:solidFill>
                <a:effectLst/>
                <a:uLnTx/>
                <a:uFillTx/>
                <a:latin typeface="Calibri Light" panose="020F0302020204030204" pitchFamily="34" charset="0"/>
              </a:rPr>
              <a:t>SR since system becomes non-linear</a:t>
            </a:r>
          </a:p>
          <a:p>
            <a:pPr marL="205200" marR="0" lvl="0" indent="-277200" algn="l" defTabSz="4572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02A30"/>
                </a:solidFill>
                <a:effectLst/>
                <a:uLnTx/>
                <a:uFillTx/>
                <a:latin typeface="Calibri Light" panose="020F0302020204030204" pitchFamily="34" charset="0"/>
              </a:rPr>
              <a:t>Goal: replace this step with more robust algorithm</a:t>
            </a:r>
          </a:p>
          <a:p>
            <a:pPr marL="205200" marR="0" lvl="0" indent="-277200" algn="l" defTabSz="4572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02A30"/>
                </a:solidFill>
                <a:effectLst/>
                <a:uLnTx/>
                <a:uFillTx/>
                <a:latin typeface="Calibri Light" panose="020F0302020204030204" pitchFamily="34" charset="0"/>
              </a:rPr>
              <a:t>Several ideas</a:t>
            </a:r>
          </a:p>
          <a:p>
            <a:pPr marL="612000" marR="0" lvl="1" indent="-288000" algn="l" defTabSz="4572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rgbClr val="FF6600"/>
              </a:buClr>
              <a:buSzTx/>
              <a:buFont typeface="Corbel" panose="020B0503020204020204" pitchFamily="34" charset="0"/>
              <a:buChar char="−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02A30"/>
                </a:solidFill>
                <a:effectLst/>
                <a:uLnTx/>
                <a:uFillTx/>
                <a:latin typeface="Calibri Light" panose="020F0302020204030204" pitchFamily="34" charset="0"/>
              </a:rPr>
              <a:t>Use measured response matrix and update</a:t>
            </a:r>
          </a:p>
          <a:p>
            <a:pPr marL="612000" marR="0" lvl="1" indent="-288000" algn="l" defTabSz="4572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rgbClr val="FF6600"/>
              </a:buClr>
              <a:buSzTx/>
              <a:buFont typeface="Corbel" panose="020B0503020204020204" pitchFamily="34" charset="0"/>
              <a:buChar char="−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02A30"/>
                </a:solidFill>
                <a:effectLst/>
                <a:uLnTx/>
                <a:uFillTx/>
                <a:latin typeface="Calibri Light" panose="020F0302020204030204" pitchFamily="34" charset="0"/>
              </a:rPr>
              <a:t>DFS knobs that optimize luminosity (presented here)</a:t>
            </a:r>
          </a:p>
          <a:p>
            <a:pPr marL="612000" marR="0" lvl="1" indent="-288000" algn="l" defTabSz="4572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rgbClr val="FF6600"/>
              </a:buClr>
              <a:buSzTx/>
              <a:buFont typeface="Corbel" panose="020B0503020204020204" pitchFamily="34" charset="0"/>
              <a:buChar char="−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202A30"/>
              </a:solidFill>
              <a:effectLst/>
              <a:uLnTx/>
              <a:uFillTx/>
              <a:latin typeface="Corbel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42398327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Before I begin…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512581"/>
            <a:ext cx="10515600" cy="4351338"/>
          </a:xfrm>
        </p:spPr>
        <p:txBody>
          <a:bodyPr/>
          <a:lstStyle/>
          <a:p>
            <a:r>
              <a:rPr lang="en-GB" dirty="0" smtClean="0">
                <a:latin typeface="Calibri Light" panose="020F0302020204030204" pitchFamily="34" charset="0"/>
              </a:rPr>
              <a:t>I’d like to make clear that the development and coding of most of the work presented has been done primarily by Jochem Snuverink.</a:t>
            </a:r>
          </a:p>
          <a:p>
            <a:endParaRPr lang="en-GB" dirty="0">
              <a:latin typeface="Calibri Light" panose="020F0302020204030204" pitchFamily="34" charset="0"/>
            </a:endParaRPr>
          </a:p>
          <a:p>
            <a:r>
              <a:rPr lang="en-GB" dirty="0" smtClean="0">
                <a:latin typeface="Calibri Light" panose="020F0302020204030204" pitchFamily="34" charset="0"/>
              </a:rPr>
              <a:t>I mainly assisted this work through running simulations and </a:t>
            </a:r>
            <a:r>
              <a:rPr lang="en-US" dirty="0" smtClean="0">
                <a:latin typeface="Calibri Light" panose="020F0302020204030204" pitchFamily="34" charset="0"/>
              </a:rPr>
              <a:t>analyzing data.</a:t>
            </a:r>
          </a:p>
          <a:p>
            <a:endParaRPr lang="en-US" dirty="0">
              <a:latin typeface="Calibri Light" panose="020F0302020204030204" pitchFamily="34" charset="0"/>
            </a:endParaRPr>
          </a:p>
          <a:p>
            <a:r>
              <a:rPr lang="en-US" dirty="0" smtClean="0">
                <a:latin typeface="Calibri Light" panose="020F0302020204030204" pitchFamily="34" charset="0"/>
              </a:rPr>
              <a:t>Jochem will be starting at PSI in July, so I plan to take over where he has left off (at least to the best of my ability).</a:t>
            </a:r>
            <a:endParaRPr lang="en-US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907357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 txBox="1">
            <a:spLocks/>
          </p:cNvSpPr>
          <p:nvPr/>
        </p:nvSpPr>
        <p:spPr>
          <a:xfrm>
            <a:off x="457200" y="430696"/>
            <a:ext cx="8229600" cy="922130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8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>
              <a:defRPr/>
            </a:pPr>
            <a:r>
              <a:rPr lang="en-US" sz="3600" dirty="0">
                <a:solidFill>
                  <a:prstClr val="black"/>
                </a:solidFill>
                <a:latin typeface="Calibri Light" panose="020F0302020204030204" pitchFamily="34" charset="0"/>
                <a:ea typeface="+mn-ea"/>
                <a:cs typeface="+mn-cs"/>
              </a:rPr>
              <a:t>Developing new DFS knobs</a:t>
            </a:r>
          </a:p>
        </p:txBody>
      </p:sp>
      <p:sp>
        <p:nvSpPr>
          <p:cNvPr id="7" name="Content Placeholder 3"/>
          <p:cNvSpPr txBox="1">
            <a:spLocks/>
          </p:cNvSpPr>
          <p:nvPr/>
        </p:nvSpPr>
        <p:spPr>
          <a:xfrm>
            <a:off x="152399" y="1557210"/>
            <a:ext cx="11767751" cy="4525963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205200" indent="-277200" algn="l" defTabSz="457200" rtl="0" eaLnBrk="1" latinLnBrk="0" hangingPunct="1">
              <a:lnSpc>
                <a:spcPct val="100000"/>
              </a:lnSpc>
              <a:spcBef>
                <a:spcPts val="12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Corbel"/>
                <a:ea typeface="+mn-ea"/>
                <a:cs typeface="Corbel"/>
              </a:defRPr>
            </a:lvl1pPr>
            <a:lvl2pPr marL="612000" indent="-288000" algn="l" defTabSz="457200" rtl="0" eaLnBrk="1" latinLnBrk="0" hangingPunct="1">
              <a:spcBef>
                <a:spcPts val="1200"/>
              </a:spcBef>
              <a:buClr>
                <a:srgbClr val="FF6600"/>
              </a:buClr>
              <a:buFont typeface="Corbel" panose="020B0503020204020204" pitchFamily="34" charset="0"/>
              <a:buChar char="−"/>
              <a:defRPr sz="2400" kern="1200">
                <a:solidFill>
                  <a:schemeClr val="tx1"/>
                </a:solidFill>
                <a:latin typeface="Corbel"/>
                <a:ea typeface="+mn-ea"/>
                <a:cs typeface="Corbel"/>
              </a:defRPr>
            </a:lvl2pPr>
            <a:lvl3pPr marL="813600" indent="-234000" algn="l" defTabSz="457200" rtl="0" eaLnBrk="1" latinLnBrk="0" hangingPunct="1">
              <a:spcBef>
                <a:spcPts val="12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Corbel"/>
                <a:ea typeface="+mn-ea"/>
                <a:cs typeface="Corbel"/>
              </a:defRPr>
            </a:lvl3pPr>
            <a:lvl4pPr marL="1588" indent="0" algn="l" defTabSz="457200" rtl="0" eaLnBrk="1" latinLnBrk="0" hangingPunct="1">
              <a:spcBef>
                <a:spcPts val="1200"/>
              </a:spcBef>
              <a:buFont typeface="Arial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88" indent="0" algn="l" defTabSz="457200" rtl="0" eaLnBrk="1" latinLnBrk="0" hangingPunct="1">
              <a:spcBef>
                <a:spcPts val="1200"/>
              </a:spcBef>
              <a:buFont typeface="Arial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05200" marR="0" lvl="0" indent="-277200" algn="l" defTabSz="4572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02A30"/>
                </a:solidFill>
                <a:effectLst/>
                <a:uLnTx/>
                <a:uFillTx/>
                <a:latin typeface="Calibri Light" panose="020F0302020204030204" pitchFamily="34" charset="0"/>
              </a:rPr>
              <a:t>Instead of matching dispersion, look for maximum luminosity signal</a:t>
            </a:r>
          </a:p>
          <a:p>
            <a:pPr marL="612000" marR="0" lvl="1" indent="-288000" algn="l" defTabSz="4572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rgbClr val="FF6600"/>
              </a:buClr>
              <a:buSzTx/>
              <a:buFont typeface="Corbel" panose="020B0503020204020204" pitchFamily="34" charset="0"/>
              <a:buChar char="−"/>
              <a:tabLst/>
              <a:defRPr/>
            </a:pPr>
            <a:r>
              <a:rPr lang="en-US" dirty="0">
                <a:solidFill>
                  <a:srgbClr val="202A30"/>
                </a:solidFill>
                <a:latin typeface="Calibri Light" panose="020F0302020204030204" pitchFamily="34" charset="0"/>
              </a:rPr>
              <a:t>M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02A30"/>
                </a:solidFill>
                <a:effectLst/>
                <a:uLnTx/>
                <a:uFillTx/>
                <a:latin typeface="Calibri Light" panose="020F0302020204030204" pitchFamily="34" charset="0"/>
              </a:rPr>
              <a:t>ore robust, luminosity can only increase</a:t>
            </a:r>
          </a:p>
          <a:p>
            <a:pPr marL="205200" marR="0" lvl="0" indent="-277200" algn="l" defTabSz="4572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02A30"/>
                </a:solidFill>
                <a:effectLst/>
                <a:uLnTx/>
                <a:uFillTx/>
                <a:latin typeface="Calibri Light" panose="020F0302020204030204" pitchFamily="34" charset="0"/>
              </a:rPr>
              <a:t>Classic DFS algorithm is transformed into a few knobs (using the same dipoles)</a:t>
            </a:r>
          </a:p>
          <a:p>
            <a:pPr marL="612000" marR="0" lvl="1" indent="-288000" algn="l" defTabSz="4572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rgbClr val="FF6600"/>
              </a:buClr>
              <a:buSzTx/>
              <a:buFont typeface="Corbel" panose="020B0503020204020204" pitchFamily="34" charset="0"/>
              <a:buChar char="−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02A30"/>
                </a:solidFill>
                <a:effectLst/>
                <a:uLnTx/>
                <a:uFillTx/>
                <a:latin typeface="Calibri Light" panose="020F0302020204030204" pitchFamily="34" charset="0"/>
              </a:rPr>
              <a:t>Achieved using Singular Value Decomposition (SVD)</a:t>
            </a:r>
          </a:p>
          <a:p>
            <a:pPr marL="612000" marR="0" lvl="1" indent="-288000" algn="l" defTabSz="4572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rgbClr val="FF6600"/>
              </a:buClr>
              <a:buSzTx/>
              <a:buFont typeface="Corbel" panose="020B0503020204020204" pitchFamily="34" charset="0"/>
              <a:buChar char="−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02A30"/>
                </a:solidFill>
                <a:effectLst/>
                <a:uLnTx/>
                <a:uFillTx/>
                <a:latin typeface="Calibri Light" panose="020F0302020204030204" pitchFamily="34" charset="0"/>
              </a:rPr>
              <a:t>Only applied</a:t>
            </a:r>
            <a:r>
              <a:rPr kumimoji="0" lang="en-US" sz="2400" b="0" i="0" u="none" strike="noStrike" kern="1200" cap="none" spc="0" normalizeH="0" noProof="0" dirty="0" smtClean="0">
                <a:ln>
                  <a:noFill/>
                </a:ln>
                <a:solidFill>
                  <a:srgbClr val="202A30"/>
                </a:solidFill>
                <a:effectLst/>
                <a:uLnTx/>
                <a:uFillTx/>
                <a:latin typeface="Calibri Light" panose="020F0302020204030204" pitchFamily="34" charset="0"/>
              </a:rPr>
              <a:t> to 2</a:t>
            </a:r>
            <a:r>
              <a:rPr kumimoji="0" lang="en-US" sz="2400" b="0" i="0" u="none" strike="noStrike" kern="1200" cap="none" spc="0" normalizeH="0" baseline="30000" noProof="0" dirty="0" smtClean="0">
                <a:ln>
                  <a:noFill/>
                </a:ln>
                <a:solidFill>
                  <a:srgbClr val="202A30"/>
                </a:solidFill>
                <a:effectLst/>
                <a:uLnTx/>
                <a:uFillTx/>
                <a:latin typeface="Calibri Light" panose="020F0302020204030204" pitchFamily="34" charset="0"/>
              </a:rPr>
              <a:t>nd</a:t>
            </a:r>
            <a:r>
              <a:rPr kumimoji="0" lang="en-US" sz="2400" b="0" i="0" u="none" strike="noStrike" kern="1200" cap="none" spc="0" normalizeH="0" noProof="0" dirty="0" smtClean="0">
                <a:ln>
                  <a:noFill/>
                </a:ln>
                <a:solidFill>
                  <a:srgbClr val="202A30"/>
                </a:solidFill>
                <a:effectLst/>
                <a:uLnTx/>
                <a:uFillTx/>
                <a:latin typeface="Calibri Light" panose="020F0302020204030204" pitchFamily="34" charset="0"/>
              </a:rPr>
              <a:t> 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02A30"/>
                </a:solidFill>
                <a:effectLst/>
                <a:uLnTx/>
                <a:uFillTx/>
                <a:latin typeface="Calibri Light" panose="020F0302020204030204" pitchFamily="34" charset="0"/>
              </a:rPr>
              <a:t>stage DFS</a:t>
            </a:r>
          </a:p>
          <a:p>
            <a:pPr marL="205200" marR="0" lvl="0" indent="-277200" algn="l" defTabSz="4572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02A30"/>
                </a:solidFill>
                <a:effectLst/>
                <a:uLnTx/>
                <a:uFillTx/>
                <a:latin typeface="Calibri Light" panose="020F0302020204030204" pitchFamily="34" charset="0"/>
              </a:rPr>
              <a:t>DFS knobs change beam orbit and so won’t be orthogonal with sextupole knobs</a:t>
            </a:r>
          </a:p>
          <a:p>
            <a:pPr marL="612000" marR="0" lvl="1" indent="-288000" algn="l" defTabSz="4572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rgbClr val="FF6600"/>
              </a:buClr>
              <a:buSzTx/>
              <a:buFont typeface="Corbel" panose="020B0503020204020204" pitchFamily="34" charset="0"/>
              <a:buChar char="−"/>
              <a:tabLst/>
              <a:defRPr/>
            </a:pPr>
            <a:r>
              <a:rPr lang="en-US" dirty="0">
                <a:solidFill>
                  <a:srgbClr val="202A30"/>
                </a:solidFill>
                <a:latin typeface="Calibri Light" panose="020F0302020204030204" pitchFamily="34" charset="0"/>
              </a:rPr>
              <a:t>O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02A30"/>
                </a:solidFill>
                <a:effectLst/>
                <a:uLnTx/>
                <a:uFillTx/>
                <a:latin typeface="Calibri Light" panose="020F0302020204030204" pitchFamily="34" charset="0"/>
              </a:rPr>
              <a:t>rthogonality not crucial, but probably best to do DFS knobs first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202A30"/>
              </a:solidFill>
              <a:effectLst/>
              <a:uLnTx/>
              <a:uFillTx/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4768581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 txBox="1">
            <a:spLocks/>
          </p:cNvSpPr>
          <p:nvPr/>
        </p:nvSpPr>
        <p:spPr>
          <a:xfrm>
            <a:off x="457200" y="430696"/>
            <a:ext cx="8229600" cy="922130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8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>
              <a:defRPr/>
            </a:pPr>
            <a:r>
              <a:rPr lang="en-US" sz="3600" dirty="0" smtClean="0">
                <a:solidFill>
                  <a:prstClr val="black"/>
                </a:solidFill>
                <a:latin typeface="Calibri Light" panose="020F0302020204030204" pitchFamily="34" charset="0"/>
                <a:ea typeface="+mn-ea"/>
                <a:cs typeface="+mn-cs"/>
              </a:rPr>
              <a:t>DFS Knobs Algorithm</a:t>
            </a:r>
            <a:endParaRPr lang="en-US" sz="3600" dirty="0">
              <a:solidFill>
                <a:prstClr val="black"/>
              </a:solidFill>
              <a:latin typeface="Calibri Light" panose="020F0302020204030204" pitchFamily="34" charset="0"/>
              <a:ea typeface="+mn-ea"/>
              <a:cs typeface="+mn-cs"/>
            </a:endParaRPr>
          </a:p>
        </p:txBody>
      </p:sp>
      <p:pic>
        <p:nvPicPr>
          <p:cNvPr id="10" name="Picture 9" descr="DFSequations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5600" y="1352826"/>
            <a:ext cx="5000625" cy="134620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6678820" y="1021878"/>
            <a:ext cx="5185779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/>
            <a:r>
              <a:rPr lang="en-US" sz="2400" dirty="0">
                <a:solidFill>
                  <a:srgbClr val="202A30"/>
                </a:solidFill>
                <a:latin typeface="Calibri Light" panose="020F0302020204030204" pitchFamily="34" charset="0"/>
              </a:rPr>
              <a:t>R = Response matrix nominal beam</a:t>
            </a:r>
          </a:p>
          <a:p>
            <a:pPr defTabSz="457200"/>
            <a:r>
              <a:rPr lang="en-US" sz="2400" dirty="0">
                <a:solidFill>
                  <a:srgbClr val="202A30"/>
                </a:solidFill>
                <a:latin typeface="Calibri Light" panose="020F0302020204030204" pitchFamily="34" charset="0"/>
              </a:rPr>
              <a:t>D = Response matrix off-energy beam</a:t>
            </a:r>
          </a:p>
          <a:p>
            <a:pPr defTabSz="457200"/>
            <a:r>
              <a:rPr lang="en-US" sz="2400" dirty="0">
                <a:solidFill>
                  <a:srgbClr val="202A30"/>
                </a:solidFill>
                <a:latin typeface="Calibri Light" panose="020F0302020204030204" pitchFamily="34" charset="0"/>
              </a:rPr>
              <a:t>θ = </a:t>
            </a:r>
            <a:r>
              <a:rPr lang="en-US" sz="2400" dirty="0" smtClean="0">
                <a:solidFill>
                  <a:srgbClr val="202A30"/>
                </a:solidFill>
                <a:latin typeface="Calibri Light" panose="020F0302020204030204" pitchFamily="34" charset="0"/>
              </a:rPr>
              <a:t>Correctors</a:t>
            </a:r>
            <a:endParaRPr lang="en-US" sz="2400" dirty="0">
              <a:solidFill>
                <a:srgbClr val="202A30"/>
              </a:solidFill>
              <a:latin typeface="Calibri Light" panose="020F0302020204030204" pitchFamily="34" charset="0"/>
            </a:endParaRPr>
          </a:p>
          <a:p>
            <a:pPr defTabSz="457200"/>
            <a:r>
              <a:rPr lang="en-US" sz="2400" dirty="0">
                <a:solidFill>
                  <a:srgbClr val="202A30"/>
                </a:solidFill>
                <a:latin typeface="Calibri Light" panose="020F0302020204030204" pitchFamily="34" charset="0"/>
              </a:rPr>
              <a:t>ω</a:t>
            </a:r>
            <a:r>
              <a:rPr lang="en-US" sz="2400" baseline="-25000" dirty="0">
                <a:solidFill>
                  <a:srgbClr val="202A30"/>
                </a:solidFill>
                <a:latin typeface="Calibri Light" panose="020F0302020204030204" pitchFamily="34" charset="0"/>
              </a:rPr>
              <a:t> = </a:t>
            </a:r>
            <a:r>
              <a:rPr lang="en-US" sz="2400" dirty="0" smtClean="0">
                <a:solidFill>
                  <a:srgbClr val="202A30"/>
                </a:solidFill>
                <a:latin typeface="Calibri Light" panose="020F0302020204030204" pitchFamily="34" charset="0"/>
              </a:rPr>
              <a:t>Weight </a:t>
            </a:r>
            <a:r>
              <a:rPr lang="en-US" sz="2400" dirty="0">
                <a:solidFill>
                  <a:srgbClr val="202A30"/>
                </a:solidFill>
                <a:latin typeface="Calibri Light" panose="020F0302020204030204" pitchFamily="34" charset="0"/>
              </a:rPr>
              <a:t>for DFS </a:t>
            </a:r>
          </a:p>
          <a:p>
            <a:pPr defTabSz="457200"/>
            <a:r>
              <a:rPr lang="en-US" sz="2400" dirty="0">
                <a:solidFill>
                  <a:srgbClr val="202A30"/>
                </a:solidFill>
                <a:latin typeface="Calibri Light" panose="020F0302020204030204" pitchFamily="34" charset="0"/>
              </a:rPr>
              <a:t>β = </a:t>
            </a:r>
            <a:r>
              <a:rPr lang="en-US" sz="2400" dirty="0" smtClean="0">
                <a:solidFill>
                  <a:srgbClr val="202A30"/>
                </a:solidFill>
                <a:latin typeface="Calibri Light" panose="020F0302020204030204" pitchFamily="34" charset="0"/>
              </a:rPr>
              <a:t>Regulation </a:t>
            </a:r>
            <a:r>
              <a:rPr lang="en-US" sz="2400" dirty="0">
                <a:solidFill>
                  <a:srgbClr val="202A30"/>
                </a:solidFill>
                <a:latin typeface="Calibri Light" panose="020F0302020204030204" pitchFamily="34" charset="0"/>
              </a:rPr>
              <a:t>parameter </a:t>
            </a:r>
          </a:p>
          <a:p>
            <a:pPr defTabSz="457200"/>
            <a:r>
              <a:rPr lang="en-US" sz="2400" dirty="0" smtClean="0">
                <a:solidFill>
                  <a:srgbClr val="202A30"/>
                </a:solidFill>
                <a:latin typeface="Calibri Light" panose="020F0302020204030204" pitchFamily="34" charset="0"/>
              </a:rPr>
              <a:t>(Equivalent </a:t>
            </a:r>
            <a:r>
              <a:rPr lang="en-US" sz="2400" dirty="0">
                <a:solidFill>
                  <a:srgbClr val="202A30"/>
                </a:solidFill>
                <a:latin typeface="Calibri Light" panose="020F0302020204030204" pitchFamily="34" charset="0"/>
              </a:rPr>
              <a:t>to cutting on singular values)</a:t>
            </a:r>
          </a:p>
          <a:p>
            <a:pPr defTabSz="457200"/>
            <a:endParaRPr lang="en-US" dirty="0">
              <a:solidFill>
                <a:srgbClr val="202A30"/>
              </a:solidFill>
              <a:latin typeface="corbel"/>
            </a:endParaRPr>
          </a:p>
        </p:txBody>
      </p:sp>
      <p:graphicFrame>
        <p:nvGraphicFramePr>
          <p:cNvPr id="12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39487487"/>
              </p:ext>
            </p:extLst>
          </p:nvPr>
        </p:nvGraphicFramePr>
        <p:xfrm>
          <a:off x="1876798" y="3416293"/>
          <a:ext cx="3426304" cy="156476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4" name="Equation" r:id="rId4" imgW="1612900" imgH="736600" progId="Equation.3">
                  <p:embed/>
                </p:oleObj>
              </mc:Choice>
              <mc:Fallback>
                <p:oleObj name="Equation" r:id="rId4" imgW="1612900" imgH="7366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876798" y="3416293"/>
                        <a:ext cx="3426304" cy="156476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475472" y="3967846"/>
            <a:ext cx="12618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/>
            <a:r>
              <a:rPr lang="en-US" sz="2400" dirty="0" smtClean="0">
                <a:solidFill>
                  <a:srgbClr val="202A30"/>
                </a:solidFill>
                <a:latin typeface="Calibri Light" panose="020F0302020204030204" pitchFamily="34" charset="0"/>
              </a:rPr>
              <a:t>Solution</a:t>
            </a:r>
            <a:r>
              <a:rPr lang="en-US" dirty="0">
                <a:solidFill>
                  <a:srgbClr val="202A30"/>
                </a:solidFill>
                <a:latin typeface="corbel"/>
              </a:rPr>
              <a:t>:</a:t>
            </a:r>
          </a:p>
        </p:txBody>
      </p:sp>
      <p:sp>
        <p:nvSpPr>
          <p:cNvPr id="14" name="Content Placeholder 3"/>
          <p:cNvSpPr txBox="1">
            <a:spLocks/>
          </p:cNvSpPr>
          <p:nvPr/>
        </p:nvSpPr>
        <p:spPr>
          <a:xfrm>
            <a:off x="6418846" y="3909120"/>
            <a:ext cx="5705725" cy="191275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205200" indent="-277200" algn="l" defTabSz="457200" rtl="0" eaLnBrk="1" latinLnBrk="0" hangingPunct="1">
              <a:lnSpc>
                <a:spcPct val="100000"/>
              </a:lnSpc>
              <a:spcBef>
                <a:spcPts val="12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Corbel"/>
                <a:ea typeface="+mn-ea"/>
                <a:cs typeface="Corbel"/>
              </a:defRPr>
            </a:lvl1pPr>
            <a:lvl2pPr marL="612000" indent="-288000" algn="l" defTabSz="457200" rtl="0" eaLnBrk="1" latinLnBrk="0" hangingPunct="1">
              <a:spcBef>
                <a:spcPts val="1200"/>
              </a:spcBef>
              <a:buClr>
                <a:srgbClr val="FF6600"/>
              </a:buClr>
              <a:buFont typeface="Corbel" panose="020B0503020204020204" pitchFamily="34" charset="0"/>
              <a:buChar char="−"/>
              <a:defRPr sz="2400" kern="1200">
                <a:solidFill>
                  <a:schemeClr val="tx1"/>
                </a:solidFill>
                <a:latin typeface="Corbel"/>
                <a:ea typeface="+mn-ea"/>
                <a:cs typeface="Corbel"/>
              </a:defRPr>
            </a:lvl2pPr>
            <a:lvl3pPr marL="813600" indent="-234000" algn="l" defTabSz="457200" rtl="0" eaLnBrk="1" latinLnBrk="0" hangingPunct="1">
              <a:spcBef>
                <a:spcPts val="12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Corbel"/>
                <a:ea typeface="+mn-ea"/>
                <a:cs typeface="Corbel"/>
              </a:defRPr>
            </a:lvl3pPr>
            <a:lvl4pPr marL="1588" indent="0" algn="l" defTabSz="457200" rtl="0" eaLnBrk="1" latinLnBrk="0" hangingPunct="1">
              <a:spcBef>
                <a:spcPts val="1200"/>
              </a:spcBef>
              <a:buFont typeface="Arial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88" indent="0" algn="l" defTabSz="457200" rtl="0" eaLnBrk="1" latinLnBrk="0" hangingPunct="1">
              <a:spcBef>
                <a:spcPts val="1200"/>
              </a:spcBef>
              <a:buFont typeface="Arial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05200" marR="0" lvl="0" indent="-277200" algn="l" defTabSz="4572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02A30"/>
                </a:solidFill>
                <a:effectLst/>
                <a:uLnTx/>
                <a:uFillTx/>
                <a:latin typeface="Corbel"/>
                <a:ea typeface="+mn-ea"/>
              </a:rPr>
              <a:t>Usual knob construction:</a:t>
            </a:r>
          </a:p>
          <a:p>
            <a:pPr marL="612000" marR="0" lvl="1" indent="-288000" algn="l" defTabSz="4572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rgbClr val="FF6600"/>
              </a:buClr>
              <a:buSzTx/>
              <a:buFont typeface="Corbel" panose="020B0503020204020204" pitchFamily="34" charset="0"/>
              <a:buChar char="−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02A30"/>
                </a:solidFill>
                <a:effectLst/>
                <a:uLnTx/>
                <a:uFillTx/>
                <a:latin typeface="Corbel"/>
                <a:ea typeface="+mn-ea"/>
              </a:rPr>
              <a:t>Take SVD and apply first few singular values</a:t>
            </a:r>
          </a:p>
          <a:p>
            <a:pPr marL="612000" marR="0" lvl="1" indent="-288000" algn="l" defTabSz="4572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rgbClr val="FF6600"/>
              </a:buClr>
              <a:buSzTx/>
              <a:buFont typeface="Corbel" panose="020B0503020204020204" pitchFamily="34" charset="0"/>
              <a:buChar char="−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02A30"/>
                </a:solidFill>
                <a:effectLst/>
                <a:uLnTx/>
                <a:uFillTx/>
                <a:latin typeface="Corbel"/>
                <a:ea typeface="+mn-ea"/>
              </a:rPr>
              <a:t>How many singular values are needed?</a:t>
            </a:r>
          </a:p>
        </p:txBody>
      </p:sp>
    </p:spTree>
    <p:extLst>
      <p:ext uri="{BB962C8B-B14F-4D97-AF65-F5344CB8AC3E}">
        <p14:creationId xmlns:p14="http://schemas.microsoft.com/office/powerpoint/2010/main" val="158259171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1"/>
          <p:cNvSpPr txBox="1">
            <a:spLocks/>
          </p:cNvSpPr>
          <p:nvPr/>
        </p:nvSpPr>
        <p:spPr>
          <a:xfrm>
            <a:off x="457200" y="76467"/>
            <a:ext cx="8229600" cy="922130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8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ea typeface="+mj-ea"/>
                <a:cs typeface="+mj-cs"/>
              </a:rPr>
              <a:t>Selecting the number of singular values</a:t>
            </a: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ea typeface="+mj-ea"/>
              <a:cs typeface="+mj-cs"/>
            </a:endParaRPr>
          </a:p>
        </p:txBody>
      </p:sp>
      <p:sp>
        <p:nvSpPr>
          <p:cNvPr id="22" name="Content Placeholder 3"/>
          <p:cNvSpPr txBox="1">
            <a:spLocks/>
          </p:cNvSpPr>
          <p:nvPr/>
        </p:nvSpPr>
        <p:spPr>
          <a:xfrm>
            <a:off x="462195" y="904198"/>
            <a:ext cx="11267610" cy="107778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205200" indent="-277200" algn="l" defTabSz="457200" rtl="0" eaLnBrk="1" latinLnBrk="0" hangingPunct="1">
              <a:lnSpc>
                <a:spcPct val="100000"/>
              </a:lnSpc>
              <a:spcBef>
                <a:spcPts val="12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Corbel"/>
                <a:ea typeface="+mn-ea"/>
                <a:cs typeface="Corbel"/>
              </a:defRPr>
            </a:lvl1pPr>
            <a:lvl2pPr marL="612000" indent="-288000" algn="l" defTabSz="457200" rtl="0" eaLnBrk="1" latinLnBrk="0" hangingPunct="1">
              <a:spcBef>
                <a:spcPts val="1200"/>
              </a:spcBef>
              <a:buClr>
                <a:srgbClr val="FF6600"/>
              </a:buClr>
              <a:buFont typeface="Corbel" panose="020B0503020204020204" pitchFamily="34" charset="0"/>
              <a:buChar char="−"/>
              <a:defRPr sz="2400" kern="1200">
                <a:solidFill>
                  <a:schemeClr val="tx1"/>
                </a:solidFill>
                <a:latin typeface="Corbel"/>
                <a:ea typeface="+mn-ea"/>
                <a:cs typeface="Corbel"/>
              </a:defRPr>
            </a:lvl2pPr>
            <a:lvl3pPr marL="813600" indent="-234000" algn="l" defTabSz="457200" rtl="0" eaLnBrk="1" latinLnBrk="0" hangingPunct="1">
              <a:spcBef>
                <a:spcPts val="12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Corbel"/>
                <a:ea typeface="+mn-ea"/>
                <a:cs typeface="Corbel"/>
              </a:defRPr>
            </a:lvl3pPr>
            <a:lvl4pPr marL="1588" indent="0" algn="l" defTabSz="457200" rtl="0" eaLnBrk="1" latinLnBrk="0" hangingPunct="1">
              <a:spcBef>
                <a:spcPts val="1200"/>
              </a:spcBef>
              <a:buFont typeface="Arial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88" indent="0" algn="l" defTabSz="457200" rtl="0" eaLnBrk="1" latinLnBrk="0" hangingPunct="1">
              <a:spcBef>
                <a:spcPts val="1200"/>
              </a:spcBef>
              <a:buFont typeface="Arial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05200" marR="0" lvl="0" indent="-277200" algn="l" defTabSz="4572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02A30"/>
                </a:solidFill>
                <a:effectLst/>
                <a:uLnTx/>
                <a:uFillTx/>
                <a:latin typeface="Calibri Light" panose="020F0302020204030204" pitchFamily="34" charset="0"/>
              </a:rPr>
              <a:t>Despite coupled system the actual modes are decoupled</a:t>
            </a:r>
          </a:p>
          <a:p>
            <a:pPr marL="205200" marR="0" lvl="0" indent="-277200" algn="l" defTabSz="4572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02A30"/>
                </a:solidFill>
                <a:effectLst/>
                <a:uLnTx/>
                <a:uFillTx/>
                <a:latin typeface="Calibri Light" panose="020F0302020204030204" pitchFamily="34" charset="0"/>
              </a:rPr>
              <a:t>4 singular values seems good (2 hor. and 2 vert. knobs)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202A30"/>
              </a:solidFill>
              <a:effectLst/>
              <a:uLnTx/>
              <a:uFillTx/>
              <a:latin typeface="Calibri Light" panose="020F0302020204030204" pitchFamily="34" charset="0"/>
            </a:endParaRPr>
          </a:p>
        </p:txBody>
      </p:sp>
      <p:pic>
        <p:nvPicPr>
          <p:cNvPr id="23" name="Picture 22" descr="singularvalues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929" y="1818952"/>
            <a:ext cx="4868563" cy="3778440"/>
          </a:xfrm>
          <a:prstGeom prst="rect">
            <a:avLst/>
          </a:prstGeom>
        </p:spPr>
      </p:pic>
      <p:pic>
        <p:nvPicPr>
          <p:cNvPr id="24" name="Picture 23" descr="directions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9611" y="1818952"/>
            <a:ext cx="5469925" cy="3782248"/>
          </a:xfrm>
          <a:prstGeom prst="rect">
            <a:avLst/>
          </a:prstGeom>
        </p:spPr>
      </p:pic>
      <p:sp>
        <p:nvSpPr>
          <p:cNvPr id="25" name="TextBox 24"/>
          <p:cNvSpPr txBox="1"/>
          <p:nvPr/>
        </p:nvSpPr>
        <p:spPr>
          <a:xfrm>
            <a:off x="8053516" y="4497848"/>
            <a:ext cx="3513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/>
            <a:r>
              <a:rPr lang="en-US" sz="2400" b="1" dirty="0">
                <a:solidFill>
                  <a:srgbClr val="202A30"/>
                </a:solidFill>
                <a:latin typeface="corbel"/>
              </a:rPr>
              <a:t>x</a:t>
            </a:r>
            <a:endParaRPr lang="en-US" b="1" dirty="0">
              <a:solidFill>
                <a:srgbClr val="202A30"/>
              </a:solidFill>
              <a:latin typeface="corbel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9695935" y="4497849"/>
            <a:ext cx="3513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/>
            <a:r>
              <a:rPr lang="en-US" sz="2400" b="1" dirty="0">
                <a:solidFill>
                  <a:srgbClr val="202A30"/>
                </a:solidFill>
                <a:latin typeface="corbel"/>
              </a:rPr>
              <a:t>y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2749571" y="5563205"/>
            <a:ext cx="669285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457200"/>
            <a:r>
              <a:rPr lang="en-US" sz="1600" dirty="0">
                <a:solidFill>
                  <a:srgbClr val="202A30"/>
                </a:solidFill>
                <a:latin typeface="Calibri Light" panose="020F0302020204030204" pitchFamily="34" charset="0"/>
              </a:rPr>
              <a:t>Done with weights for </a:t>
            </a:r>
            <a:r>
              <a:rPr lang="en-US" sz="1600" dirty="0" smtClean="0">
                <a:solidFill>
                  <a:srgbClr val="202A30"/>
                </a:solidFill>
                <a:latin typeface="Calibri Light" panose="020F0302020204030204" pitchFamily="34" charset="0"/>
              </a:rPr>
              <a:t>DFS-1, </a:t>
            </a:r>
            <a:r>
              <a:rPr lang="en-US" sz="1600" dirty="0">
                <a:solidFill>
                  <a:srgbClr val="202A30"/>
                </a:solidFill>
                <a:latin typeface="Calibri Light" panose="020F0302020204030204" pitchFamily="34" charset="0"/>
              </a:rPr>
              <a:t>but first 4 directions look very similar (expected</a:t>
            </a:r>
            <a:r>
              <a:rPr lang="en-US" sz="1600" dirty="0" smtClean="0">
                <a:solidFill>
                  <a:srgbClr val="202A30"/>
                </a:solidFill>
                <a:latin typeface="Calibri Light" panose="020F0302020204030204" pitchFamily="34" charset="0"/>
              </a:rPr>
              <a:t>).  </a:t>
            </a:r>
            <a:endParaRPr lang="en-US" sz="1600" dirty="0">
              <a:solidFill>
                <a:srgbClr val="202A30"/>
              </a:solidFill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8675703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457200" y="76467"/>
            <a:ext cx="8229600" cy="922130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8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ea typeface="+mj-ea"/>
                <a:cs typeface="+mj-cs"/>
              </a:rPr>
              <a:t>Comparing single iterations</a:t>
            </a: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ea typeface="+mj-ea"/>
              <a:cs typeface="+mj-cs"/>
            </a:endParaRPr>
          </a:p>
        </p:txBody>
      </p:sp>
      <p:pic>
        <p:nvPicPr>
          <p:cNvPr id="5" name="Picture 4" descr="PercentagePlotNor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00583" y="809381"/>
            <a:ext cx="6310185" cy="4732639"/>
          </a:xfrm>
          <a:prstGeom prst="rect">
            <a:avLst/>
          </a:prstGeom>
        </p:spPr>
      </p:pic>
      <p:sp>
        <p:nvSpPr>
          <p:cNvPr id="6" name="Content Placeholder 3"/>
          <p:cNvSpPr txBox="1">
            <a:spLocks/>
          </p:cNvSpPr>
          <p:nvPr/>
        </p:nvSpPr>
        <p:spPr>
          <a:xfrm>
            <a:off x="552966" y="914658"/>
            <a:ext cx="4826342" cy="4841316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205200" indent="-277200" algn="l" defTabSz="457200" rtl="0" eaLnBrk="1" latinLnBrk="0" hangingPunct="1">
              <a:lnSpc>
                <a:spcPct val="100000"/>
              </a:lnSpc>
              <a:spcBef>
                <a:spcPts val="12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Corbel"/>
                <a:ea typeface="+mn-ea"/>
                <a:cs typeface="Corbel"/>
              </a:defRPr>
            </a:lvl1pPr>
            <a:lvl2pPr marL="612000" indent="-288000" algn="l" defTabSz="457200" rtl="0" eaLnBrk="1" latinLnBrk="0" hangingPunct="1">
              <a:spcBef>
                <a:spcPts val="1200"/>
              </a:spcBef>
              <a:buClr>
                <a:srgbClr val="FF6600"/>
              </a:buClr>
              <a:buFont typeface="Corbel" panose="020B0503020204020204" pitchFamily="34" charset="0"/>
              <a:buChar char="−"/>
              <a:defRPr sz="2400" kern="1200">
                <a:solidFill>
                  <a:schemeClr val="tx1"/>
                </a:solidFill>
                <a:latin typeface="Corbel"/>
                <a:ea typeface="+mn-ea"/>
                <a:cs typeface="Corbel"/>
              </a:defRPr>
            </a:lvl2pPr>
            <a:lvl3pPr marL="813600" indent="-234000" algn="l" defTabSz="457200" rtl="0" eaLnBrk="1" latinLnBrk="0" hangingPunct="1">
              <a:spcBef>
                <a:spcPts val="12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Corbel"/>
                <a:ea typeface="+mn-ea"/>
                <a:cs typeface="Corbel"/>
              </a:defRPr>
            </a:lvl3pPr>
            <a:lvl4pPr marL="1588" indent="0" algn="l" defTabSz="457200" rtl="0" eaLnBrk="1" latinLnBrk="0" hangingPunct="1">
              <a:spcBef>
                <a:spcPts val="1200"/>
              </a:spcBef>
              <a:buFont typeface="Arial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88" indent="0" algn="l" defTabSz="457200" rtl="0" eaLnBrk="1" latinLnBrk="0" hangingPunct="1">
              <a:spcBef>
                <a:spcPts val="1200"/>
              </a:spcBef>
              <a:buFont typeface="Arial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05200" marR="0" lvl="0" indent="-277200" algn="l" defTabSz="4572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02A30"/>
                </a:solidFill>
                <a:effectLst/>
                <a:uLnTx/>
                <a:uFillTx/>
                <a:latin typeface="Calibri Light" panose="020F0302020204030204" pitchFamily="34" charset="0"/>
              </a:rPr>
              <a:t>DFS hybrid:</a:t>
            </a:r>
          </a:p>
          <a:p>
            <a:pPr marL="612000" marR="0" lvl="1" indent="-288000" algn="l" defTabSz="4572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rgbClr val="FF6600"/>
              </a:buClr>
              <a:buSzTx/>
              <a:buFont typeface="Corbel" panose="020B0503020204020204" pitchFamily="34" charset="0"/>
              <a:buChar char="−"/>
              <a:tabLst/>
              <a:defRPr/>
            </a:pPr>
            <a:r>
              <a:rPr lang="en-US" dirty="0">
                <a:solidFill>
                  <a:srgbClr val="202A30"/>
                </a:solidFill>
                <a:latin typeface="Calibri Light" panose="020F0302020204030204" pitchFamily="34" charset="0"/>
              </a:rPr>
              <a:t>I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02A30"/>
                </a:solidFill>
                <a:effectLst/>
                <a:uLnTx/>
                <a:uFillTx/>
                <a:latin typeface="Calibri Light" panose="020F0302020204030204" pitchFamily="34" charset="0"/>
              </a:rPr>
              <a:t>f relative luminosity &gt; 3%, perform DFS knobs</a:t>
            </a:r>
          </a:p>
          <a:p>
            <a:pPr marL="612000" marR="0" lvl="1" indent="-288000" algn="l" defTabSz="4572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rgbClr val="FF6600"/>
              </a:buClr>
              <a:buSzTx/>
              <a:buFont typeface="Corbel" panose="020B0503020204020204" pitchFamily="34" charset="0"/>
              <a:buChar char="−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02A30"/>
                </a:solidFill>
                <a:effectLst/>
                <a:uLnTx/>
                <a:uFillTx/>
                <a:latin typeface="Calibri Light" panose="020F0302020204030204" pitchFamily="34" charset="0"/>
              </a:rPr>
              <a:t>Else DFS as usual </a:t>
            </a:r>
          </a:p>
          <a:p>
            <a:pPr marL="205200" marR="0" lvl="0" indent="-277200" algn="l" defTabSz="4572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02A30"/>
                </a:solidFill>
                <a:effectLst/>
                <a:uLnTx/>
                <a:uFillTx/>
                <a:latin typeface="Calibri Light" panose="020F0302020204030204" pitchFamily="34" charset="0"/>
              </a:rPr>
              <a:t>2</a:t>
            </a:r>
            <a:r>
              <a:rPr kumimoji="0" lang="en-US" sz="2800" b="0" i="0" u="none" strike="noStrike" kern="1200" cap="none" spc="0" normalizeH="0" baseline="30000" noProof="0" dirty="0" smtClean="0">
                <a:ln>
                  <a:noFill/>
                </a:ln>
                <a:solidFill>
                  <a:srgbClr val="202A30"/>
                </a:solidFill>
                <a:effectLst/>
                <a:uLnTx/>
                <a:uFillTx/>
                <a:latin typeface="Calibri Light" panose="020F0302020204030204" pitchFamily="34" charset="0"/>
              </a:rPr>
              <a:t>nd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02A30"/>
                </a:solidFill>
                <a:effectLst/>
                <a:uLnTx/>
                <a:uFillTx/>
                <a:latin typeface="Calibri Light" panose="020F0302020204030204" pitchFamily="34" charset="0"/>
              </a:rPr>
              <a:t> order: </a:t>
            </a:r>
          </a:p>
          <a:p>
            <a:pPr marL="612000" marR="0" lvl="1" indent="-288000" algn="l" defTabSz="4572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rgbClr val="FF6600"/>
              </a:buClr>
              <a:buSzTx/>
              <a:buFont typeface="Corbel" panose="020B0503020204020204" pitchFamily="34" charset="0"/>
              <a:buChar char="−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02A30"/>
                </a:solidFill>
                <a:effectLst/>
                <a:uLnTx/>
                <a:uFillTx/>
                <a:latin typeface="Calibri Light" panose="020F0302020204030204" pitchFamily="34" charset="0"/>
              </a:rPr>
              <a:t>1 round of 8 simple 2nd order knobs (scanning tilts and strengths of sextupoles used in the knobs). </a:t>
            </a:r>
          </a:p>
          <a:p>
            <a:pPr marL="612000" marR="0" lvl="1" indent="-288000" algn="l" defTabSz="4572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rgbClr val="FF6600"/>
              </a:buClr>
              <a:buSzTx/>
              <a:buFont typeface="Corbel" panose="020B0503020204020204" pitchFamily="34" charset="0"/>
              <a:buChar char="−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02A30"/>
                </a:solidFill>
                <a:effectLst/>
                <a:uLnTx/>
                <a:uFillTx/>
                <a:latin typeface="Calibri Light" panose="020F0302020204030204" pitchFamily="34" charset="0"/>
              </a:rPr>
              <a:t>Tilt scan didn't really help.</a:t>
            </a:r>
          </a:p>
          <a:p>
            <a:pPr marL="813600" marR="0" lvl="2" indent="-234000" algn="l" defTabSz="4572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02A30"/>
                </a:solidFill>
                <a:effectLst/>
                <a:uLnTx/>
                <a:uFillTx/>
                <a:latin typeface="Calibri Light" panose="020F0302020204030204" pitchFamily="34" charset="0"/>
              </a:rPr>
              <a:t>Expected since there is no tilt misalignment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202A30"/>
              </a:solidFill>
              <a:effectLst/>
              <a:uLnTx/>
              <a:uFillTx/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8743199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6349" y="241555"/>
            <a:ext cx="10515600" cy="1325563"/>
          </a:xfrm>
        </p:spPr>
        <p:txBody>
          <a:bodyPr/>
          <a:lstStyle/>
          <a:p>
            <a:r>
              <a:rPr lang="en-GB" dirty="0" smtClean="0"/>
              <a:t>What about multiple iterations?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70425" y="964263"/>
            <a:ext cx="6381531" cy="4809725"/>
          </a:xfrm>
          <a:prstGeom prst="rect">
            <a:avLst/>
          </a:prstGeom>
        </p:spPr>
      </p:pic>
      <p:sp>
        <p:nvSpPr>
          <p:cNvPr id="5" name="Content Placeholder 3"/>
          <p:cNvSpPr txBox="1">
            <a:spLocks/>
          </p:cNvSpPr>
          <p:nvPr/>
        </p:nvSpPr>
        <p:spPr>
          <a:xfrm>
            <a:off x="566349" y="963805"/>
            <a:ext cx="4826342" cy="283355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205200" indent="-277200" algn="l" defTabSz="457200" rtl="0" eaLnBrk="1" latinLnBrk="0" hangingPunct="1">
              <a:lnSpc>
                <a:spcPct val="100000"/>
              </a:lnSpc>
              <a:spcBef>
                <a:spcPts val="12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Corbel"/>
                <a:ea typeface="+mn-ea"/>
                <a:cs typeface="Corbel"/>
              </a:defRPr>
            </a:lvl1pPr>
            <a:lvl2pPr marL="612000" indent="-288000" algn="l" defTabSz="457200" rtl="0" eaLnBrk="1" latinLnBrk="0" hangingPunct="1">
              <a:spcBef>
                <a:spcPts val="1200"/>
              </a:spcBef>
              <a:buClr>
                <a:srgbClr val="FF6600"/>
              </a:buClr>
              <a:buFont typeface="Corbel" panose="020B0503020204020204" pitchFamily="34" charset="0"/>
              <a:buChar char="−"/>
              <a:defRPr sz="2400" kern="1200">
                <a:solidFill>
                  <a:schemeClr val="tx1"/>
                </a:solidFill>
                <a:latin typeface="Corbel"/>
                <a:ea typeface="+mn-ea"/>
                <a:cs typeface="Corbel"/>
              </a:defRPr>
            </a:lvl2pPr>
            <a:lvl3pPr marL="813600" indent="-234000" algn="l" defTabSz="457200" rtl="0" eaLnBrk="1" latinLnBrk="0" hangingPunct="1">
              <a:spcBef>
                <a:spcPts val="12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Corbel"/>
                <a:ea typeface="+mn-ea"/>
                <a:cs typeface="Corbel"/>
              </a:defRPr>
            </a:lvl3pPr>
            <a:lvl4pPr marL="1588" indent="0" algn="l" defTabSz="457200" rtl="0" eaLnBrk="1" latinLnBrk="0" hangingPunct="1">
              <a:spcBef>
                <a:spcPts val="1200"/>
              </a:spcBef>
              <a:buFont typeface="Arial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88" indent="0" algn="l" defTabSz="457200" rtl="0" eaLnBrk="1" latinLnBrk="0" hangingPunct="1">
              <a:spcBef>
                <a:spcPts val="1200"/>
              </a:spcBef>
              <a:buFont typeface="Arial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05200" marR="0" lvl="0" indent="-277200" algn="l" defTabSz="4572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02A30"/>
                </a:solidFill>
                <a:effectLst/>
                <a:uLnTx/>
                <a:uFillTx/>
                <a:latin typeface="Calibri Light" panose="020F0302020204030204" pitchFamily="34" charset="0"/>
              </a:rPr>
              <a:t>Good improvement</a:t>
            </a:r>
            <a:r>
              <a:rPr kumimoji="0" lang="en-US" sz="2800" b="0" i="0" u="none" strike="noStrike" kern="1200" cap="none" spc="0" normalizeH="0" noProof="0" dirty="0" smtClean="0">
                <a:ln>
                  <a:noFill/>
                </a:ln>
                <a:solidFill>
                  <a:srgbClr val="202A30"/>
                </a:solidFill>
                <a:effectLst/>
                <a:uLnTx/>
                <a:uFillTx/>
                <a:latin typeface="Calibri Light" panose="020F0302020204030204" pitchFamily="34" charset="0"/>
              </a:rPr>
              <a:t> for 2</a:t>
            </a:r>
            <a:r>
              <a:rPr kumimoji="0" lang="en-US" sz="2800" b="0" i="0" u="none" strike="noStrike" kern="1200" cap="none" spc="0" normalizeH="0" baseline="30000" noProof="0" dirty="0" smtClean="0">
                <a:ln>
                  <a:noFill/>
                </a:ln>
                <a:solidFill>
                  <a:srgbClr val="202A30"/>
                </a:solidFill>
                <a:effectLst/>
                <a:uLnTx/>
                <a:uFillTx/>
                <a:latin typeface="Calibri Light" panose="020F0302020204030204" pitchFamily="34" charset="0"/>
              </a:rPr>
              <a:t>nd</a:t>
            </a:r>
            <a:r>
              <a:rPr kumimoji="0" lang="en-US" sz="2800" b="0" i="0" u="none" strike="noStrike" kern="1200" cap="none" spc="0" normalizeH="0" noProof="0" dirty="0" smtClean="0">
                <a:ln>
                  <a:noFill/>
                </a:ln>
                <a:solidFill>
                  <a:srgbClr val="202A30"/>
                </a:solidFill>
                <a:effectLst/>
                <a:uLnTx/>
                <a:uFillTx/>
                <a:latin typeface="Calibri Light" panose="020F0302020204030204" pitchFamily="34" charset="0"/>
              </a:rPr>
              <a:t> iteration.</a:t>
            </a: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rgbClr val="202A30"/>
              </a:solidFill>
              <a:effectLst/>
              <a:uLnTx/>
              <a:uFillTx/>
              <a:latin typeface="Calibri Light" panose="020F0302020204030204" pitchFamily="34" charset="0"/>
            </a:endParaRPr>
          </a:p>
          <a:p>
            <a:pPr marL="612000" marR="0" lvl="1" indent="-288000" algn="l" defTabSz="4572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rgbClr val="FF6600"/>
              </a:buClr>
              <a:buSzTx/>
              <a:buFont typeface="Corbel" panose="020B0503020204020204" pitchFamily="34" charset="0"/>
              <a:buChar char="−"/>
              <a:tabLst/>
              <a:defRPr/>
            </a:pPr>
            <a:r>
              <a:rPr lang="en-US" dirty="0" smtClean="0">
                <a:solidFill>
                  <a:srgbClr val="202A30"/>
                </a:solidFill>
                <a:latin typeface="Calibri Light" panose="020F0302020204030204" pitchFamily="34" charset="0"/>
              </a:rPr>
              <a:t>Only small improvements with further iterations</a:t>
            </a:r>
          </a:p>
          <a:p>
            <a:pPr marL="612000" marR="0" lvl="1" indent="-288000" algn="l" defTabSz="4572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rgbClr val="FF6600"/>
              </a:buClr>
              <a:buSzTx/>
              <a:buFont typeface="Corbel" panose="020B0503020204020204" pitchFamily="34" charset="0"/>
              <a:buChar char="−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02A30"/>
                </a:solidFill>
                <a:effectLst/>
                <a:uLnTx/>
                <a:uFillTx/>
                <a:latin typeface="Calibri Light" panose="020F0302020204030204" pitchFamily="34" charset="0"/>
              </a:rPr>
              <a:t>Seeds with low luminosity improving</a:t>
            </a:r>
          </a:p>
          <a:p>
            <a:pPr marL="612000" marR="0" lvl="1" indent="-288000" algn="l" defTabSz="4572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rgbClr val="FF6600"/>
              </a:buClr>
              <a:buSzTx/>
              <a:buFont typeface="Corbel" panose="020B0503020204020204" pitchFamily="34" charset="0"/>
              <a:buChar char="−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02A30"/>
                </a:solidFill>
                <a:effectLst/>
                <a:uLnTx/>
                <a:uFillTx/>
                <a:latin typeface="Calibri Light" panose="020F0302020204030204" pitchFamily="34" charset="0"/>
              </a:rPr>
              <a:t>This only applies hybrid knobs,</a:t>
            </a:r>
            <a:r>
              <a:rPr kumimoji="0" lang="en-US" sz="2400" b="0" i="0" u="none" strike="noStrike" kern="1200" cap="none" spc="0" normalizeH="0" noProof="0" dirty="0" smtClean="0">
                <a:ln>
                  <a:noFill/>
                </a:ln>
                <a:solidFill>
                  <a:srgbClr val="202A30"/>
                </a:solidFill>
                <a:effectLst/>
                <a:uLnTx/>
                <a:uFillTx/>
                <a:latin typeface="Calibri Light" panose="020F0302020204030204" pitchFamily="34" charset="0"/>
              </a:rPr>
              <a:t> not 2</a:t>
            </a:r>
            <a:r>
              <a:rPr kumimoji="0" lang="en-US" sz="2400" b="0" i="0" u="none" strike="noStrike" kern="1200" cap="none" spc="0" normalizeH="0" baseline="30000" noProof="0" dirty="0" smtClean="0">
                <a:ln>
                  <a:noFill/>
                </a:ln>
                <a:solidFill>
                  <a:srgbClr val="202A30"/>
                </a:solidFill>
                <a:effectLst/>
                <a:uLnTx/>
                <a:uFillTx/>
                <a:latin typeface="Calibri Light" panose="020F0302020204030204" pitchFamily="34" charset="0"/>
              </a:rPr>
              <a:t>nd</a:t>
            </a:r>
            <a:r>
              <a:rPr kumimoji="0" lang="en-US" sz="2400" b="0" i="0" u="none" strike="noStrike" kern="1200" cap="none" spc="0" normalizeH="0" noProof="0" dirty="0" smtClean="0">
                <a:ln>
                  <a:noFill/>
                </a:ln>
                <a:solidFill>
                  <a:srgbClr val="202A30"/>
                </a:solidFill>
                <a:effectLst/>
                <a:uLnTx/>
                <a:uFillTx/>
                <a:latin typeface="Calibri Light" panose="020F0302020204030204" pitchFamily="34" charset="0"/>
              </a:rPr>
              <a:t> order corrections.</a:t>
            </a:r>
            <a:endParaRPr lang="en-US" dirty="0">
              <a:solidFill>
                <a:srgbClr val="202A30"/>
              </a:solidFill>
              <a:latin typeface="Calibri Light" panose="020F0302020204030204" pitchFamily="34" charset="0"/>
            </a:endParaRPr>
          </a:p>
          <a:p>
            <a:pPr marL="612000" marR="0" lvl="1" indent="-288000" algn="l" defTabSz="4572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rgbClr val="FF6600"/>
              </a:buClr>
              <a:buSzTx/>
              <a:buFont typeface="Corbel" panose="020B0503020204020204" pitchFamily="34" charset="0"/>
              <a:buChar char="−"/>
              <a:tabLst/>
              <a:defRPr/>
            </a:pPr>
            <a:r>
              <a:rPr kumimoji="0" lang="en-US" sz="2400" b="0" i="0" u="none" strike="noStrike" kern="1200" cap="none" spc="0" normalizeH="0" noProof="0" dirty="0" smtClean="0">
                <a:ln>
                  <a:noFill/>
                </a:ln>
                <a:solidFill>
                  <a:srgbClr val="202A30"/>
                </a:solidFill>
                <a:effectLst/>
                <a:uLnTx/>
                <a:uFillTx/>
                <a:latin typeface="Calibri Light" panose="020F0302020204030204" pitchFamily="34" charset="0"/>
              </a:rPr>
              <a:t>Will likely need a new idea to reach final goal (see Edu Marin’s talk).</a:t>
            </a:r>
          </a:p>
        </p:txBody>
      </p:sp>
    </p:spTree>
    <p:extLst>
      <p:ext uri="{BB962C8B-B14F-4D97-AF65-F5344CB8AC3E}">
        <p14:creationId xmlns:p14="http://schemas.microsoft.com/office/powerpoint/2010/main" val="147362749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82820" y="396237"/>
            <a:ext cx="10515600" cy="771699"/>
          </a:xfrm>
        </p:spPr>
        <p:txBody>
          <a:bodyPr/>
          <a:lstStyle/>
          <a:p>
            <a:pPr algn="ctr"/>
            <a:r>
              <a:rPr lang="en-GB" dirty="0" smtClean="0"/>
              <a:t>Comparing Iterations - Different Methods</a:t>
            </a:r>
            <a:endParaRPr lang="en-GB" dirty="0"/>
          </a:p>
        </p:txBody>
      </p:sp>
      <p:pic>
        <p:nvPicPr>
          <p:cNvPr id="6" name="Picture 5" descr="THPMR047f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399" y="1385781"/>
            <a:ext cx="5803557" cy="4352668"/>
          </a:xfrm>
          <a:prstGeom prst="rect">
            <a:avLst/>
          </a:prstGeom>
        </p:spPr>
      </p:pic>
      <p:pic>
        <p:nvPicPr>
          <p:cNvPr id="7" name="Picture 6" descr="THPMR047f2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0620" y="1385781"/>
            <a:ext cx="5803558" cy="43526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262447" y="1382452"/>
            <a:ext cx="35834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latin typeface="Calibri Light" panose="020F0302020204030204" pitchFamily="34" charset="0"/>
              </a:rPr>
              <a:t>Iteration 1</a:t>
            </a:r>
            <a:endParaRPr lang="en-GB" dirty="0">
              <a:latin typeface="Calibri Light" panose="020F030202020403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350669" y="1382452"/>
            <a:ext cx="35834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latin typeface="Calibri Light" panose="020F0302020204030204" pitchFamily="34" charset="0"/>
              </a:rPr>
              <a:t>Iteration 4</a:t>
            </a:r>
            <a:endParaRPr lang="en-GB" dirty="0">
              <a:latin typeface="Calibri Light" panose="020F0302020204030204" pitchFamily="34" charset="0"/>
            </a:endParaRPr>
          </a:p>
        </p:txBody>
      </p:sp>
      <p:sp>
        <p:nvSpPr>
          <p:cNvPr id="9" name="5-Point Star 8"/>
          <p:cNvSpPr/>
          <p:nvPr/>
        </p:nvSpPr>
        <p:spPr>
          <a:xfrm>
            <a:off x="10371438" y="2051222"/>
            <a:ext cx="238897" cy="255373"/>
          </a:xfrm>
          <a:prstGeom prst="star5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990149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34469"/>
            <a:ext cx="10515600" cy="697557"/>
          </a:xfrm>
        </p:spPr>
        <p:txBody>
          <a:bodyPr/>
          <a:lstStyle/>
          <a:p>
            <a:pPr algn="ctr"/>
            <a:r>
              <a:rPr lang="en-GB" dirty="0" smtClean="0"/>
              <a:t>Are we still losing luminosity?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01115" y="900389"/>
            <a:ext cx="6389769" cy="4815934"/>
          </a:xfrm>
          <a:prstGeom prst="rect">
            <a:avLst/>
          </a:prstGeom>
        </p:spPr>
      </p:pic>
      <p:cxnSp>
        <p:nvCxnSpPr>
          <p:cNvPr id="8" name="Straight Connector 7"/>
          <p:cNvCxnSpPr/>
          <p:nvPr/>
        </p:nvCxnSpPr>
        <p:spPr>
          <a:xfrm flipV="1">
            <a:off x="3702050" y="1384300"/>
            <a:ext cx="4946650" cy="360680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1920545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714032"/>
          </a:xfrm>
        </p:spPr>
        <p:txBody>
          <a:bodyPr/>
          <a:lstStyle/>
          <a:p>
            <a:r>
              <a:rPr lang="en-GB" dirty="0" smtClean="0"/>
              <a:t>Two-beam Tuning</a:t>
            </a:r>
            <a:endParaRPr lang="en-GB" dirty="0"/>
          </a:p>
        </p:txBody>
      </p:sp>
      <p:sp>
        <p:nvSpPr>
          <p:cNvPr id="5" name="Content Placeholder 3"/>
          <p:cNvSpPr>
            <a:spLocks noGrp="1"/>
          </p:cNvSpPr>
          <p:nvPr>
            <p:ph idx="1"/>
          </p:nvPr>
        </p:nvSpPr>
        <p:spPr>
          <a:xfrm>
            <a:off x="838200" y="1253331"/>
            <a:ext cx="10515600" cy="4351338"/>
          </a:xfrm>
        </p:spPr>
        <p:txBody>
          <a:bodyPr/>
          <a:lstStyle/>
          <a:p>
            <a:pPr marL="285750" indent="-285750">
              <a:buSzPct val="150000"/>
            </a:pPr>
            <a:r>
              <a:rPr lang="en-GB" dirty="0">
                <a:latin typeface="Calibri Light" panose="020F0302020204030204" pitchFamily="34" charset="0"/>
              </a:rPr>
              <a:t>Most efforts </a:t>
            </a:r>
            <a:r>
              <a:rPr lang="en-GB" dirty="0" smtClean="0">
                <a:latin typeface="Calibri Light" panose="020F0302020204030204" pitchFamily="34" charset="0"/>
              </a:rPr>
              <a:t>have been on single </a:t>
            </a:r>
            <a:r>
              <a:rPr lang="en-GB" dirty="0">
                <a:latin typeface="Calibri Light" panose="020F0302020204030204" pitchFamily="34" charset="0"/>
              </a:rPr>
              <a:t>beam </a:t>
            </a:r>
            <a:r>
              <a:rPr lang="en-GB" dirty="0" smtClean="0">
                <a:latin typeface="Calibri Light" panose="020F0302020204030204" pitchFamily="34" charset="0"/>
              </a:rPr>
              <a:t>tuning</a:t>
            </a:r>
          </a:p>
          <a:p>
            <a:pPr lvl="1">
              <a:buClrTx/>
              <a:buSzPct val="150000"/>
              <a:buFont typeface="Arial"/>
              <a:buChar char="•"/>
            </a:pPr>
            <a:r>
              <a:rPr lang="en-GB" dirty="0" smtClean="0">
                <a:latin typeface="Calibri Light" panose="020F0302020204030204" pitchFamily="34" charset="0"/>
              </a:rPr>
              <a:t>Optimize one BDS beamline from static errors</a:t>
            </a:r>
          </a:p>
          <a:p>
            <a:pPr lvl="1">
              <a:buClrTx/>
              <a:buSzPct val="150000"/>
              <a:buFont typeface="Arial"/>
              <a:buChar char="•"/>
            </a:pPr>
            <a:r>
              <a:rPr lang="en-GB" dirty="0" smtClean="0">
                <a:latin typeface="Calibri Light" panose="020F0302020204030204" pitchFamily="34" charset="0"/>
              </a:rPr>
              <a:t>Collide beam with “itself” to measure luminosity (think mirror image at the IP)</a:t>
            </a:r>
          </a:p>
          <a:p>
            <a:pPr lvl="1">
              <a:buClrTx/>
              <a:buSzPct val="150000"/>
              <a:buFont typeface="Arial"/>
              <a:buChar char="•"/>
            </a:pPr>
            <a:r>
              <a:rPr lang="en-GB" dirty="0" smtClean="0">
                <a:latin typeface="Calibri Light" panose="020F0302020204030204" pitchFamily="34" charset="0"/>
              </a:rPr>
              <a:t>CPU</a:t>
            </a:r>
            <a:r>
              <a:rPr lang="en-GB" dirty="0">
                <a:latin typeface="Calibri Light" panose="020F0302020204030204" pitchFamily="34" charset="0"/>
              </a:rPr>
              <a:t>-less intensive</a:t>
            </a:r>
          </a:p>
          <a:p>
            <a:pPr marL="285750" indent="-285750">
              <a:buSzPct val="150000"/>
            </a:pPr>
            <a:r>
              <a:rPr lang="en-GB" dirty="0" smtClean="0">
                <a:latin typeface="Calibri Light" panose="020F0302020204030204" pitchFamily="34" charset="0"/>
              </a:rPr>
              <a:t>Two-beam </a:t>
            </a:r>
            <a:r>
              <a:rPr lang="en-GB" dirty="0">
                <a:latin typeface="Calibri Light" panose="020F0302020204030204" pitchFamily="34" charset="0"/>
              </a:rPr>
              <a:t>tuning will be at least twice as long (except for BBA)</a:t>
            </a:r>
          </a:p>
          <a:p>
            <a:pPr lvl="1">
              <a:buClrTx/>
              <a:buSzPct val="150000"/>
              <a:buFont typeface="Arial"/>
              <a:buChar char="•"/>
            </a:pPr>
            <a:r>
              <a:rPr lang="en-GB" dirty="0" smtClean="0">
                <a:latin typeface="Calibri Light" panose="020F0302020204030204" pitchFamily="34" charset="0"/>
              </a:rPr>
              <a:t>Same basic procedure, but alternated between independent beamlines</a:t>
            </a:r>
          </a:p>
          <a:p>
            <a:pPr lvl="1">
              <a:buClrTx/>
              <a:buSzPct val="150000"/>
              <a:buFont typeface="Arial"/>
              <a:buChar char="•"/>
            </a:pPr>
            <a:r>
              <a:rPr lang="en-GB" dirty="0" smtClean="0">
                <a:latin typeface="Calibri Light" panose="020F0302020204030204" pitchFamily="34" charset="0"/>
              </a:rPr>
              <a:t>More CPU intensive</a:t>
            </a:r>
            <a:endParaRPr lang="en-GB" dirty="0">
              <a:latin typeface="Calibri Light" panose="020F0302020204030204" pitchFamily="34" charset="0"/>
            </a:endParaRPr>
          </a:p>
          <a:p>
            <a:pPr lvl="1">
              <a:buClrTx/>
              <a:buSzPct val="150000"/>
              <a:buFont typeface="Arial"/>
              <a:buChar char="•"/>
            </a:pPr>
            <a:r>
              <a:rPr lang="en-GB" dirty="0">
                <a:latin typeface="Calibri Light" panose="020F0302020204030204" pitchFamily="34" charset="0"/>
              </a:rPr>
              <a:t>Luminosity measurement less precise for lower luminosity</a:t>
            </a:r>
          </a:p>
          <a:p>
            <a:pPr lvl="1">
              <a:buClrTx/>
              <a:buSzPct val="150000"/>
              <a:buFont typeface="Arial"/>
              <a:buChar char="•"/>
            </a:pPr>
            <a:r>
              <a:rPr lang="en-GB" dirty="0">
                <a:latin typeface="Calibri Light" panose="020F0302020204030204" pitchFamily="34" charset="0"/>
              </a:rPr>
              <a:t>Additional luminosity loss is expected as self-collision is often </a:t>
            </a:r>
            <a:r>
              <a:rPr lang="en-GB" dirty="0" smtClean="0">
                <a:latin typeface="Calibri Light" panose="020F0302020204030204" pitchFamily="34" charset="0"/>
              </a:rPr>
              <a:t>optimal</a:t>
            </a:r>
          </a:p>
          <a:p>
            <a:pPr lvl="1">
              <a:buClrTx/>
              <a:buSzPct val="150000"/>
              <a:buFont typeface="Arial"/>
              <a:buChar char="•"/>
            </a:pPr>
            <a:r>
              <a:rPr lang="en-GB" dirty="0" smtClean="0">
                <a:latin typeface="Calibri Light" panose="020F0302020204030204" pitchFamily="34" charset="0"/>
              </a:rPr>
              <a:t>Will need more iterations, as knob tuning less efficient at low luminosity</a:t>
            </a:r>
            <a:endParaRPr lang="en-GB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7556481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15178"/>
          </a:xfrm>
        </p:spPr>
        <p:txBody>
          <a:bodyPr/>
          <a:lstStyle/>
          <a:p>
            <a:r>
              <a:rPr lang="en-GB" sz="4000" dirty="0" smtClean="0"/>
              <a:t>Hybrid DFS Knobs Applied to Two-Beam Tuning</a:t>
            </a:r>
            <a:endParaRPr lang="en-GB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520825"/>
            <a:ext cx="5191897" cy="3496018"/>
          </a:xfrm>
        </p:spPr>
        <p:txBody>
          <a:bodyPr/>
          <a:lstStyle/>
          <a:p>
            <a:r>
              <a:rPr lang="en-GB" dirty="0" smtClean="0">
                <a:latin typeface="Calibri Light" panose="020F0302020204030204" pitchFamily="34" charset="0"/>
              </a:rPr>
              <a:t>First Iteration shown</a:t>
            </a:r>
          </a:p>
          <a:p>
            <a:pPr lvl="1"/>
            <a:r>
              <a:rPr lang="en-GB" dirty="0" smtClean="0">
                <a:latin typeface="Calibri Light" panose="020F0302020204030204" pitchFamily="34" charset="0"/>
              </a:rPr>
              <a:t>Local BDS scheme shown for comparison</a:t>
            </a:r>
          </a:p>
          <a:p>
            <a:pPr lvl="1"/>
            <a:r>
              <a:rPr lang="en-GB" dirty="0" smtClean="0">
                <a:latin typeface="Calibri Light" panose="020F0302020204030204" pitchFamily="34" charset="0"/>
              </a:rPr>
              <a:t>Traditional BDS has better results than local scheme</a:t>
            </a:r>
          </a:p>
          <a:p>
            <a:pPr lvl="1"/>
            <a:r>
              <a:rPr lang="en-GB" dirty="0" smtClean="0">
                <a:latin typeface="Calibri Light" panose="020F0302020204030204" pitchFamily="34" charset="0"/>
              </a:rPr>
              <a:t>Applying the Hybrid DFS Knobs to the traditional scheme shows small but present improvements in the first iteration.</a:t>
            </a:r>
          </a:p>
        </p:txBody>
      </p:sp>
      <p:pic>
        <p:nvPicPr>
          <p:cNvPr id="4" name="Picture 3" descr="THPMR047f3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01719" y="1059506"/>
            <a:ext cx="5801784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945233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15178"/>
          </a:xfrm>
        </p:spPr>
        <p:txBody>
          <a:bodyPr/>
          <a:lstStyle/>
          <a:p>
            <a:r>
              <a:rPr lang="en-GB" sz="4000" dirty="0" smtClean="0"/>
              <a:t>Hybrid DFS Knobs Applied to Two-Beam Tuning</a:t>
            </a:r>
            <a:endParaRPr lang="en-GB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520825"/>
            <a:ext cx="5191897" cy="3496018"/>
          </a:xfrm>
        </p:spPr>
        <p:txBody>
          <a:bodyPr/>
          <a:lstStyle/>
          <a:p>
            <a:r>
              <a:rPr lang="en-GB" dirty="0" smtClean="0">
                <a:latin typeface="Calibri Light" panose="020F0302020204030204" pitchFamily="34" charset="0"/>
              </a:rPr>
              <a:t>Fourth Iteration shown</a:t>
            </a:r>
          </a:p>
          <a:p>
            <a:pPr lvl="1"/>
            <a:r>
              <a:rPr lang="en-GB" dirty="0" smtClean="0">
                <a:latin typeface="Calibri Light" panose="020F0302020204030204" pitchFamily="34" charset="0"/>
              </a:rPr>
              <a:t>Local BDS scheme 4</a:t>
            </a:r>
            <a:r>
              <a:rPr lang="en-GB" baseline="30000" dirty="0" smtClean="0">
                <a:latin typeface="Calibri Light" panose="020F0302020204030204" pitchFamily="34" charset="0"/>
              </a:rPr>
              <a:t>th</a:t>
            </a:r>
            <a:r>
              <a:rPr lang="en-GB" dirty="0" smtClean="0">
                <a:latin typeface="Calibri Light" panose="020F0302020204030204" pitchFamily="34" charset="0"/>
              </a:rPr>
              <a:t> iteration not finished, so no comparison.</a:t>
            </a:r>
          </a:p>
          <a:p>
            <a:pPr lvl="1"/>
            <a:r>
              <a:rPr lang="en-GB" dirty="0" smtClean="0">
                <a:latin typeface="Calibri Light" panose="020F0302020204030204" pitchFamily="34" charset="0"/>
              </a:rPr>
              <a:t>Improved procedure now has clear advantage over former tuning procedure.</a:t>
            </a:r>
          </a:p>
        </p:txBody>
      </p:sp>
      <p:pic>
        <p:nvPicPr>
          <p:cNvPr id="5" name="Picture 4" descr="THPMR047f4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3414" y="1046205"/>
            <a:ext cx="5854355" cy="43907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67553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/>
          <p:nvPr/>
        </p:nvPicPr>
        <p:blipFill>
          <a:blip r:embed="rId2"/>
          <a:stretch>
            <a:fillRect/>
          </a:stretch>
        </p:blipFill>
        <p:spPr>
          <a:xfrm>
            <a:off x="2454876" y="2409971"/>
            <a:ext cx="7264118" cy="3352798"/>
          </a:xfrm>
          <a:prstGeom prst="rect">
            <a:avLst/>
          </a:prstGeom>
          <a:ln>
            <a:noFill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And now, some background</a:t>
            </a:r>
            <a:endParaRPr lang="en-GB" dirty="0"/>
          </a:p>
        </p:txBody>
      </p:sp>
      <p:sp>
        <p:nvSpPr>
          <p:cNvPr id="7" name="Content Placeholder 3"/>
          <p:cNvSpPr txBox="1">
            <a:spLocks/>
          </p:cNvSpPr>
          <p:nvPr/>
        </p:nvSpPr>
        <p:spPr>
          <a:xfrm>
            <a:off x="510746" y="994954"/>
            <a:ext cx="11681254" cy="146174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chemeClr val="tx1"/>
                </a:solidFill>
                <a:latin typeface="Calibri Light" panose="020F0302020204030204" pitchFamily="34" charset="0"/>
              </a:rPr>
              <a:t>Two separate sections for chromaticity correction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chemeClr val="tx1"/>
                </a:solidFill>
                <a:latin typeface="Calibri Light" panose="020F0302020204030204" pitchFamily="34" charset="0"/>
              </a:rPr>
              <a:t>Lattice by Hector Garcia, see e.g. his talk at </a:t>
            </a:r>
            <a:r>
              <a:rPr lang="en-US" sz="2400" dirty="0" smtClean="0">
                <a:solidFill>
                  <a:schemeClr val="tx1"/>
                </a:solidFill>
                <a:latin typeface="Calibri Light" panose="020F0302020204030204" pitchFamily="34" charset="0"/>
                <a:hlinkClick r:id="rId3"/>
              </a:rPr>
              <a:t>CLIC WS 2014</a:t>
            </a:r>
            <a:endParaRPr lang="en-US" sz="2400" dirty="0" smtClean="0">
              <a:solidFill>
                <a:schemeClr val="tx1"/>
              </a:solidFill>
              <a:latin typeface="Calibri Light" panose="020F0302020204030204" pitchFamily="34" charset="0"/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chemeClr val="tx1"/>
                </a:solidFill>
                <a:latin typeface="Calibri Light" panose="020F0302020204030204" pitchFamily="34" charset="0"/>
              </a:rPr>
              <a:t>Relatively simple system for design and analysis</a:t>
            </a:r>
            <a:endParaRPr lang="en-US" sz="2400" dirty="0">
              <a:solidFill>
                <a:schemeClr val="tx1"/>
              </a:solidFill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4770807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62781"/>
          </a:xfrm>
        </p:spPr>
        <p:txBody>
          <a:bodyPr/>
          <a:lstStyle/>
          <a:p>
            <a:r>
              <a:rPr lang="en-GB" dirty="0" smtClean="0"/>
              <a:t>Almost 7 Iterations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339593"/>
            <a:ext cx="4944762" cy="4351338"/>
          </a:xfrm>
        </p:spPr>
        <p:txBody>
          <a:bodyPr/>
          <a:lstStyle/>
          <a:p>
            <a:r>
              <a:rPr lang="en-GB" dirty="0" smtClean="0">
                <a:latin typeface="Calibri Light" panose="020F0302020204030204" pitchFamily="34" charset="0"/>
              </a:rPr>
              <a:t>Still seeing improvements through 6 iterations</a:t>
            </a:r>
          </a:p>
          <a:p>
            <a:r>
              <a:rPr lang="en-GB" dirty="0" smtClean="0">
                <a:latin typeface="Calibri Light" panose="020F0302020204030204" pitchFamily="34" charset="0"/>
              </a:rPr>
              <a:t>7</a:t>
            </a:r>
            <a:r>
              <a:rPr lang="en-GB" baseline="30000" dirty="0" smtClean="0">
                <a:latin typeface="Calibri Light" panose="020F0302020204030204" pitchFamily="34" charset="0"/>
              </a:rPr>
              <a:t>th</a:t>
            </a:r>
            <a:r>
              <a:rPr lang="en-GB" dirty="0" smtClean="0">
                <a:latin typeface="Calibri Light" panose="020F0302020204030204" pitchFamily="34" charset="0"/>
              </a:rPr>
              <a:t> iteration incomplete</a:t>
            </a:r>
          </a:p>
          <a:p>
            <a:pPr lvl="1"/>
            <a:r>
              <a:rPr lang="en-GB" dirty="0" smtClean="0">
                <a:latin typeface="Calibri Light" panose="020F0302020204030204" pitchFamily="34" charset="0"/>
              </a:rPr>
              <a:t>18 out of 110 seeds did not finish (~16%)</a:t>
            </a:r>
          </a:p>
          <a:p>
            <a:r>
              <a:rPr lang="en-GB" dirty="0" smtClean="0">
                <a:latin typeface="Calibri Light" panose="020F0302020204030204" pitchFamily="34" charset="0"/>
              </a:rPr>
              <a:t>Improvements diminishing with more iterations</a:t>
            </a:r>
          </a:p>
          <a:p>
            <a:pPr lvl="1"/>
            <a:r>
              <a:rPr lang="en-GB" dirty="0" smtClean="0">
                <a:latin typeface="Calibri Light" panose="020F0302020204030204" pitchFamily="34" charset="0"/>
              </a:rPr>
              <a:t>Will likely need to include further methods to reach goal (see Edu Marin’s talk).</a:t>
            </a:r>
            <a:endParaRPr lang="en-GB" dirty="0">
              <a:latin typeface="Calibri Light" panose="020F0302020204030204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28952" y="1027906"/>
            <a:ext cx="5885375" cy="4411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668781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39891"/>
          </a:xfrm>
        </p:spPr>
        <p:txBody>
          <a:bodyPr/>
          <a:lstStyle/>
          <a:p>
            <a:r>
              <a:rPr lang="en-GB" dirty="0" smtClean="0"/>
              <a:t>Effectiveness of knobs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253331"/>
            <a:ext cx="5158946" cy="4351338"/>
          </a:xfrm>
        </p:spPr>
        <p:txBody>
          <a:bodyPr/>
          <a:lstStyle/>
          <a:p>
            <a:r>
              <a:rPr lang="en-US" dirty="0">
                <a:latin typeface="Calibri Light" panose="020F0302020204030204" pitchFamily="34" charset="0"/>
              </a:rPr>
              <a:t>Average luminosity after each </a:t>
            </a:r>
            <a:r>
              <a:rPr lang="en-US" dirty="0" smtClean="0">
                <a:latin typeface="Calibri Light" panose="020F0302020204030204" pitchFamily="34" charset="0"/>
              </a:rPr>
              <a:t>knob (first 4 iterations only)</a:t>
            </a:r>
            <a:endParaRPr lang="en-US" dirty="0">
              <a:latin typeface="Calibri Light" panose="020F0302020204030204" pitchFamily="34" charset="0"/>
            </a:endParaRPr>
          </a:p>
          <a:p>
            <a:r>
              <a:rPr lang="en-US" dirty="0">
                <a:latin typeface="Calibri Light" panose="020F0302020204030204" pitchFamily="34" charset="0"/>
              </a:rPr>
              <a:t>Some knobs show no improvement</a:t>
            </a:r>
          </a:p>
          <a:p>
            <a:pPr lvl="1"/>
            <a:r>
              <a:rPr lang="en-US" dirty="0">
                <a:latin typeface="Calibri Light" panose="020F0302020204030204" pitchFamily="34" charset="0"/>
              </a:rPr>
              <a:t>Effectiveness can certainly still be improved</a:t>
            </a:r>
          </a:p>
          <a:p>
            <a:pPr lvl="2"/>
            <a:r>
              <a:rPr lang="en-US" dirty="0" smtClean="0">
                <a:latin typeface="Calibri Light" panose="020F0302020204030204" pitchFamily="34" charset="0"/>
              </a:rPr>
              <a:t>In </a:t>
            </a:r>
            <a:r>
              <a:rPr lang="en-US" dirty="0">
                <a:latin typeface="Calibri Light" panose="020F0302020204030204" pitchFamily="34" charset="0"/>
              </a:rPr>
              <a:t>3</a:t>
            </a:r>
            <a:r>
              <a:rPr lang="en-US" baseline="30000" dirty="0">
                <a:latin typeface="Calibri Light" panose="020F0302020204030204" pitchFamily="34" charset="0"/>
              </a:rPr>
              <a:t>rd</a:t>
            </a:r>
            <a:r>
              <a:rPr lang="en-US" dirty="0">
                <a:latin typeface="Calibri Light" panose="020F0302020204030204" pitchFamily="34" charset="0"/>
              </a:rPr>
              <a:t> and 4</a:t>
            </a:r>
            <a:r>
              <a:rPr lang="en-US" baseline="30000" dirty="0">
                <a:latin typeface="Calibri Light" panose="020F0302020204030204" pitchFamily="34" charset="0"/>
              </a:rPr>
              <a:t>th</a:t>
            </a:r>
            <a:r>
              <a:rPr lang="en-US" dirty="0">
                <a:latin typeface="Calibri Light" panose="020F0302020204030204" pitchFamily="34" charset="0"/>
              </a:rPr>
              <a:t> iteration only 2 </a:t>
            </a:r>
            <a:r>
              <a:rPr lang="en-US" dirty="0" smtClean="0">
                <a:latin typeface="Calibri Light" panose="020F0302020204030204" pitchFamily="34" charset="0"/>
              </a:rPr>
              <a:t>iterations of knobs, rather than the normal 3, were performed</a:t>
            </a:r>
          </a:p>
          <a:p>
            <a:pPr lvl="2"/>
            <a:r>
              <a:rPr lang="en-US" dirty="0" smtClean="0">
                <a:latin typeface="Calibri Light" panose="020F0302020204030204" pitchFamily="34" charset="0"/>
              </a:rPr>
              <a:t>Will </a:t>
            </a:r>
            <a:r>
              <a:rPr lang="en-US" dirty="0">
                <a:latin typeface="Calibri Light" panose="020F0302020204030204" pitchFamily="34" charset="0"/>
              </a:rPr>
              <a:t>reduce number of luminosity measurements</a:t>
            </a:r>
          </a:p>
          <a:p>
            <a:endParaRPr lang="en-GB" dirty="0"/>
          </a:p>
        </p:txBody>
      </p:sp>
      <p:pic>
        <p:nvPicPr>
          <p:cNvPr id="4" name="Picture 3" descr="KnobsKnobAv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87072" y="808487"/>
            <a:ext cx="5825035" cy="45461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518678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74507"/>
            <a:ext cx="10515600" cy="639891"/>
          </a:xfrm>
        </p:spPr>
        <p:txBody>
          <a:bodyPr/>
          <a:lstStyle/>
          <a:p>
            <a:r>
              <a:rPr lang="en-GB" dirty="0" smtClean="0"/>
              <a:t>How many luminosity measurements?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055619"/>
            <a:ext cx="5158946" cy="4351338"/>
          </a:xfrm>
        </p:spPr>
        <p:txBody>
          <a:bodyPr/>
          <a:lstStyle/>
          <a:p>
            <a:r>
              <a:rPr lang="en-US" dirty="0" smtClean="0">
                <a:latin typeface="Calibri Light" panose="020F0302020204030204" pitchFamily="34" charset="0"/>
              </a:rPr>
              <a:t>1</a:t>
            </a:r>
            <a:r>
              <a:rPr lang="en-US" baseline="30000" dirty="0" smtClean="0">
                <a:latin typeface="Calibri Light" panose="020F0302020204030204" pitchFamily="34" charset="0"/>
              </a:rPr>
              <a:t>st</a:t>
            </a:r>
            <a:r>
              <a:rPr lang="en-US" dirty="0" smtClean="0">
                <a:latin typeface="Calibri Light" panose="020F0302020204030204" pitchFamily="34" charset="0"/>
              </a:rPr>
              <a:t> iteration consists of 1600 luminosity measurements</a:t>
            </a:r>
          </a:p>
          <a:p>
            <a:pPr lvl="1"/>
            <a:r>
              <a:rPr lang="en-GB" dirty="0">
                <a:latin typeface="Calibri Light" panose="020F0302020204030204" pitchFamily="34" charset="0"/>
              </a:rPr>
              <a:t>2 (beams) * </a:t>
            </a:r>
            <a:r>
              <a:rPr lang="en-GB" dirty="0" smtClean="0">
                <a:latin typeface="Calibri Light" panose="020F0302020204030204" pitchFamily="34" charset="0"/>
              </a:rPr>
              <a:t>2(knob </a:t>
            </a:r>
            <a:r>
              <a:rPr lang="en-GB" dirty="0">
                <a:latin typeface="Calibri Light" panose="020F0302020204030204" pitchFamily="34" charset="0"/>
              </a:rPr>
              <a:t>rounds</a:t>
            </a:r>
            <a:r>
              <a:rPr lang="en-GB" dirty="0" smtClean="0">
                <a:latin typeface="Calibri Light" panose="020F0302020204030204" pitchFamily="34" charset="0"/>
              </a:rPr>
              <a:t>)</a:t>
            </a:r>
            <a:r>
              <a:rPr lang="en-GB" dirty="0">
                <a:latin typeface="Calibri Light" panose="020F0302020204030204" pitchFamily="34" charset="0"/>
              </a:rPr>
              <a:t/>
            </a:r>
            <a:br>
              <a:rPr lang="en-GB" dirty="0">
                <a:latin typeface="Calibri Light" panose="020F0302020204030204" pitchFamily="34" charset="0"/>
              </a:rPr>
            </a:br>
            <a:r>
              <a:rPr lang="en-GB" dirty="0" smtClean="0">
                <a:latin typeface="Calibri Light" panose="020F0302020204030204" pitchFamily="34" charset="0"/>
              </a:rPr>
              <a:t>* 3 </a:t>
            </a:r>
            <a:r>
              <a:rPr lang="en-GB" dirty="0">
                <a:latin typeface="Calibri Light" panose="020F0302020204030204" pitchFamily="34" charset="0"/>
              </a:rPr>
              <a:t>(knob iterations) </a:t>
            </a:r>
            <a:br>
              <a:rPr lang="en-GB" dirty="0">
                <a:latin typeface="Calibri Light" panose="020F0302020204030204" pitchFamily="34" charset="0"/>
              </a:rPr>
            </a:br>
            <a:r>
              <a:rPr lang="en-GB" dirty="0" smtClean="0">
                <a:latin typeface="Calibri Light" panose="020F0302020204030204" pitchFamily="34" charset="0"/>
              </a:rPr>
              <a:t>* 10 </a:t>
            </a:r>
            <a:r>
              <a:rPr lang="en-GB" dirty="0">
                <a:latin typeface="Calibri Light" panose="020F0302020204030204" pitchFamily="34" charset="0"/>
              </a:rPr>
              <a:t>/ 14 (sext. + DFS knobs</a:t>
            </a:r>
            <a:r>
              <a:rPr lang="en-GB" dirty="0" smtClean="0">
                <a:latin typeface="Calibri Light" panose="020F0302020204030204" pitchFamily="34" charset="0"/>
              </a:rPr>
              <a:t>) </a:t>
            </a:r>
            <a:r>
              <a:rPr lang="en-GB" dirty="0">
                <a:latin typeface="Calibri Light" panose="020F0302020204030204" pitchFamily="34" charset="0"/>
              </a:rPr>
              <a:t/>
            </a:r>
            <a:br>
              <a:rPr lang="en-GB" dirty="0">
                <a:latin typeface="Calibri Light" panose="020F0302020204030204" pitchFamily="34" charset="0"/>
              </a:rPr>
            </a:br>
            <a:r>
              <a:rPr lang="en-GB" dirty="0" smtClean="0">
                <a:latin typeface="Calibri Light" panose="020F0302020204030204" pitchFamily="34" charset="0"/>
              </a:rPr>
              <a:t>* ~</a:t>
            </a:r>
            <a:r>
              <a:rPr lang="en-GB" dirty="0">
                <a:latin typeface="Calibri Light" panose="020F0302020204030204" pitchFamily="34" charset="0"/>
              </a:rPr>
              <a:t>12 (meas. per knob) </a:t>
            </a:r>
            <a:br>
              <a:rPr lang="en-GB" dirty="0">
                <a:latin typeface="Calibri Light" panose="020F0302020204030204" pitchFamily="34" charset="0"/>
              </a:rPr>
            </a:br>
            <a:r>
              <a:rPr lang="en-GB" dirty="0">
                <a:latin typeface="Calibri Light" panose="020F0302020204030204" pitchFamily="34" charset="0"/>
              </a:rPr>
              <a:t>= 1600 measurements</a:t>
            </a:r>
          </a:p>
          <a:p>
            <a:r>
              <a:rPr lang="en-US" dirty="0" smtClean="0">
                <a:latin typeface="Calibri Light" panose="020F0302020204030204" pitchFamily="34" charset="0"/>
              </a:rPr>
              <a:t>Further iterations have only 800 luminosity measurements</a:t>
            </a:r>
          </a:p>
          <a:p>
            <a:pPr lvl="1"/>
            <a:r>
              <a:rPr lang="en-US" dirty="0" smtClean="0">
                <a:latin typeface="Calibri Light" panose="020F0302020204030204" pitchFamily="34" charset="0"/>
              </a:rPr>
              <a:t>1 knob iteration + DFS knobs</a:t>
            </a:r>
          </a:p>
          <a:p>
            <a:r>
              <a:rPr lang="en-US" dirty="0" smtClean="0">
                <a:latin typeface="Calibri Light" panose="020F0302020204030204" pitchFamily="34" charset="0"/>
              </a:rPr>
              <a:t>3</a:t>
            </a:r>
            <a:r>
              <a:rPr lang="en-US" baseline="30000" dirty="0" smtClean="0">
                <a:latin typeface="Calibri Light" panose="020F0302020204030204" pitchFamily="34" charset="0"/>
              </a:rPr>
              <a:t>rd</a:t>
            </a:r>
            <a:r>
              <a:rPr lang="en-US" dirty="0" smtClean="0">
                <a:latin typeface="Calibri Light" panose="020F0302020204030204" pitchFamily="34" charset="0"/>
              </a:rPr>
              <a:t> and 4</a:t>
            </a:r>
            <a:r>
              <a:rPr lang="en-US" baseline="30000" dirty="0" smtClean="0">
                <a:latin typeface="Calibri Light" panose="020F0302020204030204" pitchFamily="34" charset="0"/>
              </a:rPr>
              <a:t>th</a:t>
            </a:r>
            <a:r>
              <a:rPr lang="en-US" dirty="0" smtClean="0">
                <a:latin typeface="Calibri Light" panose="020F0302020204030204" pitchFamily="34" charset="0"/>
              </a:rPr>
              <a:t> iterations only use 2 knob iterations</a:t>
            </a:r>
            <a:endParaRPr lang="en-US" dirty="0">
              <a:latin typeface="Calibri Light" panose="020F0302020204030204" pitchFamily="34" charset="0"/>
            </a:endParaRPr>
          </a:p>
          <a:p>
            <a:endParaRPr lang="en-GB" dirty="0"/>
          </a:p>
        </p:txBody>
      </p:sp>
      <p:pic>
        <p:nvPicPr>
          <p:cNvPr id="5" name="Picture 4" descr="tuningSteps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1005016"/>
            <a:ext cx="5854358" cy="43907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7423534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07460"/>
            <a:ext cx="10515600" cy="714032"/>
          </a:xfrm>
        </p:spPr>
        <p:txBody>
          <a:bodyPr/>
          <a:lstStyle/>
          <a:p>
            <a:r>
              <a:rPr lang="en-GB" dirty="0" smtClean="0"/>
              <a:t>But what does it all mean?</a:t>
            </a:r>
            <a:endParaRPr lang="en-GB" dirty="0"/>
          </a:p>
        </p:txBody>
      </p:sp>
      <p:sp>
        <p:nvSpPr>
          <p:cNvPr id="5" name="Content Placeholder 3"/>
          <p:cNvSpPr>
            <a:spLocks noGrp="1"/>
          </p:cNvSpPr>
          <p:nvPr>
            <p:ph idx="1"/>
          </p:nvPr>
        </p:nvSpPr>
        <p:spPr>
          <a:xfrm>
            <a:off x="838200" y="1022667"/>
            <a:ext cx="10515600" cy="4351338"/>
          </a:xfrm>
        </p:spPr>
        <p:txBody>
          <a:bodyPr/>
          <a:lstStyle/>
          <a:p>
            <a:pPr marL="285750" indent="-285750">
              <a:buSzPct val="150000"/>
            </a:pPr>
            <a:r>
              <a:rPr lang="en-GB" dirty="0" smtClean="0">
                <a:latin typeface="Calibri Light" panose="020F0302020204030204" pitchFamily="34" charset="0"/>
              </a:rPr>
              <a:t>The current procedures are very successful at increasing the achieved luminosity for both single and two-beam tuning.</a:t>
            </a:r>
          </a:p>
          <a:p>
            <a:pPr lvl="1">
              <a:buClrTx/>
              <a:buSzPct val="150000"/>
              <a:buFont typeface="Arial"/>
              <a:buChar char="•"/>
            </a:pPr>
            <a:r>
              <a:rPr lang="en-GB" sz="2000" dirty="0" smtClean="0">
                <a:latin typeface="Calibri Light" panose="020F0302020204030204" pitchFamily="34" charset="0"/>
              </a:rPr>
              <a:t>Focus has been on the 3 TeV, Traditional BDS system of CLIC</a:t>
            </a:r>
          </a:p>
          <a:p>
            <a:pPr lvl="1">
              <a:buClrTx/>
              <a:buSzPct val="150000"/>
              <a:buFont typeface="Arial"/>
              <a:buChar char="•"/>
            </a:pPr>
            <a:r>
              <a:rPr lang="en-GB" sz="2000" dirty="0" smtClean="0">
                <a:latin typeface="Calibri Light" panose="020F0302020204030204" pitchFamily="34" charset="0"/>
              </a:rPr>
              <a:t>The hybrid DFS knobs show a marked improvement for both single and two-beam tuning</a:t>
            </a:r>
          </a:p>
          <a:p>
            <a:pPr lvl="2">
              <a:buSzPct val="150000"/>
              <a:buFont typeface="Arial"/>
              <a:buChar char="•"/>
            </a:pPr>
            <a:r>
              <a:rPr lang="en-GB" sz="1800" dirty="0" smtClean="0">
                <a:latin typeface="Calibri Light" panose="020F0302020204030204" pitchFamily="34" charset="0"/>
              </a:rPr>
              <a:t>Especially after several iterations.</a:t>
            </a:r>
          </a:p>
          <a:p>
            <a:pPr lvl="1">
              <a:buClrTx/>
              <a:buSzPct val="150000"/>
              <a:buFont typeface="Arial"/>
              <a:buChar char="•"/>
            </a:pPr>
            <a:r>
              <a:rPr lang="en-GB" sz="2000" dirty="0" smtClean="0">
                <a:latin typeface="Calibri Light" panose="020F0302020204030204" pitchFamily="34" charset="0"/>
              </a:rPr>
              <a:t>Still reaching an upper limit which is significantly below the final goal.</a:t>
            </a:r>
            <a:endParaRPr lang="en-GB" sz="2000" dirty="0">
              <a:latin typeface="Calibri Light" panose="020F0302020204030204" pitchFamily="34" charset="0"/>
            </a:endParaRPr>
          </a:p>
          <a:p>
            <a:pPr marL="285750" indent="-285750">
              <a:buSzPct val="150000"/>
            </a:pPr>
            <a:r>
              <a:rPr lang="en-GB" dirty="0" smtClean="0">
                <a:latin typeface="Calibri Light" panose="020F0302020204030204" pitchFamily="34" charset="0"/>
              </a:rPr>
              <a:t>Will need to incorporate further tuning methods and procedures to reach the goal of 90% of seeds reaching 110% of the nominal luminosity.</a:t>
            </a:r>
            <a:endParaRPr lang="en-GB" dirty="0">
              <a:latin typeface="Calibri Light" panose="020F0302020204030204" pitchFamily="34" charset="0"/>
            </a:endParaRPr>
          </a:p>
          <a:p>
            <a:pPr lvl="1">
              <a:buClrTx/>
              <a:buSzPct val="150000"/>
              <a:buFont typeface="Arial"/>
              <a:buChar char="•"/>
            </a:pPr>
            <a:r>
              <a:rPr lang="en-GB" sz="2000" dirty="0" smtClean="0">
                <a:latin typeface="Calibri Light" panose="020F0302020204030204" pitchFamily="34" charset="0"/>
              </a:rPr>
              <a:t>2</a:t>
            </a:r>
            <a:r>
              <a:rPr lang="en-GB" sz="2000" baseline="30000" dirty="0" smtClean="0">
                <a:latin typeface="Calibri Light" panose="020F0302020204030204" pitchFamily="34" charset="0"/>
              </a:rPr>
              <a:t>nd</a:t>
            </a:r>
            <a:r>
              <a:rPr lang="en-GB" sz="2000" dirty="0" smtClean="0">
                <a:latin typeface="Calibri Light" panose="020F0302020204030204" pitchFamily="34" charset="0"/>
              </a:rPr>
              <a:t> order knobs will likely need to be used</a:t>
            </a:r>
          </a:p>
          <a:p>
            <a:pPr lvl="1">
              <a:buClrTx/>
              <a:buSzPct val="150000"/>
              <a:buFont typeface="Arial"/>
              <a:buChar char="•"/>
            </a:pPr>
            <a:r>
              <a:rPr lang="en-GB" sz="2000" dirty="0" smtClean="0">
                <a:latin typeface="Calibri Light" panose="020F0302020204030204" pitchFamily="34" charset="0"/>
              </a:rPr>
              <a:t>Further techniques (discussed by Edu Marin) will be needed.</a:t>
            </a:r>
          </a:p>
          <a:p>
            <a:pPr lvl="1">
              <a:buClrTx/>
              <a:buSzPct val="150000"/>
              <a:buFont typeface="Arial"/>
              <a:buChar char="•"/>
            </a:pPr>
            <a:r>
              <a:rPr lang="en-GB" sz="2000" dirty="0" smtClean="0">
                <a:latin typeface="Calibri Light" panose="020F0302020204030204" pitchFamily="34" charset="0"/>
              </a:rPr>
              <a:t>Plan to use measured response matrix to see if it improves the tuning process.</a:t>
            </a:r>
          </a:p>
        </p:txBody>
      </p:sp>
    </p:spTree>
    <p:extLst>
      <p:ext uri="{BB962C8B-B14F-4D97-AF65-F5344CB8AC3E}">
        <p14:creationId xmlns:p14="http://schemas.microsoft.com/office/powerpoint/2010/main" val="762906839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Questions, comments, concerns?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174830"/>
            <a:ext cx="10515600" cy="4351338"/>
          </a:xfrm>
        </p:spPr>
        <p:txBody>
          <a:bodyPr/>
          <a:lstStyle/>
          <a:p>
            <a:r>
              <a:rPr lang="en-GB" dirty="0" smtClean="0">
                <a:latin typeface="Calibri Light" panose="020F0302020204030204" pitchFamily="34" charset="0"/>
              </a:rPr>
              <a:t>Since I’m currently remotely connecting, I’ll try my best to answer.</a:t>
            </a:r>
          </a:p>
          <a:p>
            <a:r>
              <a:rPr lang="en-GB" dirty="0" smtClean="0">
                <a:latin typeface="Calibri Light" panose="020F0302020204030204" pitchFamily="34" charset="0"/>
              </a:rPr>
              <a:t>However, if you’re more comfortable with email, you can reach me at </a:t>
            </a:r>
            <a:r>
              <a:rPr lang="en-GB" dirty="0" smtClean="0">
                <a:latin typeface="Calibri Light" panose="020F0302020204030204" pitchFamily="34" charset="0"/>
                <a:hlinkClick r:id="rId2"/>
              </a:rPr>
              <a:t>ryan.bodenstein@physics.ox.ac.uk</a:t>
            </a:r>
            <a:r>
              <a:rPr lang="en-GB" dirty="0" smtClean="0">
                <a:latin typeface="Calibri Light" panose="020F0302020204030204" pitchFamily="34" charset="0"/>
              </a:rPr>
              <a:t> and I’ll answer any questions in detail.</a:t>
            </a:r>
          </a:p>
          <a:p>
            <a:endParaRPr lang="en-GB" dirty="0" smtClean="0">
              <a:latin typeface="Calibri Light" panose="020F0302020204030204" pitchFamily="34" charset="0"/>
            </a:endParaRPr>
          </a:p>
          <a:p>
            <a:r>
              <a:rPr lang="en-GB" dirty="0" smtClean="0">
                <a:latin typeface="Calibri Light" panose="020F0302020204030204" pitchFamily="34" charset="0"/>
              </a:rPr>
              <a:t>Many thanks to Jochem Snuverink, as well as the CLIC group for helping and supporting this work.</a:t>
            </a:r>
            <a:endParaRPr lang="en-GB" dirty="0">
              <a:latin typeface="Calibri Light" panose="020F0302020204030204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4789392" y="4693456"/>
            <a:ext cx="261321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Thanks!!</a:t>
            </a:r>
            <a:endParaRPr lang="en-US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7254098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609600" y="430696"/>
            <a:ext cx="10972800" cy="922130"/>
          </a:xfrm>
        </p:spPr>
        <p:txBody>
          <a:bodyPr/>
          <a:lstStyle/>
          <a:p>
            <a:r>
              <a:rPr lang="en-US" sz="4000" dirty="0" smtClean="0"/>
              <a:t>Traditional Final Focus</a:t>
            </a:r>
            <a:endParaRPr lang="en-US" sz="4000" dirty="0"/>
          </a:p>
        </p:txBody>
      </p:sp>
      <p:sp>
        <p:nvSpPr>
          <p:cNvPr id="5" name="Content Placeholder 3"/>
          <p:cNvSpPr>
            <a:spLocks noGrp="1"/>
          </p:cNvSpPr>
          <p:nvPr>
            <p:ph idx="11"/>
          </p:nvPr>
        </p:nvSpPr>
        <p:spPr>
          <a:xfrm>
            <a:off x="697817" y="4143345"/>
            <a:ext cx="4909029" cy="990473"/>
          </a:xfrm>
        </p:spPr>
        <p:txBody>
          <a:bodyPr/>
          <a:lstStyle/>
          <a:p>
            <a:pPr marL="0" indent="0" algn="l">
              <a:buNone/>
            </a:pPr>
            <a:r>
              <a:rPr lang="en-GB" sz="2000" dirty="0" smtClean="0">
                <a:solidFill>
                  <a:schemeClr val="tx1"/>
                </a:solidFill>
                <a:latin typeface="Calibri Light" panose="020F0302020204030204" pitchFamily="34" charset="0"/>
              </a:rPr>
              <a:t>Optimized </a:t>
            </a:r>
            <a:r>
              <a:rPr lang="en-GB" sz="2000" dirty="0">
                <a:solidFill>
                  <a:schemeClr val="tx1"/>
                </a:solidFill>
                <a:latin typeface="Calibri Light" panose="020F0302020204030204" pitchFamily="34" charset="0"/>
              </a:rPr>
              <a:t>lattice achieves similar luminosity as local </a:t>
            </a:r>
            <a:r>
              <a:rPr lang="en-GB" sz="2000" dirty="0" smtClean="0">
                <a:solidFill>
                  <a:schemeClr val="tx1"/>
                </a:solidFill>
                <a:latin typeface="Calibri Light" panose="020F0302020204030204" pitchFamily="34" charset="0"/>
              </a:rPr>
              <a:t>scheme.</a:t>
            </a:r>
            <a:endParaRPr lang="en-US" dirty="0">
              <a:solidFill>
                <a:schemeClr val="tx1"/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6" name="Table 2"/>
          <p:cNvGraphicFramePr/>
          <p:nvPr>
            <p:extLst>
              <p:ext uri="{D42A27DB-BD31-4B8C-83A1-F6EECF244321}">
                <p14:modId xmlns:p14="http://schemas.microsoft.com/office/powerpoint/2010/main" val="624575198"/>
              </p:ext>
            </p:extLst>
          </p:nvPr>
        </p:nvGraphicFramePr>
        <p:xfrm>
          <a:off x="521703" y="1497819"/>
          <a:ext cx="5261259" cy="2415240"/>
        </p:xfrm>
        <a:graphic>
          <a:graphicData uri="http://schemas.openxmlformats.org/drawingml/2006/table">
            <a:tbl>
              <a:tblPr/>
              <a:tblGrid>
                <a:gridCol w="1315221"/>
                <a:gridCol w="1315221"/>
                <a:gridCol w="1449718"/>
                <a:gridCol w="1181099"/>
              </a:tblGrid>
              <a:tr h="443520">
                <a:tc>
                  <a:txBody>
                    <a:bodyPr/>
                    <a:lstStyle/>
                    <a:p>
                      <a:pPr algn="ctr"/>
                      <a:r>
                        <a:rPr lang="en-GB" b="1" dirty="0"/>
                        <a:t>Parameter</a:t>
                      </a:r>
                      <a:endParaRPr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/>
                        <a:t>Unit</a:t>
                      </a:r>
                      <a:endParaRPr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/>
                        <a:t>Traditional</a:t>
                      </a:r>
                    </a:p>
                    <a:p>
                      <a:pPr algn="ctr"/>
                      <a:r>
                        <a:rPr lang="en-GB" b="1" dirty="0" smtClean="0"/>
                        <a:t>“Optimized”</a:t>
                      </a:r>
                      <a:endParaRPr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/>
                        <a:t>Local</a:t>
                      </a:r>
                      <a:endParaRPr b="1" dirty="0"/>
                    </a:p>
                  </a:txBody>
                  <a:tcPr anchor="ctr"/>
                </a:tc>
              </a:tr>
              <a:tr h="443520">
                <a:tc>
                  <a:txBody>
                    <a:bodyPr/>
                    <a:lstStyle/>
                    <a:p>
                      <a:pPr algn="ctr"/>
                      <a:r>
                        <a:rPr lang="en-GB" b="1" dirty="0"/>
                        <a:t>Length</a:t>
                      </a:r>
                      <a:endParaRPr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m</a:t>
                      </a:r>
                      <a:endParaRPr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1460</a:t>
                      </a:r>
                      <a:endParaRPr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450</a:t>
                      </a:r>
                      <a:endParaRPr dirty="0"/>
                    </a:p>
                  </a:txBody>
                  <a:tcPr anchor="ctr"/>
                </a:tc>
              </a:tr>
              <a:tr h="454320">
                <a:tc>
                  <a:txBody>
                    <a:bodyPr/>
                    <a:lstStyle/>
                    <a:p>
                      <a:pPr algn="ctr"/>
                      <a:r>
                        <a:rPr lang="en-GB" b="1" dirty="0"/>
                        <a:t>Total </a:t>
                      </a:r>
                      <a:r>
                        <a:rPr lang="en-GB" b="1" dirty="0" smtClean="0"/>
                        <a:t>Luminosity</a:t>
                      </a:r>
                      <a:endParaRPr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cm</a:t>
                      </a:r>
                      <a:r>
                        <a:rPr lang="en-GB" baseline="30000" dirty="0"/>
                        <a:t>-</a:t>
                      </a:r>
                      <a:r>
                        <a:rPr lang="en-GB" baseline="30000" dirty="0" smtClean="0"/>
                        <a:t>2</a:t>
                      </a:r>
                      <a:r>
                        <a:rPr lang="en-GB" dirty="0" smtClean="0"/>
                        <a:t>s</a:t>
                      </a:r>
                      <a:r>
                        <a:rPr lang="en-GB" baseline="30000" dirty="0" smtClean="0"/>
                        <a:t>-1</a:t>
                      </a:r>
                      <a:endParaRPr baseline="30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7.5 * </a:t>
                      </a:r>
                      <a:r>
                        <a:rPr lang="en-GB" dirty="0" smtClean="0"/>
                        <a:t>10</a:t>
                      </a:r>
                      <a:r>
                        <a:rPr lang="en-GB" baseline="30000" dirty="0" smtClean="0"/>
                        <a:t>34</a:t>
                      </a:r>
                      <a:endParaRPr baseline="30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7.8 * </a:t>
                      </a:r>
                      <a:r>
                        <a:rPr lang="en-GB" dirty="0" smtClean="0"/>
                        <a:t>10</a:t>
                      </a:r>
                      <a:r>
                        <a:rPr lang="en-GB" baseline="30000" dirty="0" smtClean="0"/>
                        <a:t>34</a:t>
                      </a:r>
                      <a:endParaRPr baseline="30000" dirty="0"/>
                    </a:p>
                  </a:txBody>
                  <a:tcPr anchor="ctr"/>
                </a:tc>
              </a:tr>
              <a:tr h="691560">
                <a:tc>
                  <a:txBody>
                    <a:bodyPr/>
                    <a:lstStyle/>
                    <a:p>
                      <a:pPr algn="ctr"/>
                      <a:r>
                        <a:rPr lang="en-GB" b="1" dirty="0"/>
                        <a:t>Peak </a:t>
                      </a:r>
                      <a:r>
                        <a:rPr lang="en-GB" b="1" dirty="0" smtClean="0"/>
                        <a:t>(1%) Luminosity</a:t>
                      </a:r>
                      <a:endParaRPr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cm</a:t>
                      </a:r>
                      <a:r>
                        <a:rPr lang="en-GB" baseline="30000" dirty="0"/>
                        <a:t>-2</a:t>
                      </a:r>
                      <a:r>
                        <a:rPr lang="en-GB" dirty="0"/>
                        <a:t>s</a:t>
                      </a:r>
                      <a:r>
                        <a:rPr lang="en-GB" baseline="30000" dirty="0"/>
                        <a:t>-1</a:t>
                      </a:r>
                      <a:endParaRPr baseline="30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2.4 * </a:t>
                      </a:r>
                      <a:r>
                        <a:rPr lang="en-GB" dirty="0" smtClean="0"/>
                        <a:t>10</a:t>
                      </a:r>
                      <a:r>
                        <a:rPr lang="en-GB" baseline="30000" dirty="0" smtClean="0"/>
                        <a:t>34</a:t>
                      </a:r>
                      <a:endParaRPr baseline="30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2.4 * 10</a:t>
                      </a:r>
                      <a:r>
                        <a:rPr lang="en-GB" baseline="30000" dirty="0" smtClean="0"/>
                        <a:t>34</a:t>
                      </a:r>
                      <a:endParaRPr baseline="30000" dirty="0"/>
                    </a:p>
                  </a:txBody>
                  <a:tcPr anchor="ctr"/>
                </a:tc>
              </a:tr>
            </a:tbl>
          </a:graphicData>
        </a:graphic>
      </p:graphicFrame>
      <p:pic>
        <p:nvPicPr>
          <p:cNvPr id="7" name="Picture 6"/>
          <p:cNvPicPr/>
          <p:nvPr/>
        </p:nvPicPr>
        <p:blipFill rotWithShape="1">
          <a:blip r:embed="rId2"/>
          <a:srcRect b="748"/>
          <a:stretch/>
        </p:blipFill>
        <p:spPr>
          <a:xfrm>
            <a:off x="6079524" y="684696"/>
            <a:ext cx="5840627" cy="4371964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060630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838199" y="229890"/>
            <a:ext cx="10515600" cy="722270"/>
          </a:xfrm>
        </p:spPr>
        <p:txBody>
          <a:bodyPr/>
          <a:lstStyle/>
          <a:p>
            <a:pPr algn="ctr"/>
            <a:r>
              <a:rPr lang="en-GB" sz="4800" dirty="0" smtClean="0"/>
              <a:t>What was the tuning procedure?</a:t>
            </a:r>
            <a:endParaRPr lang="en-GB" sz="4800" dirty="0"/>
          </a:p>
        </p:txBody>
      </p:sp>
      <p:pic>
        <p:nvPicPr>
          <p:cNvPr id="5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b="63744"/>
          <a:stretch/>
        </p:blipFill>
        <p:spPr>
          <a:xfrm>
            <a:off x="2242994" y="1087396"/>
            <a:ext cx="7706012" cy="130609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44161" y="2578158"/>
            <a:ext cx="1190367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 smtClean="0">
                <a:latin typeface="Calibri Light" panose="020F0302020204030204" pitchFamily="34" charset="0"/>
              </a:rPr>
              <a:t>Looking at the traditional final focus system, with 3 TeV collision energy.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 smtClean="0">
                <a:latin typeface="Calibri Light" panose="020F0302020204030204" pitchFamily="34" charset="0"/>
              </a:rPr>
              <a:t>Simulations using PLACET and GUINEA-PIG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 smtClean="0">
                <a:latin typeface="Calibri Light" panose="020F0302020204030204" pitchFamily="34" charset="0"/>
              </a:rPr>
              <a:t>Apply static offsets in x and y plane (10 µm RMS, 10 nm </a:t>
            </a:r>
            <a:r>
              <a:rPr lang="en-GB" sz="2400" smtClean="0">
                <a:latin typeface="Calibri Light" panose="020F0302020204030204" pitchFamily="34" charset="0"/>
              </a:rPr>
              <a:t>BPM resolution), then:</a:t>
            </a:r>
            <a:endParaRPr lang="en-GB" sz="2400" dirty="0" smtClean="0">
              <a:latin typeface="Calibri Light" panose="020F0302020204030204" pitchFamily="34" charset="0"/>
            </a:endParaRPr>
          </a:p>
          <a:p>
            <a:pPr lvl="1"/>
            <a:endParaRPr lang="en-GB" dirty="0"/>
          </a:p>
        </p:txBody>
      </p:sp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val="3899197878"/>
              </p:ext>
            </p:extLst>
          </p:nvPr>
        </p:nvGraphicFramePr>
        <p:xfrm>
          <a:off x="144161" y="3846384"/>
          <a:ext cx="12047839" cy="165580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8899793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0360" y="36472"/>
            <a:ext cx="6503777" cy="487783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-15874"/>
            <a:ext cx="10515600" cy="722270"/>
          </a:xfrm>
        </p:spPr>
        <p:txBody>
          <a:bodyPr/>
          <a:lstStyle/>
          <a:p>
            <a:r>
              <a:rPr lang="en-GB" sz="4000" dirty="0" smtClean="0"/>
              <a:t>Step by step…</a:t>
            </a:r>
            <a:endParaRPr lang="en-GB" sz="4000" dirty="0"/>
          </a:p>
        </p:txBody>
      </p:sp>
      <p:graphicFrame>
        <p:nvGraphicFramePr>
          <p:cNvPr id="6" name="Diagram 5"/>
          <p:cNvGraphicFramePr/>
          <p:nvPr>
            <p:extLst/>
          </p:nvPr>
        </p:nvGraphicFramePr>
        <p:xfrm>
          <a:off x="1229497" y="4787304"/>
          <a:ext cx="10124303" cy="113819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8" name="Rectangle 7"/>
          <p:cNvSpPr/>
          <p:nvPr/>
        </p:nvSpPr>
        <p:spPr>
          <a:xfrm>
            <a:off x="5107459" y="658771"/>
            <a:ext cx="4777946" cy="3508417"/>
          </a:xfrm>
          <a:prstGeom prst="rect">
            <a:avLst/>
          </a:prstGeom>
          <a:solidFill>
            <a:schemeClr val="bg1">
              <a:alpha val="99000"/>
            </a:schemeClr>
          </a:solidFill>
          <a:ln>
            <a:noFill/>
          </a:ln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Oval 9"/>
          <p:cNvSpPr/>
          <p:nvPr/>
        </p:nvSpPr>
        <p:spPr>
          <a:xfrm>
            <a:off x="1787611" y="4703805"/>
            <a:ext cx="1968843" cy="1375719"/>
          </a:xfrm>
          <a:prstGeom prst="ellipse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345989" y="706396"/>
            <a:ext cx="3492843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GB" sz="2000" dirty="0" smtClean="0">
                <a:latin typeface="Calibri Light" panose="020F0302020204030204" pitchFamily="34" charset="0"/>
              </a:rPr>
              <a:t>Apply the first corrections to the uncorrected beam </a:t>
            </a:r>
          </a:p>
          <a:p>
            <a:pPr marL="342900" indent="-342900">
              <a:buAutoNum type="arabicPeriod"/>
            </a:pPr>
            <a:endParaRPr lang="en-GB" dirty="0"/>
          </a:p>
        </p:txBody>
      </p:sp>
      <p:sp>
        <p:nvSpPr>
          <p:cNvPr id="12" name="Left Arrow 11"/>
          <p:cNvSpPr/>
          <p:nvPr/>
        </p:nvSpPr>
        <p:spPr>
          <a:xfrm rot="19322996">
            <a:off x="4814416" y="3208960"/>
            <a:ext cx="1721708" cy="538058"/>
          </a:xfrm>
          <a:prstGeom prst="lef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3" name="TextBox 12"/>
          <p:cNvSpPr txBox="1"/>
          <p:nvPr/>
        </p:nvSpPr>
        <p:spPr>
          <a:xfrm>
            <a:off x="6291648" y="2120752"/>
            <a:ext cx="249606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There are actually points there, but on this plot they barely show up.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55945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0360" y="36472"/>
            <a:ext cx="6503777" cy="487783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-15874"/>
            <a:ext cx="10515600" cy="722270"/>
          </a:xfrm>
        </p:spPr>
        <p:txBody>
          <a:bodyPr/>
          <a:lstStyle/>
          <a:p>
            <a:r>
              <a:rPr lang="en-GB" sz="4000" dirty="0" smtClean="0"/>
              <a:t>Step by step…</a:t>
            </a:r>
            <a:endParaRPr lang="en-GB" sz="4000" dirty="0"/>
          </a:p>
        </p:txBody>
      </p:sp>
      <p:graphicFrame>
        <p:nvGraphicFramePr>
          <p:cNvPr id="6" name="Diagram 5"/>
          <p:cNvGraphicFramePr/>
          <p:nvPr>
            <p:extLst/>
          </p:nvPr>
        </p:nvGraphicFramePr>
        <p:xfrm>
          <a:off x="1229497" y="4787304"/>
          <a:ext cx="10124303" cy="113819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8" name="Rectangle 7"/>
          <p:cNvSpPr/>
          <p:nvPr/>
        </p:nvSpPr>
        <p:spPr>
          <a:xfrm>
            <a:off x="6153665" y="658771"/>
            <a:ext cx="3731740" cy="3508417"/>
          </a:xfrm>
          <a:prstGeom prst="rect">
            <a:avLst/>
          </a:prstGeom>
          <a:solidFill>
            <a:schemeClr val="bg1">
              <a:alpha val="99000"/>
            </a:schemeClr>
          </a:solidFill>
          <a:ln>
            <a:noFill/>
          </a:ln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Oval 9"/>
          <p:cNvSpPr/>
          <p:nvPr/>
        </p:nvSpPr>
        <p:spPr>
          <a:xfrm>
            <a:off x="3550508" y="4668541"/>
            <a:ext cx="1968843" cy="1375719"/>
          </a:xfrm>
          <a:prstGeom prst="ellipse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345989" y="706396"/>
            <a:ext cx="3492843" cy="19082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GB" sz="2000" dirty="0" smtClean="0">
                <a:latin typeface="Calibri Light" panose="020F0302020204030204" pitchFamily="34" charset="0"/>
              </a:rPr>
              <a:t>Apply the first corrections to the uncorrected beam </a:t>
            </a:r>
          </a:p>
          <a:p>
            <a:pPr marL="342900" indent="-342900">
              <a:buAutoNum type="arabicPeriod"/>
            </a:pPr>
            <a:endParaRPr lang="en-GB" sz="2000" dirty="0" smtClean="0">
              <a:latin typeface="Calibri Light" panose="020F0302020204030204" pitchFamily="34" charset="0"/>
            </a:endParaRPr>
          </a:p>
          <a:p>
            <a:pPr marL="342900" indent="-342900">
              <a:buAutoNum type="arabicPeriod"/>
            </a:pPr>
            <a:r>
              <a:rPr lang="en-GB" sz="2000" dirty="0" smtClean="0">
                <a:latin typeface="Calibri Light" panose="020F0302020204030204" pitchFamily="34" charset="0"/>
              </a:rPr>
              <a:t>Correct the dispersion to approach design values</a:t>
            </a:r>
          </a:p>
          <a:p>
            <a:pPr marL="342900" indent="-342900">
              <a:buAutoNum type="arabicPeriod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18602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0360" y="36472"/>
            <a:ext cx="6503777" cy="487783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-15874"/>
            <a:ext cx="10515600" cy="722270"/>
          </a:xfrm>
        </p:spPr>
        <p:txBody>
          <a:bodyPr/>
          <a:lstStyle/>
          <a:p>
            <a:r>
              <a:rPr lang="en-GB" sz="4000" dirty="0" smtClean="0"/>
              <a:t>Step by step…</a:t>
            </a:r>
            <a:endParaRPr lang="en-GB" sz="4000" dirty="0"/>
          </a:p>
        </p:txBody>
      </p:sp>
      <p:graphicFrame>
        <p:nvGraphicFramePr>
          <p:cNvPr id="6" name="Diagram 5"/>
          <p:cNvGraphicFramePr/>
          <p:nvPr>
            <p:extLst/>
          </p:nvPr>
        </p:nvGraphicFramePr>
        <p:xfrm>
          <a:off x="1229497" y="4787304"/>
          <a:ext cx="10124303" cy="113819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8" name="Rectangle 7"/>
          <p:cNvSpPr/>
          <p:nvPr/>
        </p:nvSpPr>
        <p:spPr>
          <a:xfrm>
            <a:off x="7397577" y="658771"/>
            <a:ext cx="2487827" cy="3508417"/>
          </a:xfrm>
          <a:prstGeom prst="rect">
            <a:avLst/>
          </a:prstGeom>
          <a:solidFill>
            <a:schemeClr val="bg1">
              <a:alpha val="99000"/>
            </a:schemeClr>
          </a:solidFill>
          <a:ln>
            <a:noFill/>
          </a:ln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Oval 9"/>
          <p:cNvSpPr/>
          <p:nvPr/>
        </p:nvSpPr>
        <p:spPr>
          <a:xfrm>
            <a:off x="5307226" y="4668541"/>
            <a:ext cx="1968843" cy="1375719"/>
          </a:xfrm>
          <a:prstGeom prst="ellipse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345989" y="706396"/>
            <a:ext cx="3492843" cy="28315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GB" sz="2000" dirty="0" smtClean="0">
                <a:latin typeface="Calibri Light" panose="020F0302020204030204" pitchFamily="34" charset="0"/>
              </a:rPr>
              <a:t>Apply the first corrections to the uncorrected beam </a:t>
            </a:r>
          </a:p>
          <a:p>
            <a:pPr marL="342900" indent="-342900">
              <a:buAutoNum type="arabicPeriod"/>
            </a:pPr>
            <a:endParaRPr lang="en-GB" sz="2000" dirty="0" smtClean="0">
              <a:latin typeface="Calibri Light" panose="020F0302020204030204" pitchFamily="34" charset="0"/>
            </a:endParaRPr>
          </a:p>
          <a:p>
            <a:pPr marL="342900" indent="-342900">
              <a:buAutoNum type="arabicPeriod"/>
            </a:pPr>
            <a:r>
              <a:rPr lang="en-GB" sz="2000" dirty="0" smtClean="0">
                <a:latin typeface="Calibri Light" panose="020F0302020204030204" pitchFamily="34" charset="0"/>
              </a:rPr>
              <a:t>Correct the dispersion to approach design values</a:t>
            </a:r>
          </a:p>
          <a:p>
            <a:pPr marL="342900" indent="-342900">
              <a:buAutoNum type="arabicPeriod"/>
            </a:pPr>
            <a:endParaRPr lang="en-GB" sz="2000" dirty="0" smtClean="0">
              <a:latin typeface="Calibri Light" panose="020F0302020204030204" pitchFamily="34" charset="0"/>
            </a:endParaRPr>
          </a:p>
          <a:p>
            <a:pPr marL="342900" indent="-342900">
              <a:buAutoNum type="arabicPeriod"/>
            </a:pPr>
            <a:r>
              <a:rPr lang="en-GB" sz="2000" dirty="0" smtClean="0">
                <a:latin typeface="Calibri Light" panose="020F0302020204030204" pitchFamily="34" charset="0"/>
              </a:rPr>
              <a:t>Use the tuning knobs to maximize luminosity</a:t>
            </a:r>
          </a:p>
          <a:p>
            <a:pPr marL="342900" indent="-342900">
              <a:buAutoNum type="arabicPeriod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96298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0360" y="36472"/>
            <a:ext cx="6503777" cy="487783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-15874"/>
            <a:ext cx="10515600" cy="722270"/>
          </a:xfrm>
        </p:spPr>
        <p:txBody>
          <a:bodyPr/>
          <a:lstStyle/>
          <a:p>
            <a:r>
              <a:rPr lang="en-GB" sz="4000" dirty="0" smtClean="0"/>
              <a:t>Step by step…</a:t>
            </a:r>
            <a:endParaRPr lang="en-GB" sz="4000" dirty="0"/>
          </a:p>
        </p:txBody>
      </p:sp>
      <p:graphicFrame>
        <p:nvGraphicFramePr>
          <p:cNvPr id="6" name="Diagram 5"/>
          <p:cNvGraphicFramePr/>
          <p:nvPr>
            <p:extLst/>
          </p:nvPr>
        </p:nvGraphicFramePr>
        <p:xfrm>
          <a:off x="1229497" y="4787304"/>
          <a:ext cx="10124303" cy="113819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8" name="Rectangle 7"/>
          <p:cNvSpPr/>
          <p:nvPr/>
        </p:nvSpPr>
        <p:spPr>
          <a:xfrm>
            <a:off x="8666205" y="658771"/>
            <a:ext cx="1219199" cy="3508417"/>
          </a:xfrm>
          <a:prstGeom prst="rect">
            <a:avLst/>
          </a:prstGeom>
          <a:solidFill>
            <a:schemeClr val="bg1">
              <a:alpha val="99000"/>
            </a:schemeClr>
          </a:solidFill>
          <a:ln>
            <a:noFill/>
          </a:ln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Oval 9"/>
          <p:cNvSpPr/>
          <p:nvPr/>
        </p:nvSpPr>
        <p:spPr>
          <a:xfrm>
            <a:off x="6995983" y="4668541"/>
            <a:ext cx="1968843" cy="1375719"/>
          </a:xfrm>
          <a:prstGeom prst="ellipse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345989" y="706396"/>
            <a:ext cx="3492843" cy="37548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GB" sz="2000" dirty="0" smtClean="0">
                <a:latin typeface="Calibri Light" panose="020F0302020204030204" pitchFamily="34" charset="0"/>
              </a:rPr>
              <a:t>Apply the first corrections to the uncorrected beam </a:t>
            </a:r>
          </a:p>
          <a:p>
            <a:pPr marL="342900" indent="-342900">
              <a:buAutoNum type="arabicPeriod"/>
            </a:pPr>
            <a:endParaRPr lang="en-GB" sz="2000" dirty="0" smtClean="0">
              <a:latin typeface="Calibri Light" panose="020F0302020204030204" pitchFamily="34" charset="0"/>
            </a:endParaRPr>
          </a:p>
          <a:p>
            <a:pPr marL="342900" indent="-342900">
              <a:buAutoNum type="arabicPeriod"/>
            </a:pPr>
            <a:r>
              <a:rPr lang="en-GB" sz="2000" dirty="0" smtClean="0">
                <a:latin typeface="Calibri Light" panose="020F0302020204030204" pitchFamily="34" charset="0"/>
              </a:rPr>
              <a:t>Correct the dispersion to approach design values</a:t>
            </a:r>
          </a:p>
          <a:p>
            <a:pPr marL="342900" indent="-342900">
              <a:buAutoNum type="arabicPeriod"/>
            </a:pPr>
            <a:endParaRPr lang="en-GB" sz="2000" dirty="0" smtClean="0">
              <a:latin typeface="Calibri Light" panose="020F0302020204030204" pitchFamily="34" charset="0"/>
            </a:endParaRPr>
          </a:p>
          <a:p>
            <a:pPr marL="342900" indent="-342900">
              <a:buAutoNum type="arabicPeriod"/>
            </a:pPr>
            <a:r>
              <a:rPr lang="en-GB" sz="2000" dirty="0" smtClean="0">
                <a:latin typeface="Calibri Light" panose="020F0302020204030204" pitchFamily="34" charset="0"/>
              </a:rPr>
              <a:t>Use the tuning knobs to maximize luminosity</a:t>
            </a:r>
          </a:p>
          <a:p>
            <a:pPr marL="342900" indent="-342900">
              <a:buAutoNum type="arabicPeriod"/>
            </a:pPr>
            <a:endParaRPr lang="en-GB" sz="2000" dirty="0" smtClean="0">
              <a:latin typeface="Calibri Light" panose="020F0302020204030204" pitchFamily="34" charset="0"/>
            </a:endParaRPr>
          </a:p>
          <a:p>
            <a:pPr marL="342900" indent="-342900">
              <a:buAutoNum type="arabicPeriod"/>
            </a:pPr>
            <a:r>
              <a:rPr lang="en-GB" sz="2000" dirty="0" smtClean="0">
                <a:latin typeface="Calibri Light" panose="020F0302020204030204" pitchFamily="34" charset="0"/>
              </a:rPr>
              <a:t>Attempt to optimize dispersion again</a:t>
            </a:r>
          </a:p>
          <a:p>
            <a:pPr marL="342900" indent="-342900">
              <a:buAutoNum type="arabicPeriod"/>
            </a:pPr>
            <a:endParaRPr lang="en-GB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51435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333</TotalTime>
  <Words>1505</Words>
  <Application>Microsoft Office PowerPoint</Application>
  <PresentationFormat>Custom</PresentationFormat>
  <Paragraphs>250</Paragraphs>
  <Slides>34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34</vt:i4>
      </vt:variant>
    </vt:vector>
  </HeadingPairs>
  <TitlesOfParts>
    <vt:vector size="36" baseType="lpstr">
      <vt:lpstr>1_Office Theme</vt:lpstr>
      <vt:lpstr>Equation</vt:lpstr>
      <vt:lpstr>When Beams Collide Better single and two-beam tuning with improved tuning procedures.</vt:lpstr>
      <vt:lpstr>Before I begin…</vt:lpstr>
      <vt:lpstr>And now, some background</vt:lpstr>
      <vt:lpstr>Traditional Final Focus</vt:lpstr>
      <vt:lpstr>What was the tuning procedure?</vt:lpstr>
      <vt:lpstr>Step by step…</vt:lpstr>
      <vt:lpstr>Step by step…</vt:lpstr>
      <vt:lpstr>Step by step…</vt:lpstr>
      <vt:lpstr>Step by step…</vt:lpstr>
      <vt:lpstr>Step by step…</vt:lpstr>
      <vt:lpstr>Unfortunately, this isn’t enough.</vt:lpstr>
      <vt:lpstr>So, what’s the problem?</vt:lpstr>
      <vt:lpstr>It turns out, the 2nd DFS step decreases the luminosity of many seeds.</vt:lpstr>
      <vt:lpstr>Tried simply skipping that step…</vt:lpstr>
      <vt:lpstr>The Good</vt:lpstr>
      <vt:lpstr>The Bad</vt:lpstr>
      <vt:lpstr>Zooming in on the low end…</vt:lpstr>
      <vt:lpstr>What is to be done?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What about multiple iterations?</vt:lpstr>
      <vt:lpstr>Comparing Iterations - Different Methods</vt:lpstr>
      <vt:lpstr>Are we still losing luminosity?</vt:lpstr>
      <vt:lpstr>Two-beam Tuning</vt:lpstr>
      <vt:lpstr>Hybrid DFS Knobs Applied to Two-Beam Tuning</vt:lpstr>
      <vt:lpstr>Hybrid DFS Knobs Applied to Two-Beam Tuning</vt:lpstr>
      <vt:lpstr>Almost 7 Iterations</vt:lpstr>
      <vt:lpstr>Effectiveness of knobs</vt:lpstr>
      <vt:lpstr>How many luminosity measurements?</vt:lpstr>
      <vt:lpstr>But what does it all mean?</vt:lpstr>
      <vt:lpstr>Questions, comments, concerns?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When Beams Collide I</dc:title>
  <dc:creator>Windows User</dc:creator>
  <cp:lastModifiedBy>Windows User</cp:lastModifiedBy>
  <cp:revision>36</cp:revision>
  <dcterms:created xsi:type="dcterms:W3CDTF">2016-06-02T16:12:22Z</dcterms:created>
  <dcterms:modified xsi:type="dcterms:W3CDTF">2016-06-09T14:50:29Z</dcterms:modified>
</cp:coreProperties>
</file>