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599"/>
  </p:normalViewPr>
  <p:slideViewPr>
    <p:cSldViewPr snapToGrid="0" snapToObjects="1">
      <p:cViewPr varScale="1">
        <p:scale>
          <a:sx n="112" d="100"/>
          <a:sy n="112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2F42-C8AB-A644-B2CE-CC6676DD4D38}" type="datetimeFigureOut">
              <a:rPr lang="en-US" smtClean="0"/>
              <a:t>6/22/16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59714-C871-4B48-A6B0-56494D8C2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121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2F42-C8AB-A644-B2CE-CC6676DD4D38}" type="datetimeFigureOut">
              <a:rPr lang="en-US" smtClean="0"/>
              <a:t>6/22/16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59714-C871-4B48-A6B0-56494D8C2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80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2F42-C8AB-A644-B2CE-CC6676DD4D38}" type="datetimeFigureOut">
              <a:rPr lang="en-US" smtClean="0"/>
              <a:t>6/22/16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59714-C871-4B48-A6B0-56494D8C2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80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2F42-C8AB-A644-B2CE-CC6676DD4D38}" type="datetimeFigureOut">
              <a:rPr lang="en-US" smtClean="0"/>
              <a:t>6/22/16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59714-C871-4B48-A6B0-56494D8C2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515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2F42-C8AB-A644-B2CE-CC6676DD4D38}" type="datetimeFigureOut">
              <a:rPr lang="en-US" smtClean="0"/>
              <a:t>6/22/16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59714-C871-4B48-A6B0-56494D8C2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445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2F42-C8AB-A644-B2CE-CC6676DD4D38}" type="datetimeFigureOut">
              <a:rPr lang="en-US" smtClean="0"/>
              <a:t>6/22/16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59714-C871-4B48-A6B0-56494D8C2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46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2F42-C8AB-A644-B2CE-CC6676DD4D38}" type="datetimeFigureOut">
              <a:rPr lang="en-US" smtClean="0"/>
              <a:t>6/22/16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59714-C871-4B48-A6B0-56494D8C2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282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2F42-C8AB-A644-B2CE-CC6676DD4D38}" type="datetimeFigureOut">
              <a:rPr lang="en-US" smtClean="0"/>
              <a:t>6/22/16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59714-C871-4B48-A6B0-56494D8C2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283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2F42-C8AB-A644-B2CE-CC6676DD4D38}" type="datetimeFigureOut">
              <a:rPr lang="en-US" smtClean="0"/>
              <a:t>6/22/16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59714-C871-4B48-A6B0-56494D8C2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99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2F42-C8AB-A644-B2CE-CC6676DD4D38}" type="datetimeFigureOut">
              <a:rPr lang="en-US" smtClean="0"/>
              <a:t>6/22/16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59714-C871-4B48-A6B0-56494D8C2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274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2F42-C8AB-A644-B2CE-CC6676DD4D38}" type="datetimeFigureOut">
              <a:rPr lang="en-US" smtClean="0"/>
              <a:t>6/22/16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59714-C871-4B48-A6B0-56494D8C2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877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E2F42-C8AB-A644-B2CE-CC6676DD4D38}" type="datetimeFigureOut">
              <a:rPr lang="en-US" smtClean="0"/>
              <a:t>6/22/16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59714-C871-4B48-A6B0-56494D8C2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377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Test beam preparation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429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8110"/>
            <a:ext cx="8229600" cy="943067"/>
          </a:xfrm>
        </p:spPr>
        <p:txBody>
          <a:bodyPr>
            <a:normAutofit/>
          </a:bodyPr>
          <a:lstStyle/>
          <a:p>
            <a:r>
              <a:rPr lang="en-US" dirty="0" smtClean="0"/>
              <a:t>Identification e/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>
                <a:cs typeface="Symbol" charset="2"/>
              </a:rPr>
              <a:t>: proposition</a:t>
            </a:r>
            <a:endParaRPr lang="en-US" dirty="0"/>
          </a:p>
        </p:txBody>
      </p:sp>
      <p:sp>
        <p:nvSpPr>
          <p:cNvPr id="10" name="Freeform 21"/>
          <p:cNvSpPr>
            <a:spLocks/>
          </p:cNvSpPr>
          <p:nvPr/>
        </p:nvSpPr>
        <p:spPr bwMode="auto">
          <a:xfrm flipH="1">
            <a:off x="2865574" y="3332163"/>
            <a:ext cx="1392662" cy="173037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" name="Group 18"/>
          <p:cNvGrpSpPr>
            <a:grpSpLocks/>
          </p:cNvGrpSpPr>
          <p:nvPr/>
        </p:nvGrpSpPr>
        <p:grpSpPr bwMode="auto">
          <a:xfrm>
            <a:off x="1640255" y="3314094"/>
            <a:ext cx="1026968" cy="173037"/>
            <a:chOff x="1392" y="1488"/>
            <a:chExt cx="1584" cy="0"/>
          </a:xfrm>
        </p:grpSpPr>
        <p:sp>
          <p:nvSpPr>
            <p:cNvPr id="12" name="Line 19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20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2667223" y="2731387"/>
            <a:ext cx="198350" cy="14642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2865574" y="3314093"/>
            <a:ext cx="1392662" cy="173037"/>
            <a:chOff x="1392" y="1488"/>
            <a:chExt cx="1584" cy="0"/>
          </a:xfrm>
        </p:grpSpPr>
        <p:sp>
          <p:nvSpPr>
            <p:cNvPr id="16" name="Line 19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20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4258236" y="2305702"/>
            <a:ext cx="1145990" cy="216647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858003" y="2151529"/>
            <a:ext cx="45719" cy="204409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995462" y="2154519"/>
            <a:ext cx="45719" cy="204409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7147862" y="2157509"/>
            <a:ext cx="45719" cy="204409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524377" y="2160499"/>
            <a:ext cx="45719" cy="204409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676777" y="2178430"/>
            <a:ext cx="45719" cy="204409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7829177" y="2181420"/>
            <a:ext cx="45719" cy="204409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8516471" y="1673412"/>
            <a:ext cx="179294" cy="322729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8818281" y="1676402"/>
            <a:ext cx="179294" cy="322729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>
            <a:grpSpLocks/>
          </p:cNvGrpSpPr>
          <p:nvPr/>
        </p:nvGrpSpPr>
        <p:grpSpPr bwMode="auto">
          <a:xfrm rot="21116321" flipV="1">
            <a:off x="5407207" y="2737986"/>
            <a:ext cx="3840369" cy="157130"/>
            <a:chOff x="1392" y="1488"/>
            <a:chExt cx="1584" cy="0"/>
          </a:xfrm>
        </p:grpSpPr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" name="Freeform 34"/>
          <p:cNvSpPr>
            <a:spLocks/>
          </p:cNvSpPr>
          <p:nvPr/>
        </p:nvSpPr>
        <p:spPr bwMode="auto">
          <a:xfrm flipH="1">
            <a:off x="5417294" y="3227575"/>
            <a:ext cx="3839141" cy="173037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4452472" y="4766235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magnet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2394932" y="485588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radiator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273764" y="4766235"/>
            <a:ext cx="174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Silicon telescope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8388104" y="525509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tracker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9375263" y="5279750"/>
            <a:ext cx="857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lumical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640256" y="2731387"/>
            <a:ext cx="882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/>
              <a:t> beam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9239619" y="1694333"/>
            <a:ext cx="179294" cy="322729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9526488" y="1682382"/>
            <a:ext cx="179294" cy="322729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9798416" y="1685372"/>
            <a:ext cx="179294" cy="322729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0055403" y="1688362"/>
            <a:ext cx="179294" cy="322729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hord 43"/>
          <p:cNvSpPr/>
          <p:nvPr/>
        </p:nvSpPr>
        <p:spPr>
          <a:xfrm rot="260411">
            <a:off x="9278649" y="3112025"/>
            <a:ext cx="1237532" cy="633951"/>
          </a:xfrm>
          <a:prstGeom prst="chord">
            <a:avLst>
              <a:gd name="adj1" fmla="val 4589307"/>
              <a:gd name="adj2" fmla="val 16200000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Chord 42"/>
          <p:cNvSpPr/>
          <p:nvPr/>
        </p:nvSpPr>
        <p:spPr>
          <a:xfrm rot="366433">
            <a:off x="9269831" y="2308093"/>
            <a:ext cx="1237532" cy="633951"/>
          </a:xfrm>
          <a:prstGeom prst="chord">
            <a:avLst>
              <a:gd name="adj1" fmla="val 4589307"/>
              <a:gd name="adj2" fmla="val 16200000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Left Brace 48"/>
          <p:cNvSpPr/>
          <p:nvPr/>
        </p:nvSpPr>
        <p:spPr>
          <a:xfrm rot="16200000">
            <a:off x="9559995" y="4616243"/>
            <a:ext cx="358123" cy="96888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Left Brace 49"/>
          <p:cNvSpPr/>
          <p:nvPr/>
        </p:nvSpPr>
        <p:spPr>
          <a:xfrm rot="16200000">
            <a:off x="8570413" y="4839064"/>
            <a:ext cx="358123" cy="593005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32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we are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Tab bonding tools ordered; technics are developed</a:t>
            </a:r>
          </a:p>
          <a:p>
            <a:r>
              <a:rPr lang="en-US" dirty="0" smtClean="0"/>
              <a:t>New sensors have been tested and bring back to Tel Aviv</a:t>
            </a:r>
          </a:p>
          <a:p>
            <a:r>
              <a:rPr lang="en-US" dirty="0" smtClean="0"/>
              <a:t>New carbon envelops ordered</a:t>
            </a:r>
          </a:p>
          <a:p>
            <a:r>
              <a:rPr lang="en-US" dirty="0" smtClean="0"/>
              <a:t>APV FEB + cables in Tel Aviv</a:t>
            </a:r>
          </a:p>
          <a:p>
            <a:r>
              <a:rPr lang="en-US" dirty="0" smtClean="0"/>
              <a:t>Charge division PCB designed. Tests of relevant capacitance on going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970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needed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Mainframe (CERN)</a:t>
            </a:r>
          </a:p>
          <a:p>
            <a:r>
              <a:rPr lang="en-US" dirty="0" smtClean="0"/>
              <a:t>W planes (CERN)</a:t>
            </a:r>
          </a:p>
          <a:p>
            <a:r>
              <a:rPr lang="en-US" dirty="0" smtClean="0"/>
              <a:t>FEB+DAQ (TAU)</a:t>
            </a:r>
          </a:p>
          <a:p>
            <a:r>
              <a:rPr lang="en-US" dirty="0" smtClean="0"/>
              <a:t>Sensors (TAU)</a:t>
            </a:r>
          </a:p>
          <a:p>
            <a:r>
              <a:rPr lang="en-US" dirty="0" smtClean="0"/>
              <a:t>Trigger system (DESY?)</a:t>
            </a:r>
          </a:p>
          <a:p>
            <a:r>
              <a:rPr lang="en-US" dirty="0" smtClean="0"/>
              <a:t>Silicon telescope (DESY)</a:t>
            </a:r>
          </a:p>
          <a:p>
            <a:r>
              <a:rPr lang="en-US" dirty="0" smtClean="0"/>
              <a:t>TLU (DESY)</a:t>
            </a:r>
          </a:p>
          <a:p>
            <a:r>
              <a:rPr lang="en-US" dirty="0" smtClean="0"/>
              <a:t>Tooling (?)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438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need roughly 10 people for the shifts </a:t>
            </a:r>
          </a:p>
          <a:p>
            <a:r>
              <a:rPr lang="en-US" dirty="0" smtClean="0"/>
              <a:t>TAU : 3 or 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882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111</Words>
  <Application>Microsoft Macintosh PowerPoint</Application>
  <PresentationFormat>Widescreen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Calibri Light</vt:lpstr>
      <vt:lpstr>Symbol</vt:lpstr>
      <vt:lpstr>Arial</vt:lpstr>
      <vt:lpstr>Office Theme</vt:lpstr>
      <vt:lpstr>Test beam preparation</vt:lpstr>
      <vt:lpstr>Identification e/g: proposition</vt:lpstr>
      <vt:lpstr>Where we are ?</vt:lpstr>
      <vt:lpstr>What is needed</vt:lpstr>
      <vt:lpstr>Who 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beam preparation</dc:title>
  <dc:creator>yan bb</dc:creator>
  <cp:lastModifiedBy>yan bb</cp:lastModifiedBy>
  <cp:revision>4</cp:revision>
  <dcterms:created xsi:type="dcterms:W3CDTF">2016-06-22T12:42:05Z</dcterms:created>
  <dcterms:modified xsi:type="dcterms:W3CDTF">2016-06-22T13:06:28Z</dcterms:modified>
</cp:coreProperties>
</file>