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14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633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67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5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95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4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1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2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25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347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11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DAE77-9C7E-41D3-AA5C-93E4720DE0E9}" type="datetimeFigureOut">
              <a:rPr lang="en-GB" smtClean="0"/>
              <a:t>27/06/2016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ADD74-95DA-42E7-A536-11A05D8DF3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16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570355"/>
              </p:ext>
            </p:extLst>
          </p:nvPr>
        </p:nvGraphicFramePr>
        <p:xfrm>
          <a:off x="801282" y="2350502"/>
          <a:ext cx="10586297" cy="3816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1151"/>
                <a:gridCol w="1206631"/>
                <a:gridCol w="1197204"/>
                <a:gridCol w="1178351"/>
                <a:gridCol w="1197204"/>
                <a:gridCol w="1357460"/>
                <a:gridCol w="1310326"/>
                <a:gridCol w="1677970"/>
              </a:tblGrid>
              <a:tr h="12016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31286">
                <a:tc>
                  <a:txBody>
                    <a:bodyPr/>
                    <a:lstStyle/>
                    <a:p>
                      <a:r>
                        <a:rPr lang="en-GB" b="1" dirty="0" smtClean="0"/>
                        <a:t>No. of fitting parameters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</a:tr>
              <a:tr h="696210">
                <a:tc>
                  <a:txBody>
                    <a:bodyPr/>
                    <a:lstStyle/>
                    <a:p>
                      <a:r>
                        <a:rPr lang="en-GB" dirty="0" smtClean="0"/>
                        <a:t>10dB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0.122±0.008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0.112±0.007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0.141±0.009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0.127±0.009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0.0944±0.005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0.0734±0.004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jitRun1_10dB</a:t>
                      </a:r>
                    </a:p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IPAyCal1_10dB</a:t>
                      </a:r>
                    </a:p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IPCyCal6_10dB (triggers 100:300)</a:t>
                      </a:r>
                      <a:endParaRPr lang="en-GB" sz="1500" dirty="0"/>
                    </a:p>
                  </a:txBody>
                  <a:tcPr/>
                </a:tc>
              </a:tr>
              <a:tr h="696210">
                <a:tc>
                  <a:txBody>
                    <a:bodyPr/>
                    <a:lstStyle/>
                    <a:p>
                      <a:r>
                        <a:rPr lang="en-GB" dirty="0" smtClean="0"/>
                        <a:t>20dB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0.837±0.047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0.758±0.030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0.580±0.031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0.573±0.030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0.249±0.013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0.163±0.009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jitRun1_20dB</a:t>
                      </a:r>
                    </a:p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IPAyCal1_20dB</a:t>
                      </a:r>
                    </a:p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IPCyCal1_20dB</a:t>
                      </a:r>
                      <a:endParaRPr lang="en-GB" sz="15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1282" y="842397"/>
            <a:ext cx="45060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800" dirty="0" smtClean="0"/>
              <a:t>Resolution</a:t>
            </a:r>
            <a:endParaRPr lang="en-GB" sz="3800" dirty="0" smtClean="0"/>
          </a:p>
          <a:p>
            <a:r>
              <a:rPr lang="en-GB" dirty="0" smtClean="0"/>
              <a:t>3 Parameters: I’</a:t>
            </a:r>
            <a:r>
              <a:rPr lang="en-GB" baseline="-25000" dirty="0" smtClean="0"/>
              <a:t>1</a:t>
            </a:r>
            <a:r>
              <a:rPr lang="en-GB" dirty="0" smtClean="0"/>
              <a:t>+I’</a:t>
            </a:r>
            <a:r>
              <a:rPr lang="en-GB" baseline="-25000" dirty="0" smtClean="0"/>
              <a:t>2</a:t>
            </a:r>
            <a:r>
              <a:rPr lang="en-GB" dirty="0" smtClean="0"/>
              <a:t>+Const</a:t>
            </a:r>
          </a:p>
          <a:p>
            <a:r>
              <a:rPr lang="en-GB" dirty="0" smtClean="0"/>
              <a:t>4 Parameters: I’</a:t>
            </a:r>
            <a:r>
              <a:rPr lang="en-GB" baseline="-25000" dirty="0" smtClean="0"/>
              <a:t>1</a:t>
            </a:r>
            <a:r>
              <a:rPr lang="en-GB" dirty="0" smtClean="0"/>
              <a:t>+I’</a:t>
            </a:r>
            <a:r>
              <a:rPr lang="en-GB" baseline="-25000" dirty="0" smtClean="0"/>
              <a:t>2</a:t>
            </a:r>
            <a:r>
              <a:rPr lang="en-GB" dirty="0" smtClean="0"/>
              <a:t>+Const+PhaseDelay</a:t>
            </a:r>
          </a:p>
          <a:p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07551" y="1411939"/>
            <a:ext cx="4506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Ref. sample: 50,</a:t>
            </a:r>
          </a:p>
          <a:p>
            <a:r>
              <a:rPr lang="en-GB" dirty="0" smtClean="0"/>
              <a:t>IQ samples: 54:57.</a:t>
            </a:r>
          </a:p>
        </p:txBody>
      </p:sp>
    </p:spTree>
    <p:extLst>
      <p:ext uri="{BB962C8B-B14F-4D97-AF65-F5344CB8AC3E}">
        <p14:creationId xmlns:p14="http://schemas.microsoft.com/office/powerpoint/2010/main" val="3087863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59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10</cp:revision>
  <dcterms:created xsi:type="dcterms:W3CDTF">2016-06-23T10:57:45Z</dcterms:created>
  <dcterms:modified xsi:type="dcterms:W3CDTF">2016-06-27T08:46:34Z</dcterms:modified>
</cp:coreProperties>
</file>