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上に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透かしと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透かし付きセクショ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上下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0D3F652-48A1-7348-A7FC-59681C68E179}" type="datetimeFigureOut">
              <a:rPr kumimoji="1" lang="ja-JP" altLang="en-US" smtClean="0"/>
              <a:t>16/07/29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6836ADC-51EB-0744-8A88-1B3726685B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kumimoji="1"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kumimoji="1"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Study in top pair creation threshold range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Tohoku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Univ.</a:t>
            </a:r>
          </a:p>
          <a:p>
            <a:r>
              <a:rPr lang="ja-JP" altLang="ja-JP" dirty="0" smtClean="0"/>
              <a:t>K</a:t>
            </a:r>
            <a:r>
              <a:rPr lang="en-US" altLang="ja-JP" dirty="0" err="1" smtClean="0"/>
              <a:t>iyoaki</a:t>
            </a:r>
            <a:r>
              <a:rPr lang="ja-JP" altLang="en-US" dirty="0" smtClean="0"/>
              <a:t> </a:t>
            </a:r>
            <a:r>
              <a:rPr lang="en-US" altLang="ja-JP" dirty="0" smtClean="0"/>
              <a:t>Ozawa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5802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Systematic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error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933084"/>
            <a:ext cx="7313613" cy="4056062"/>
          </a:xfrm>
        </p:spPr>
        <p:txBody>
          <a:bodyPr/>
          <a:lstStyle/>
          <a:p>
            <a:r>
              <a:rPr kumimoji="1" lang="en-US" altLang="ja-JP" dirty="0" smtClean="0"/>
              <a:t>I check the relations of the systematic error of P and the parameter of top.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Therefor I compare various parameters with </a:t>
            </a:r>
          </a:p>
          <a:p>
            <a:pPr marL="0" indent="0">
              <a:buNone/>
            </a:pPr>
            <a:r>
              <a:rPr lang="ja-JP" altLang="ja-JP" dirty="0"/>
              <a:t>　</a:t>
            </a:r>
            <a:r>
              <a:rPr lang="ja-JP" altLang="en-US" dirty="0" smtClean="0"/>
              <a:t>　　</a:t>
            </a:r>
            <a:r>
              <a:rPr kumimoji="1" lang="en-US" altLang="ja-JP" dirty="0" smtClean="0"/>
              <a:t>ΔP = </a:t>
            </a:r>
            <a:r>
              <a:rPr kumimoji="1" lang="en-US" altLang="ja-JP" dirty="0" err="1" smtClean="0"/>
              <a:t>Preconstructed</a:t>
            </a:r>
            <a:r>
              <a:rPr kumimoji="1" lang="en-US" altLang="ja-JP" dirty="0" smtClean="0"/>
              <a:t>  − </a:t>
            </a:r>
            <a:r>
              <a:rPr kumimoji="1" lang="en-US" altLang="ja-JP" dirty="0" err="1" smtClean="0"/>
              <a:t>Pgenerator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9910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kumimoji="1" lang="en-US" altLang="ja-JP" dirty="0" smtClean="0"/>
              <a:t>ΔP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Pgen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5779361"/>
            <a:ext cx="7313613" cy="767611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I </a:t>
            </a:r>
            <a:r>
              <a:rPr lang="en-US" altLang="ja-JP" dirty="0"/>
              <a:t>divided </a:t>
            </a:r>
            <a:r>
              <a:rPr lang="en-US" altLang="ja-JP" dirty="0" smtClean="0"/>
              <a:t>the</a:t>
            </a:r>
            <a:r>
              <a:rPr lang="en-US" altLang="ja-JP" dirty="0" smtClean="0"/>
              <a:t> </a:t>
            </a:r>
            <a:r>
              <a:rPr lang="en-US" altLang="ja-JP" dirty="0"/>
              <a:t>graph </a:t>
            </a:r>
            <a:r>
              <a:rPr lang="en-US" altLang="ja-JP" dirty="0" smtClean="0"/>
              <a:t>with</a:t>
            </a:r>
            <a:r>
              <a:rPr lang="ja-JP" altLang="en-US" dirty="0"/>
              <a:t> </a:t>
            </a:r>
            <a:r>
              <a:rPr lang="en-US" altLang="ja-JP" dirty="0" smtClean="0"/>
              <a:t>20</a:t>
            </a:r>
            <a:r>
              <a:rPr lang="en-US" altLang="ja-JP" dirty="0" smtClean="0"/>
              <a:t> </a:t>
            </a:r>
            <a:r>
              <a:rPr lang="en-US" altLang="ja-JP" dirty="0" smtClean="0"/>
              <a:t>bin</a:t>
            </a:r>
            <a:r>
              <a:rPr lang="en-US" altLang="ja-JP" dirty="0" smtClean="0"/>
              <a:t> </a:t>
            </a:r>
            <a:r>
              <a:rPr lang="en-US" altLang="ja-JP" dirty="0"/>
              <a:t>of the x-axis and </a:t>
            </a:r>
            <a:r>
              <a:rPr lang="en-US" altLang="ja-JP" dirty="0" smtClean="0"/>
              <a:t>make</a:t>
            </a:r>
            <a:r>
              <a:rPr lang="en-US" altLang="ja-JP" dirty="0" smtClean="0"/>
              <a:t> </a:t>
            </a:r>
            <a:r>
              <a:rPr lang="en-US" altLang="ja-JP" dirty="0"/>
              <a:t>histogram of </a:t>
            </a:r>
            <a:r>
              <a:rPr lang="en-US" altLang="ja-JP" dirty="0" smtClean="0"/>
              <a:t>ΔP</a:t>
            </a:r>
            <a:r>
              <a:rPr lang="en-US" altLang="ja-JP" dirty="0" smtClean="0"/>
              <a:t> </a:t>
            </a:r>
            <a:r>
              <a:rPr lang="en-US" altLang="ja-JP" dirty="0"/>
              <a:t>each</a:t>
            </a:r>
            <a:endParaRPr kumimoji="1" lang="ja-JP" altLang="en-US" dirty="0"/>
          </a:p>
        </p:txBody>
      </p:sp>
      <p:pic>
        <p:nvPicPr>
          <p:cNvPr id="4" name="図 3" descr="delta_Pg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873" y="1271893"/>
            <a:ext cx="4494885" cy="450746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67873" y="1271893"/>
            <a:ext cx="53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ΔP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16604" y="5444887"/>
            <a:ext cx="62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Pgen</a:t>
            </a:r>
            <a:endParaRPr kumimoji="1" lang="ja-JP" altLang="en-US" dirty="0"/>
          </a:p>
        </p:txBody>
      </p:sp>
      <p:pic>
        <p:nvPicPr>
          <p:cNvPr id="7" name="図 6" descr="h1h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45" y="1271893"/>
            <a:ext cx="4739218" cy="454232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061782" y="1929973"/>
            <a:ext cx="1093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Blue:Prec</a:t>
            </a:r>
            <a:endParaRPr kumimoji="1" lang="en-US" altLang="ja-JP" dirty="0" smtClean="0"/>
          </a:p>
          <a:p>
            <a:r>
              <a:rPr kumimoji="1" lang="en-US" altLang="ja-JP" dirty="0" smtClean="0"/>
              <a:t>red:  </a:t>
            </a:r>
            <a:r>
              <a:rPr kumimoji="1" lang="en-US" altLang="ja-JP" dirty="0" err="1" smtClean="0"/>
              <a:t>Pgen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06034" y="5410029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69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66171"/>
            <a:ext cx="7313613" cy="868362"/>
          </a:xfrm>
        </p:spPr>
        <p:txBody>
          <a:bodyPr/>
          <a:lstStyle/>
          <a:p>
            <a:r>
              <a:rPr kumimoji="1" lang="en-US" altLang="ja-JP" dirty="0" err="1" smtClean="0"/>
              <a:t>Pgen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mean of ΔP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277938"/>
            <a:ext cx="7313613" cy="4056062"/>
          </a:xfrm>
        </p:spPr>
        <p:txBody>
          <a:bodyPr/>
          <a:lstStyle/>
          <a:p>
            <a:r>
              <a:rPr lang="en-US" altLang="ja-JP" dirty="0" smtClean="0"/>
              <a:t>And I get the mean of ΔP</a:t>
            </a:r>
            <a:r>
              <a:rPr lang="en-US" altLang="en-US" dirty="0"/>
              <a:t>.</a:t>
            </a:r>
            <a:endParaRPr kumimoji="1" lang="ja-JP" altLang="en-US" dirty="0"/>
          </a:p>
        </p:txBody>
      </p:sp>
      <p:pic>
        <p:nvPicPr>
          <p:cNvPr id="4" name="図 3" descr="d_Pge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460" y="2075659"/>
            <a:ext cx="4723540" cy="45423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658516" y="6248653"/>
            <a:ext cx="1370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Mean of ΔP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66577" y="2075659"/>
            <a:ext cx="62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Pgen</a:t>
            </a:r>
            <a:endParaRPr kumimoji="1" lang="ja-JP" altLang="en-US" dirty="0"/>
          </a:p>
        </p:txBody>
      </p:sp>
      <p:pic>
        <p:nvPicPr>
          <p:cNvPr id="9" name="図 8" descr="h1h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45" y="2075659"/>
            <a:ext cx="4491804" cy="454232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061782" y="2733739"/>
            <a:ext cx="1093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Blue:Prec</a:t>
            </a:r>
            <a:endParaRPr kumimoji="1" lang="en-US" altLang="ja-JP" dirty="0" smtClean="0"/>
          </a:p>
          <a:p>
            <a:r>
              <a:rPr kumimoji="1" lang="en-US" altLang="ja-JP" dirty="0" smtClean="0"/>
              <a:t>red:  </a:t>
            </a:r>
            <a:r>
              <a:rPr kumimoji="1" lang="en-US" altLang="ja-JP" dirty="0" err="1" smtClean="0"/>
              <a:t>Pgen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75114" y="6248653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499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Mass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vs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mean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ΔP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4400" y="1619670"/>
            <a:ext cx="7313613" cy="4056062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 descr="dvsmtm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9236"/>
            <a:ext cx="4436953" cy="4303582"/>
          </a:xfrm>
          <a:prstGeom prst="rect">
            <a:avLst/>
          </a:prstGeom>
        </p:spPr>
      </p:pic>
      <p:pic>
        <p:nvPicPr>
          <p:cNvPr id="6" name="図 5" descr="d_mt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953" y="1849236"/>
            <a:ext cx="4707047" cy="4303582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4656" y="1849236"/>
            <a:ext cx="537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ΔP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928503" y="5783486"/>
            <a:ext cx="1312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Mean </a:t>
            </a:r>
            <a:r>
              <a:rPr lang="en-US" altLang="ja-JP" dirty="0" err="1" smtClean="0"/>
              <a:t>of</a:t>
            </a:r>
            <a:r>
              <a:rPr lang="en-US" altLang="ja-JP" dirty="0" err="1" smtClean="0"/>
              <a:t>ΔP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46264" y="5783486"/>
            <a:ext cx="61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mass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62891" y="1849236"/>
            <a:ext cx="61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304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インク瓶">
  <a:themeElements>
    <a:clrScheme name="インク瓶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インク瓶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インク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インク瓶.thmx</Template>
  <TotalTime>75</TotalTime>
  <Words>96</Words>
  <Application>Microsoft Macintosh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インク瓶</vt:lpstr>
      <vt:lpstr>Study in top pair creation threshold range</vt:lpstr>
      <vt:lpstr>Systematic error</vt:lpstr>
      <vt:lpstr>ΔP vs Pgen</vt:lpstr>
      <vt:lpstr>Pgen vs mean of ΔP</vt:lpstr>
      <vt:lpstr>Mass vs mean of ΔP</vt:lpstr>
    </vt:vector>
  </TitlesOfParts>
  <Company>東北大学大学院理学研究科物理学専攻素粒子実験室(加速器)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小澤 清明</dc:creator>
  <cp:lastModifiedBy>小澤 清明</cp:lastModifiedBy>
  <cp:revision>10</cp:revision>
  <dcterms:created xsi:type="dcterms:W3CDTF">2016-07-29T04:48:44Z</dcterms:created>
  <dcterms:modified xsi:type="dcterms:W3CDTF">2016-07-29T06:04:04Z</dcterms:modified>
</cp:coreProperties>
</file>