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4" r:id="rId2"/>
    <p:sldId id="515" r:id="rId3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2329" autoAdjust="0"/>
  </p:normalViewPr>
  <p:slideViewPr>
    <p:cSldViewPr>
      <p:cViewPr varScale="1">
        <p:scale>
          <a:sx n="74" d="100"/>
          <a:sy n="74" d="100"/>
        </p:scale>
        <p:origin x="9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2016/7/29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2014/1/10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Asia Phys/Soft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kek.jp/display/kekcc/System+Migration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 bwMode="auto">
          <a:xfrm>
            <a:off x="251912" y="4437112"/>
            <a:ext cx="8117677" cy="2880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595178" y="0"/>
            <a:ext cx="1548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Akiya</a:t>
            </a:r>
            <a:r>
              <a:rPr kumimoji="1" lang="en-US" altLang="ja-JP" sz="1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Miyamoto, </a:t>
            </a:r>
          </a:p>
          <a:p>
            <a:r>
              <a:rPr kumimoji="1" lang="en-US" altLang="ja-JP" sz="1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29</a:t>
            </a:r>
            <a:r>
              <a:rPr lang="ja-JP" altLang="en-US" sz="1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400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July 2016</a:t>
            </a:r>
            <a:endParaRPr kumimoji="1" lang="ja-JP" altLang="en-US" sz="1400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2855" y="836712"/>
            <a:ext cx="8738290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KEKCC system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detail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information but in Japanese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https://kds.kek.jp/indico/event/22031/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wiki.kek.jp/display/kekcc/System+Migration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Some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important points are,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(1) Current system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till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Aug. 31. New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system</a:t>
            </a:r>
            <a:r>
              <a:rPr lang="ja-JP" altLang="en-US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Sep., 13:00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(2) New system is 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SL6.7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All binaries have to be re-compiled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/cvmfs/ilc.desy.de</a:t>
            </a:r>
          </a:p>
          <a:p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   /group/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/soft  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sw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endParaRPr lang="en-US" altLang="ja-JP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(3) Files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/group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directory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are copied to the new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system. But users are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requested to check correctness by themselves. The old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system which will be kept 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accessible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about 2 weeks after Sep. 1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/home is not copied.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Copy </a:t>
            </a:r>
            <a:r>
              <a:rPr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/</a:t>
            </a:r>
            <a:r>
              <a:rPr lang="en-US" altLang="ja-JP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gpfs</a:t>
            </a:r>
            <a:r>
              <a:rPr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/home/old/</a:t>
            </a:r>
            <a:r>
              <a:rPr lang="en-US" altLang="ja-JP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/username by yourselves within ~ 1 year</a:t>
            </a:r>
            <a:r>
              <a:rPr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endParaRPr lang="en-US" altLang="ja-JP" i="1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4) 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Files written in /</a:t>
            </a:r>
            <a:r>
              <a:rPr lang="en-US" altLang="ja-JP" dirty="0" err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hsm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directory after Aug. 15 WILL BE LOST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because they are not copied to the new system.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(5) There are many other important information described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above URLs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Aug. 9, a test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system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will 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available for a configuration check.</a:t>
            </a:r>
            <a:endParaRPr lang="en-US" altLang="ja-JP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If you'd like to join the test,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let </a:t>
            </a:r>
            <a:r>
              <a:rPr lang="en-US" altLang="ja-JP" dirty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me know 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NOW. 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912" y="26124"/>
            <a:ext cx="4634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KEKCC not available due to power outage: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8/5(Fri)13:00 – 8/8(Mon)11:00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861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34741" y="1340768"/>
            <a:ext cx="719940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operation schedule of KEK tape system was updated as follows.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Not available: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Aug. 6-7, Aug. 15-18, Aug. 30-31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Read only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  <a:r>
              <a: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Aug. 19 to Aug. 29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( Read access only to those staged-in on the cash disk.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Those not on the cash disk ( tape only ) is not accessible. )</a:t>
            </a:r>
          </a:p>
          <a:p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7544" y="476672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GRID :  KEK-SRM availability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995801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234</TotalTime>
  <Words>97</Words>
  <Application>Microsoft Office PowerPoint</Application>
  <PresentationFormat>画面に合わせる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 GeV/350 GeV MC samples</dc:title>
  <dc:creator>miyamoto</dc:creator>
  <cp:lastModifiedBy>miyamoto</cp:lastModifiedBy>
  <cp:revision>29</cp:revision>
  <dcterms:created xsi:type="dcterms:W3CDTF">2013-05-17T03:56:41Z</dcterms:created>
  <dcterms:modified xsi:type="dcterms:W3CDTF">2016-07-29T05:20:05Z</dcterms:modified>
</cp:coreProperties>
</file>