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58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BCB-AD42-4436-BF89-2C97C603D059}" type="datetimeFigureOut">
              <a:rPr lang="en-GB" smtClean="0"/>
              <a:t>29/07/2016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2769-C208-44FC-B9B5-A3D88E4CA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622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BCB-AD42-4436-BF89-2C97C603D059}" type="datetimeFigureOut">
              <a:rPr lang="en-GB" smtClean="0"/>
              <a:t>29/07/2016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2769-C208-44FC-B9B5-A3D88E4CA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43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BCB-AD42-4436-BF89-2C97C603D059}" type="datetimeFigureOut">
              <a:rPr lang="en-GB" smtClean="0"/>
              <a:t>29/07/2016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2769-C208-44FC-B9B5-A3D88E4CA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787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BCB-AD42-4436-BF89-2C97C603D059}" type="datetimeFigureOut">
              <a:rPr lang="en-GB" smtClean="0"/>
              <a:t>29/07/2016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2769-C208-44FC-B9B5-A3D88E4CAC7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564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BCB-AD42-4436-BF89-2C97C603D059}" type="datetimeFigureOut">
              <a:rPr lang="en-GB" smtClean="0"/>
              <a:t>29/07/2016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2769-C208-44FC-B9B5-A3D88E4CA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813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BCB-AD42-4436-BF89-2C97C603D059}" type="datetimeFigureOut">
              <a:rPr lang="en-GB" smtClean="0"/>
              <a:t>29/07/2016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2769-C208-44FC-B9B5-A3D88E4CA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133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BCB-AD42-4436-BF89-2C97C603D059}" type="datetimeFigureOut">
              <a:rPr lang="en-GB" smtClean="0"/>
              <a:t>29/07/2016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2769-C208-44FC-B9B5-A3D88E4CA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253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BCB-AD42-4436-BF89-2C97C603D059}" type="datetimeFigureOut">
              <a:rPr lang="en-GB" smtClean="0"/>
              <a:t>29/07/2016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2769-C208-44FC-B9B5-A3D88E4CA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417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BCB-AD42-4436-BF89-2C97C603D059}" type="datetimeFigureOut">
              <a:rPr lang="en-GB" smtClean="0"/>
              <a:t>29/07/2016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2769-C208-44FC-B9B5-A3D88E4CA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021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BCB-AD42-4436-BF89-2C97C603D059}" type="datetimeFigureOut">
              <a:rPr lang="en-GB" smtClean="0"/>
              <a:t>29/07/2016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2769-C208-44FC-B9B5-A3D88E4CA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313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BBCB-AD42-4436-BF89-2C97C603D059}" type="datetimeFigureOut">
              <a:rPr lang="en-GB" smtClean="0"/>
              <a:t>29/07/2016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2769-C208-44FC-B9B5-A3D88E4CA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9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BBBCB-AD42-4436-BF89-2C97C603D059}" type="datetimeFigureOut">
              <a:rPr lang="en-GB" smtClean="0"/>
              <a:t>29/07/2016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72769-C208-44FC-B9B5-A3D88E4CA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142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 53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893" t="12795" r="3717" b="7700"/>
          <a:stretch/>
        </p:blipFill>
        <p:spPr>
          <a:xfrm>
            <a:off x="2307353" y="2587083"/>
            <a:ext cx="7706442" cy="38145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2621" y="1341790"/>
            <a:ext cx="4506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Folder: 160617_owl</a:t>
            </a:r>
          </a:p>
          <a:p>
            <a:r>
              <a:rPr lang="en-GB" dirty="0" smtClean="0"/>
              <a:t>Ref. sample: 50,</a:t>
            </a:r>
          </a:p>
          <a:p>
            <a:r>
              <a:rPr lang="en-GB" dirty="0" smtClean="0"/>
              <a:t>IQ sample: 53.</a:t>
            </a:r>
          </a:p>
        </p:txBody>
      </p:sp>
      <p:sp>
        <p:nvSpPr>
          <p:cNvPr id="6" name="Rectangle 5"/>
          <p:cNvSpPr/>
          <p:nvPr/>
        </p:nvSpPr>
        <p:spPr>
          <a:xfrm>
            <a:off x="3476625" y="1340555"/>
            <a:ext cx="32956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dk1"/>
                </a:solidFill>
              </a:rPr>
              <a:t>jitRun1_10dB</a:t>
            </a:r>
          </a:p>
          <a:p>
            <a:r>
              <a:rPr lang="en-GB" dirty="0">
                <a:solidFill>
                  <a:schemeClr val="dk1"/>
                </a:solidFill>
              </a:rPr>
              <a:t>IPAyCal1_10dB</a:t>
            </a:r>
          </a:p>
          <a:p>
            <a:r>
              <a:rPr lang="en-GB" dirty="0" smtClean="0">
                <a:solidFill>
                  <a:schemeClr val="dk1"/>
                </a:solidFill>
              </a:rPr>
              <a:t>IPCyCal6_10dB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651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374" t="13088" r="3677" b="7730"/>
          <a:stretch/>
        </p:blipFill>
        <p:spPr>
          <a:xfrm>
            <a:off x="2174488" y="2434559"/>
            <a:ext cx="7895063" cy="39896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2621" y="1341790"/>
            <a:ext cx="4506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Folder: 160617_owl</a:t>
            </a:r>
          </a:p>
          <a:p>
            <a:r>
              <a:rPr lang="en-GB" dirty="0" smtClean="0"/>
              <a:t>Ref. sample: 50,</a:t>
            </a:r>
          </a:p>
          <a:p>
            <a:r>
              <a:rPr lang="en-GB" dirty="0" smtClean="0"/>
              <a:t>IQ sample: 57.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76625" y="1340555"/>
            <a:ext cx="32956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dk1"/>
                </a:solidFill>
              </a:rPr>
              <a:t>jitRun1_10dB</a:t>
            </a:r>
          </a:p>
          <a:p>
            <a:r>
              <a:rPr lang="en-GB" dirty="0">
                <a:solidFill>
                  <a:schemeClr val="dk1"/>
                </a:solidFill>
              </a:rPr>
              <a:t>IPAyCal1_10dB</a:t>
            </a:r>
          </a:p>
          <a:p>
            <a:r>
              <a:rPr lang="en-GB" dirty="0" smtClean="0">
                <a:solidFill>
                  <a:schemeClr val="dk1"/>
                </a:solidFill>
              </a:rPr>
              <a:t>IPCyCal6_10dB</a:t>
            </a:r>
            <a:endParaRPr lang="en-GB" dirty="0"/>
          </a:p>
        </p:txBody>
      </p:sp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463063" y="108152"/>
            <a:ext cx="10515600" cy="1061729"/>
          </a:xfrm>
        </p:spPr>
        <p:txBody>
          <a:bodyPr/>
          <a:lstStyle/>
          <a:p>
            <a:r>
              <a:rPr lang="en-GB" dirty="0" smtClean="0"/>
              <a:t>Sample 57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712598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andBlue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840981B-4F86-40E7-B4CD-DE03ADEF3B4F}" vid="{52D34FD1-7541-42C0-873B-27D0ED6DAB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PurpleandBlueTemplate</Template>
  <TotalTime>572</TotalTime>
  <Words>38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Century Gothic</vt:lpstr>
      <vt:lpstr>PurpleandBlueTemplate</vt:lpstr>
      <vt:lpstr>Sample 53</vt:lpstr>
      <vt:lpstr>Sample 57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6</cp:revision>
  <dcterms:created xsi:type="dcterms:W3CDTF">2016-07-28T08:31:30Z</dcterms:created>
  <dcterms:modified xsi:type="dcterms:W3CDTF">2016-07-29T08:45:29Z</dcterms:modified>
</cp:coreProperties>
</file>