
<file path=[Content_Types].xml><?xml version="1.0" encoding="utf-8"?>
<Types xmlns="http://schemas.openxmlformats.org/package/2006/content-types">
  <Default Extension="jpg" ContentType="image/jpg"/>
  <Default Extension="emf" ContentType="image/x-emf"/>
  <Default Extension="jpeg" ContentType="image/jpeg"/>
  <Default Extension="xml" ContentType="application/xml"/>
  <Default Extension="vml" ContentType="application/vnd.openxmlformats-officedocument.vmlDrawing"/>
  <Default Extension="bin" ContentType="application/vnd.openxmlformats-officedocument.presentationml.printerSettings"/>
  <Default Extension="wdp" ContentType="image/vnd.ms-photo"/>
  <Default Extension="png" ContentType="image/png"/>
  <Default Extension="wmf" ContentType="image/x-wmf"/>
  <Default Extension="docx" ContentType="application/vnd.openxmlformats-officedocument.wordprocessingml.document"/>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5.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6.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7.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8.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9.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10.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11.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12.xml" ContentType="application/vnd.openxmlformats-officedocument.theme+xml"/>
  <Override PartName="/ppt/slideLayouts/slideLayout70.xml" ContentType="application/vnd.openxmlformats-officedocument.presentationml.slideLayout+xml"/>
  <Override PartName="/ppt/theme/theme13.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14.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15.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16.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17.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8.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9.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20.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21.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22.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23.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24.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theme/theme25.xml" ContentType="application/vnd.openxmlformats-officedocument.theme+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26.xml" ContentType="application/vnd.openxmlformats-officedocument.theme+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theme/theme27.xml" ContentType="application/vnd.openxmlformats-officedocument.theme+xml"/>
  <Override PartName="/ppt/theme/theme2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68" r:id="rId3"/>
    <p:sldMasterId id="2147483676" r:id="rId4"/>
    <p:sldMasterId id="2147483684" r:id="rId5"/>
    <p:sldMasterId id="2147483692" r:id="rId6"/>
    <p:sldMasterId id="2147483700" r:id="rId7"/>
    <p:sldMasterId id="2147483712" r:id="rId8"/>
    <p:sldMasterId id="2147483720" r:id="rId9"/>
    <p:sldMasterId id="2147483724" r:id="rId10"/>
    <p:sldMasterId id="2147483728" r:id="rId11"/>
    <p:sldMasterId id="2147483731" r:id="rId12"/>
    <p:sldMasterId id="2147483734" r:id="rId13"/>
    <p:sldMasterId id="2147483736" r:id="rId14"/>
    <p:sldMasterId id="2147483739" r:id="rId15"/>
    <p:sldMasterId id="2147483745" r:id="rId16"/>
    <p:sldMasterId id="2147483757" r:id="rId17"/>
    <p:sldMasterId id="2147483793" r:id="rId18"/>
    <p:sldMasterId id="2147483802" r:id="rId19"/>
    <p:sldMasterId id="2147483808" r:id="rId20"/>
    <p:sldMasterId id="2147483814" r:id="rId21"/>
    <p:sldMasterId id="2147483820" r:id="rId22"/>
    <p:sldMasterId id="2147483827" r:id="rId23"/>
    <p:sldMasterId id="2147483838" r:id="rId24"/>
    <p:sldMasterId id="2147483850" r:id="rId25"/>
    <p:sldMasterId id="2147483861" r:id="rId26"/>
    <p:sldMasterId id="2147483873" r:id="rId27"/>
  </p:sldMasterIdLst>
  <p:notesMasterIdLst>
    <p:notesMasterId r:id="rId88"/>
  </p:notesMasterIdLst>
  <p:sldIdLst>
    <p:sldId id="258" r:id="rId28"/>
    <p:sldId id="257" r:id="rId29"/>
    <p:sldId id="259" r:id="rId30"/>
    <p:sldId id="272" r:id="rId31"/>
    <p:sldId id="380" r:id="rId32"/>
    <p:sldId id="381" r:id="rId33"/>
    <p:sldId id="382" r:id="rId34"/>
    <p:sldId id="265" r:id="rId35"/>
    <p:sldId id="270" r:id="rId36"/>
    <p:sldId id="271" r:id="rId37"/>
    <p:sldId id="273" r:id="rId38"/>
    <p:sldId id="275" r:id="rId39"/>
    <p:sldId id="278" r:id="rId40"/>
    <p:sldId id="279" r:id="rId41"/>
    <p:sldId id="282" r:id="rId42"/>
    <p:sldId id="283" r:id="rId43"/>
    <p:sldId id="284" r:id="rId44"/>
    <p:sldId id="285" r:id="rId45"/>
    <p:sldId id="286" r:id="rId46"/>
    <p:sldId id="288" r:id="rId47"/>
    <p:sldId id="292" r:id="rId48"/>
    <p:sldId id="294" r:id="rId49"/>
    <p:sldId id="295" r:id="rId50"/>
    <p:sldId id="298" r:id="rId51"/>
    <p:sldId id="299" r:id="rId52"/>
    <p:sldId id="305" r:id="rId53"/>
    <p:sldId id="300" r:id="rId54"/>
    <p:sldId id="302" r:id="rId55"/>
    <p:sldId id="304" r:id="rId56"/>
    <p:sldId id="375" r:id="rId57"/>
    <p:sldId id="308" r:id="rId58"/>
    <p:sldId id="313" r:id="rId59"/>
    <p:sldId id="261" r:id="rId60"/>
    <p:sldId id="316" r:id="rId61"/>
    <p:sldId id="318" r:id="rId62"/>
    <p:sldId id="320" r:id="rId63"/>
    <p:sldId id="321" r:id="rId64"/>
    <p:sldId id="323" r:id="rId65"/>
    <p:sldId id="326" r:id="rId66"/>
    <p:sldId id="327" r:id="rId67"/>
    <p:sldId id="329" r:id="rId68"/>
    <p:sldId id="330" r:id="rId69"/>
    <p:sldId id="332" r:id="rId70"/>
    <p:sldId id="336" r:id="rId71"/>
    <p:sldId id="340" r:id="rId72"/>
    <p:sldId id="341" r:id="rId73"/>
    <p:sldId id="353" r:id="rId74"/>
    <p:sldId id="354" r:id="rId75"/>
    <p:sldId id="356" r:id="rId76"/>
    <p:sldId id="358" r:id="rId77"/>
    <p:sldId id="364" r:id="rId78"/>
    <p:sldId id="365" r:id="rId79"/>
    <p:sldId id="366" r:id="rId80"/>
    <p:sldId id="378" r:id="rId81"/>
    <p:sldId id="367" r:id="rId82"/>
    <p:sldId id="379" r:id="rId83"/>
    <p:sldId id="369" r:id="rId84"/>
    <p:sldId id="371" r:id="rId85"/>
    <p:sldId id="372" r:id="rId86"/>
    <p:sldId id="374" r:id="rId87"/>
  </p:sldIdLst>
  <p:sldSz cx="9906000" cy="6858000" type="A4"/>
  <p:notesSz cx="6858000" cy="9144000"/>
  <p:defaultTextStyle>
    <a:defPPr>
      <a:defRPr lang="ja-JP"/>
    </a:defPPr>
    <a:lvl1pPr marL="0" algn="l" defTabSz="456774" rtl="0" eaLnBrk="1" latinLnBrk="0" hangingPunct="1">
      <a:defRPr kumimoji="1" sz="1800" kern="1200">
        <a:solidFill>
          <a:schemeClr val="tx1"/>
        </a:solidFill>
        <a:latin typeface="+mn-lt"/>
        <a:ea typeface="+mn-ea"/>
        <a:cs typeface="+mn-cs"/>
      </a:defRPr>
    </a:lvl1pPr>
    <a:lvl2pPr marL="456774" algn="l" defTabSz="456774" rtl="0" eaLnBrk="1" latinLnBrk="0" hangingPunct="1">
      <a:defRPr kumimoji="1" sz="1800" kern="1200">
        <a:solidFill>
          <a:schemeClr val="tx1"/>
        </a:solidFill>
        <a:latin typeface="+mn-lt"/>
        <a:ea typeface="+mn-ea"/>
        <a:cs typeface="+mn-cs"/>
      </a:defRPr>
    </a:lvl2pPr>
    <a:lvl3pPr marL="913543" algn="l" defTabSz="456774" rtl="0" eaLnBrk="1" latinLnBrk="0" hangingPunct="1">
      <a:defRPr kumimoji="1" sz="1800" kern="1200">
        <a:solidFill>
          <a:schemeClr val="tx1"/>
        </a:solidFill>
        <a:latin typeface="+mn-lt"/>
        <a:ea typeface="+mn-ea"/>
        <a:cs typeface="+mn-cs"/>
      </a:defRPr>
    </a:lvl3pPr>
    <a:lvl4pPr marL="1370314" algn="l" defTabSz="456774" rtl="0" eaLnBrk="1" latinLnBrk="0" hangingPunct="1">
      <a:defRPr kumimoji="1" sz="1800" kern="1200">
        <a:solidFill>
          <a:schemeClr val="tx1"/>
        </a:solidFill>
        <a:latin typeface="+mn-lt"/>
        <a:ea typeface="+mn-ea"/>
        <a:cs typeface="+mn-cs"/>
      </a:defRPr>
    </a:lvl4pPr>
    <a:lvl5pPr marL="1827088" algn="l" defTabSz="456774" rtl="0" eaLnBrk="1" latinLnBrk="0" hangingPunct="1">
      <a:defRPr kumimoji="1" sz="1800" kern="1200">
        <a:solidFill>
          <a:schemeClr val="tx1"/>
        </a:solidFill>
        <a:latin typeface="+mn-lt"/>
        <a:ea typeface="+mn-ea"/>
        <a:cs typeface="+mn-cs"/>
      </a:defRPr>
    </a:lvl5pPr>
    <a:lvl6pPr marL="2283858" algn="l" defTabSz="456774" rtl="0" eaLnBrk="1" latinLnBrk="0" hangingPunct="1">
      <a:defRPr kumimoji="1" sz="1800" kern="1200">
        <a:solidFill>
          <a:schemeClr val="tx1"/>
        </a:solidFill>
        <a:latin typeface="+mn-lt"/>
        <a:ea typeface="+mn-ea"/>
        <a:cs typeface="+mn-cs"/>
      </a:defRPr>
    </a:lvl6pPr>
    <a:lvl7pPr marL="2740630" algn="l" defTabSz="456774" rtl="0" eaLnBrk="1" latinLnBrk="0" hangingPunct="1">
      <a:defRPr kumimoji="1" sz="1800" kern="1200">
        <a:solidFill>
          <a:schemeClr val="tx1"/>
        </a:solidFill>
        <a:latin typeface="+mn-lt"/>
        <a:ea typeface="+mn-ea"/>
        <a:cs typeface="+mn-cs"/>
      </a:defRPr>
    </a:lvl7pPr>
    <a:lvl8pPr marL="3197401" algn="l" defTabSz="456774" rtl="0" eaLnBrk="1" latinLnBrk="0" hangingPunct="1">
      <a:defRPr kumimoji="1" sz="1800" kern="1200">
        <a:solidFill>
          <a:schemeClr val="tx1"/>
        </a:solidFill>
        <a:latin typeface="+mn-lt"/>
        <a:ea typeface="+mn-ea"/>
        <a:cs typeface="+mn-cs"/>
      </a:defRPr>
    </a:lvl8pPr>
    <a:lvl9pPr marL="3654173" algn="l" defTabSz="456774"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117" autoAdjust="0"/>
    <p:restoredTop sz="91916" autoAdjust="0"/>
  </p:normalViewPr>
  <p:slideViewPr>
    <p:cSldViewPr snapToGrid="0" snapToObjects="1">
      <p:cViewPr varScale="1">
        <p:scale>
          <a:sx n="115" d="100"/>
          <a:sy n="115" d="100"/>
        </p:scale>
        <p:origin x="-104" y="-448"/>
      </p:cViewPr>
      <p:guideLst>
        <p:guide orient="horz" pos="2160"/>
        <p:guide pos="3120"/>
      </p:guideLst>
    </p:cSldViewPr>
  </p:slideViewPr>
  <p:notesTextViewPr>
    <p:cViewPr>
      <p:scale>
        <a:sx n="100" d="100"/>
        <a:sy n="100" d="100"/>
      </p:scale>
      <p:origin x="0" y="0"/>
    </p:cViewPr>
  </p:notesTextViewPr>
  <p:sorterViewPr>
    <p:cViewPr>
      <p:scale>
        <a:sx n="115" d="100"/>
        <a:sy n="115" d="100"/>
      </p:scale>
      <p:origin x="0" y="0"/>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30" Type="http://schemas.openxmlformats.org/officeDocument/2006/relationships/slide" Target="slides/slide3.xml"/><Relationship Id="rId31" Type="http://schemas.openxmlformats.org/officeDocument/2006/relationships/slide" Target="slides/slide4.xml"/><Relationship Id="rId32" Type="http://schemas.openxmlformats.org/officeDocument/2006/relationships/slide" Target="slides/slide5.xml"/><Relationship Id="rId33" Type="http://schemas.openxmlformats.org/officeDocument/2006/relationships/slide" Target="slides/slide6.xml"/><Relationship Id="rId34" Type="http://schemas.openxmlformats.org/officeDocument/2006/relationships/slide" Target="slides/slide7.xml"/><Relationship Id="rId35" Type="http://schemas.openxmlformats.org/officeDocument/2006/relationships/slide" Target="slides/slide8.xml"/><Relationship Id="rId36" Type="http://schemas.openxmlformats.org/officeDocument/2006/relationships/slide" Target="slides/slide9.xml"/><Relationship Id="rId37" Type="http://schemas.openxmlformats.org/officeDocument/2006/relationships/slide" Target="slides/slide10.xml"/><Relationship Id="rId38" Type="http://schemas.openxmlformats.org/officeDocument/2006/relationships/slide" Target="slides/slide11.xml"/><Relationship Id="rId39" Type="http://schemas.openxmlformats.org/officeDocument/2006/relationships/slide" Target="slides/slide12.xml"/><Relationship Id="rId50" Type="http://schemas.openxmlformats.org/officeDocument/2006/relationships/slide" Target="slides/slide23.xml"/><Relationship Id="rId51" Type="http://schemas.openxmlformats.org/officeDocument/2006/relationships/slide" Target="slides/slide24.xml"/><Relationship Id="rId52" Type="http://schemas.openxmlformats.org/officeDocument/2006/relationships/slide" Target="slides/slide25.xml"/><Relationship Id="rId53" Type="http://schemas.openxmlformats.org/officeDocument/2006/relationships/slide" Target="slides/slide26.xml"/><Relationship Id="rId54" Type="http://schemas.openxmlformats.org/officeDocument/2006/relationships/slide" Target="slides/slide27.xml"/><Relationship Id="rId55" Type="http://schemas.openxmlformats.org/officeDocument/2006/relationships/slide" Target="slides/slide28.xml"/><Relationship Id="rId56" Type="http://schemas.openxmlformats.org/officeDocument/2006/relationships/slide" Target="slides/slide29.xml"/><Relationship Id="rId57" Type="http://schemas.openxmlformats.org/officeDocument/2006/relationships/slide" Target="slides/slide30.xml"/><Relationship Id="rId58" Type="http://schemas.openxmlformats.org/officeDocument/2006/relationships/slide" Target="slides/slide31.xml"/><Relationship Id="rId59" Type="http://schemas.openxmlformats.org/officeDocument/2006/relationships/slide" Target="slides/slide32.xml"/><Relationship Id="rId70" Type="http://schemas.openxmlformats.org/officeDocument/2006/relationships/slide" Target="slides/slide43.xml"/><Relationship Id="rId71" Type="http://schemas.openxmlformats.org/officeDocument/2006/relationships/slide" Target="slides/slide44.xml"/><Relationship Id="rId72" Type="http://schemas.openxmlformats.org/officeDocument/2006/relationships/slide" Target="slides/slide45.xml"/><Relationship Id="rId73" Type="http://schemas.openxmlformats.org/officeDocument/2006/relationships/slide" Target="slides/slide46.xml"/><Relationship Id="rId74" Type="http://schemas.openxmlformats.org/officeDocument/2006/relationships/slide" Target="slides/slide47.xml"/><Relationship Id="rId75" Type="http://schemas.openxmlformats.org/officeDocument/2006/relationships/slide" Target="slides/slide48.xml"/><Relationship Id="rId76" Type="http://schemas.openxmlformats.org/officeDocument/2006/relationships/slide" Target="slides/slide49.xml"/><Relationship Id="rId77" Type="http://schemas.openxmlformats.org/officeDocument/2006/relationships/slide" Target="slides/slide50.xml"/><Relationship Id="rId78" Type="http://schemas.openxmlformats.org/officeDocument/2006/relationships/slide" Target="slides/slide51.xml"/><Relationship Id="rId79" Type="http://schemas.openxmlformats.org/officeDocument/2006/relationships/slide" Target="slides/slide52.xml"/><Relationship Id="rId90" Type="http://schemas.openxmlformats.org/officeDocument/2006/relationships/presProps" Target="presProps.xml"/><Relationship Id="rId91" Type="http://schemas.openxmlformats.org/officeDocument/2006/relationships/viewProps" Target="viewProps.xml"/><Relationship Id="rId92" Type="http://schemas.openxmlformats.org/officeDocument/2006/relationships/theme" Target="theme/theme1.xml"/><Relationship Id="rId93" Type="http://schemas.openxmlformats.org/officeDocument/2006/relationships/tableStyles" Target="tableStyles.xml"/><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Master" Target="slideMasters/slideMaster22.xml"/><Relationship Id="rId23" Type="http://schemas.openxmlformats.org/officeDocument/2006/relationships/slideMaster" Target="slideMasters/slideMaster23.xml"/><Relationship Id="rId24" Type="http://schemas.openxmlformats.org/officeDocument/2006/relationships/slideMaster" Target="slideMasters/slideMaster24.xml"/><Relationship Id="rId25" Type="http://schemas.openxmlformats.org/officeDocument/2006/relationships/slideMaster" Target="slideMasters/slideMaster25.xml"/><Relationship Id="rId26" Type="http://schemas.openxmlformats.org/officeDocument/2006/relationships/slideMaster" Target="slideMasters/slideMaster26.xml"/><Relationship Id="rId27" Type="http://schemas.openxmlformats.org/officeDocument/2006/relationships/slideMaster" Target="slideMasters/slideMaster27.xml"/><Relationship Id="rId28" Type="http://schemas.openxmlformats.org/officeDocument/2006/relationships/slide" Target="slides/slide1.xml"/><Relationship Id="rId29" Type="http://schemas.openxmlformats.org/officeDocument/2006/relationships/slide" Target="slides/slide2.xml"/><Relationship Id="rId40" Type="http://schemas.openxmlformats.org/officeDocument/2006/relationships/slide" Target="slides/slide13.xml"/><Relationship Id="rId41" Type="http://schemas.openxmlformats.org/officeDocument/2006/relationships/slide" Target="slides/slide14.xml"/><Relationship Id="rId42" Type="http://schemas.openxmlformats.org/officeDocument/2006/relationships/slide" Target="slides/slide15.xml"/><Relationship Id="rId43" Type="http://schemas.openxmlformats.org/officeDocument/2006/relationships/slide" Target="slides/slide16.xml"/><Relationship Id="rId44" Type="http://schemas.openxmlformats.org/officeDocument/2006/relationships/slide" Target="slides/slide17.xml"/><Relationship Id="rId45" Type="http://schemas.openxmlformats.org/officeDocument/2006/relationships/slide" Target="slides/slide18.xml"/><Relationship Id="rId46" Type="http://schemas.openxmlformats.org/officeDocument/2006/relationships/slide" Target="slides/slide19.xml"/><Relationship Id="rId47" Type="http://schemas.openxmlformats.org/officeDocument/2006/relationships/slide" Target="slides/slide20.xml"/><Relationship Id="rId48" Type="http://schemas.openxmlformats.org/officeDocument/2006/relationships/slide" Target="slides/slide21.xml"/><Relationship Id="rId49" Type="http://schemas.openxmlformats.org/officeDocument/2006/relationships/slide" Target="slides/slide22.xml"/><Relationship Id="rId60" Type="http://schemas.openxmlformats.org/officeDocument/2006/relationships/slide" Target="slides/slide33.xml"/><Relationship Id="rId61" Type="http://schemas.openxmlformats.org/officeDocument/2006/relationships/slide" Target="slides/slide34.xml"/><Relationship Id="rId62" Type="http://schemas.openxmlformats.org/officeDocument/2006/relationships/slide" Target="slides/slide35.xml"/><Relationship Id="rId63" Type="http://schemas.openxmlformats.org/officeDocument/2006/relationships/slide" Target="slides/slide36.xml"/><Relationship Id="rId64" Type="http://schemas.openxmlformats.org/officeDocument/2006/relationships/slide" Target="slides/slide37.xml"/><Relationship Id="rId65" Type="http://schemas.openxmlformats.org/officeDocument/2006/relationships/slide" Target="slides/slide38.xml"/><Relationship Id="rId66" Type="http://schemas.openxmlformats.org/officeDocument/2006/relationships/slide" Target="slides/slide39.xml"/><Relationship Id="rId67" Type="http://schemas.openxmlformats.org/officeDocument/2006/relationships/slide" Target="slides/slide40.xml"/><Relationship Id="rId68" Type="http://schemas.openxmlformats.org/officeDocument/2006/relationships/slide" Target="slides/slide41.xml"/><Relationship Id="rId69" Type="http://schemas.openxmlformats.org/officeDocument/2006/relationships/slide" Target="slides/slide42.xml"/><Relationship Id="rId80" Type="http://schemas.openxmlformats.org/officeDocument/2006/relationships/slide" Target="slides/slide53.xml"/><Relationship Id="rId81" Type="http://schemas.openxmlformats.org/officeDocument/2006/relationships/slide" Target="slides/slide54.xml"/><Relationship Id="rId82" Type="http://schemas.openxmlformats.org/officeDocument/2006/relationships/slide" Target="slides/slide55.xml"/><Relationship Id="rId83" Type="http://schemas.openxmlformats.org/officeDocument/2006/relationships/slide" Target="slides/slide56.xml"/><Relationship Id="rId84" Type="http://schemas.openxmlformats.org/officeDocument/2006/relationships/slide" Target="slides/slide57.xml"/><Relationship Id="rId85" Type="http://schemas.openxmlformats.org/officeDocument/2006/relationships/slide" Target="slides/slide58.xml"/><Relationship Id="rId86" Type="http://schemas.openxmlformats.org/officeDocument/2006/relationships/slide" Target="slides/slide59.xml"/><Relationship Id="rId87" Type="http://schemas.openxmlformats.org/officeDocument/2006/relationships/slide" Target="slides/slide60.xml"/><Relationship Id="rId88" Type="http://schemas.openxmlformats.org/officeDocument/2006/relationships/notesMaster" Target="notesMasters/notesMaster1.xml"/><Relationship Id="rId89"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23D494-FA14-5A44-BCBE-EA02C350B91E}" type="datetimeFigureOut">
              <a:rPr kumimoji="1" lang="ja-JP" altLang="en-US" smtClean="0"/>
              <a:t>17/01/14</a:t>
            </a:fld>
            <a:endParaRPr kumimoji="1" lang="ja-JP" altLang="en-US"/>
          </a:p>
        </p:txBody>
      </p:sp>
      <p:sp>
        <p:nvSpPr>
          <p:cNvPr id="4" name="スライド イメージ プレースホルダー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7A9F0F-7738-6948-AEB2-0F9E5E2F483E}" type="slidenum">
              <a:rPr kumimoji="1" lang="ja-JP" altLang="en-US" smtClean="0"/>
              <a:t>‹#›</a:t>
            </a:fld>
            <a:endParaRPr kumimoji="1" lang="ja-JP" altLang="en-US"/>
          </a:p>
        </p:txBody>
      </p:sp>
    </p:spTree>
    <p:extLst>
      <p:ext uri="{BB962C8B-B14F-4D97-AF65-F5344CB8AC3E}">
        <p14:creationId xmlns:p14="http://schemas.microsoft.com/office/powerpoint/2010/main" val="2244948528"/>
      </p:ext>
    </p:extLst>
  </p:cSld>
  <p:clrMap bg1="lt1" tx1="dk1" bg2="lt2" tx2="dk2" accent1="accent1" accent2="accent2" accent3="accent3" accent4="accent4" accent5="accent5" accent6="accent6" hlink="hlink" folHlink="folHlink"/>
  <p:notesStyle>
    <a:lvl1pPr marL="0" algn="l" defTabSz="456774" rtl="0" eaLnBrk="1" latinLnBrk="0" hangingPunct="1">
      <a:defRPr kumimoji="1" sz="1200" kern="1200">
        <a:solidFill>
          <a:schemeClr val="tx1"/>
        </a:solidFill>
        <a:latin typeface="+mn-lt"/>
        <a:ea typeface="+mn-ea"/>
        <a:cs typeface="+mn-cs"/>
      </a:defRPr>
    </a:lvl1pPr>
    <a:lvl2pPr marL="456774" algn="l" defTabSz="456774" rtl="0" eaLnBrk="1" latinLnBrk="0" hangingPunct="1">
      <a:defRPr kumimoji="1" sz="1200" kern="1200">
        <a:solidFill>
          <a:schemeClr val="tx1"/>
        </a:solidFill>
        <a:latin typeface="+mn-lt"/>
        <a:ea typeface="+mn-ea"/>
        <a:cs typeface="+mn-cs"/>
      </a:defRPr>
    </a:lvl2pPr>
    <a:lvl3pPr marL="913543" algn="l" defTabSz="456774" rtl="0" eaLnBrk="1" latinLnBrk="0" hangingPunct="1">
      <a:defRPr kumimoji="1" sz="1200" kern="1200">
        <a:solidFill>
          <a:schemeClr val="tx1"/>
        </a:solidFill>
        <a:latin typeface="+mn-lt"/>
        <a:ea typeface="+mn-ea"/>
        <a:cs typeface="+mn-cs"/>
      </a:defRPr>
    </a:lvl3pPr>
    <a:lvl4pPr marL="1370314" algn="l" defTabSz="456774" rtl="0" eaLnBrk="1" latinLnBrk="0" hangingPunct="1">
      <a:defRPr kumimoji="1" sz="1200" kern="1200">
        <a:solidFill>
          <a:schemeClr val="tx1"/>
        </a:solidFill>
        <a:latin typeface="+mn-lt"/>
        <a:ea typeface="+mn-ea"/>
        <a:cs typeface="+mn-cs"/>
      </a:defRPr>
    </a:lvl4pPr>
    <a:lvl5pPr marL="1827088" algn="l" defTabSz="456774" rtl="0" eaLnBrk="1" latinLnBrk="0" hangingPunct="1">
      <a:defRPr kumimoji="1" sz="1200" kern="1200">
        <a:solidFill>
          <a:schemeClr val="tx1"/>
        </a:solidFill>
        <a:latin typeface="+mn-lt"/>
        <a:ea typeface="+mn-ea"/>
        <a:cs typeface="+mn-cs"/>
      </a:defRPr>
    </a:lvl5pPr>
    <a:lvl6pPr marL="2283858" algn="l" defTabSz="456774" rtl="0" eaLnBrk="1" latinLnBrk="0" hangingPunct="1">
      <a:defRPr kumimoji="1" sz="1200" kern="1200">
        <a:solidFill>
          <a:schemeClr val="tx1"/>
        </a:solidFill>
        <a:latin typeface="+mn-lt"/>
        <a:ea typeface="+mn-ea"/>
        <a:cs typeface="+mn-cs"/>
      </a:defRPr>
    </a:lvl6pPr>
    <a:lvl7pPr marL="2740630" algn="l" defTabSz="456774" rtl="0" eaLnBrk="1" latinLnBrk="0" hangingPunct="1">
      <a:defRPr kumimoji="1" sz="1200" kern="1200">
        <a:solidFill>
          <a:schemeClr val="tx1"/>
        </a:solidFill>
        <a:latin typeface="+mn-lt"/>
        <a:ea typeface="+mn-ea"/>
        <a:cs typeface="+mn-cs"/>
      </a:defRPr>
    </a:lvl7pPr>
    <a:lvl8pPr marL="3197401" algn="l" defTabSz="456774" rtl="0" eaLnBrk="1" latinLnBrk="0" hangingPunct="1">
      <a:defRPr kumimoji="1" sz="1200" kern="1200">
        <a:solidFill>
          <a:schemeClr val="tx1"/>
        </a:solidFill>
        <a:latin typeface="+mn-lt"/>
        <a:ea typeface="+mn-ea"/>
        <a:cs typeface="+mn-cs"/>
      </a:defRPr>
    </a:lvl8pPr>
    <a:lvl9pPr marL="3654173" algn="l" defTabSz="456774"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solidFill>
                  <a:prstClr val="black"/>
                </a:solidFill>
              </a:rPr>
              <a:pPr>
                <a:defRPr/>
              </a:pPr>
              <a:t>9</a:t>
            </a:fld>
            <a:endParaRPr lang="en-US">
              <a:solidFill>
                <a:prstClr val="black"/>
              </a:solidFill>
            </a:endParaRPr>
          </a:p>
        </p:txBody>
      </p:sp>
    </p:spTree>
    <p:extLst>
      <p:ext uri="{BB962C8B-B14F-4D97-AF65-F5344CB8AC3E}">
        <p14:creationId xmlns:p14="http://schemas.microsoft.com/office/powerpoint/2010/main" val="977424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10</a:t>
            </a:fld>
            <a:endParaRPr lang="en-US"/>
          </a:p>
        </p:txBody>
      </p:sp>
    </p:spTree>
    <p:extLst>
      <p:ext uri="{BB962C8B-B14F-4D97-AF65-F5344CB8AC3E}">
        <p14:creationId xmlns:p14="http://schemas.microsoft.com/office/powerpoint/2010/main" val="729200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653114-0D40-384A-9E11-76EB88F8D7B8}" type="slidenum">
              <a:rPr lang="en-US" smtClean="0">
                <a:solidFill>
                  <a:prstClr val="black"/>
                </a:solidFill>
                <a:latin typeface="Calibri"/>
              </a:rPr>
              <a:pPr/>
              <a:t>11</a:t>
            </a:fld>
            <a:endParaRPr lang="en-US" dirty="0">
              <a:solidFill>
                <a:prstClr val="black"/>
              </a:solidFill>
              <a:latin typeface="Calibri"/>
            </a:endParaRPr>
          </a:p>
        </p:txBody>
      </p:sp>
    </p:spTree>
    <p:extLst>
      <p:ext uri="{BB962C8B-B14F-4D97-AF65-F5344CB8AC3E}">
        <p14:creationId xmlns:p14="http://schemas.microsoft.com/office/powerpoint/2010/main" val="1455707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107B02-43F1-4BD2-8570-84ED8DCDAADB}" type="slidenum">
              <a:rPr lang="en-US" altLang="it-IT">
                <a:solidFill>
                  <a:prstClr val="black"/>
                </a:solidFill>
              </a:rPr>
              <a:pPr/>
              <a:t>19</a:t>
            </a:fld>
            <a:endParaRPr lang="en-US" altLang="it-IT" dirty="0">
              <a:solidFill>
                <a:prstClr val="black"/>
              </a:solidFill>
            </a:endParaRPr>
          </a:p>
        </p:txBody>
      </p:sp>
      <p:sp>
        <p:nvSpPr>
          <p:cNvPr id="664578" name="Rectangle 2"/>
          <p:cNvSpPr>
            <a:spLocks noGrp="1" noRot="1" noChangeAspect="1" noChangeArrowheads="1" noTextEdit="1"/>
          </p:cNvSpPr>
          <p:nvPr>
            <p:ph type="sldImg"/>
          </p:nvPr>
        </p:nvSpPr>
        <p:spPr>
          <a:xfrm>
            <a:off x="952500" y="685800"/>
            <a:ext cx="4953000" cy="3429000"/>
          </a:xfrm>
          <a:ln/>
        </p:spPr>
      </p:sp>
      <p:sp>
        <p:nvSpPr>
          <p:cNvPr id="664579" name="Rectangle 3"/>
          <p:cNvSpPr>
            <a:spLocks noGrp="1" noChangeArrowheads="1"/>
          </p:cNvSpPr>
          <p:nvPr>
            <p:ph type="body" idx="1"/>
          </p:nvPr>
        </p:nvSpPr>
        <p:spPr/>
        <p:txBody>
          <a:bodyPr/>
          <a:lstStyle/>
          <a:p>
            <a:endParaRPr lang="it-IT" altLang="it-IT"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fld id="{6E54508C-D8F1-9F44-A9D6-4814BD7E394A}" type="slidenum">
              <a:rPr lang="en-US" altLang="ja-JP" sz="1200">
                <a:latin typeface="Times" charset="0"/>
                <a:ea typeface="Osaka" charset="0"/>
                <a:cs typeface="Osaka" charset="0"/>
              </a:rPr>
              <a:pPr/>
              <a:t>60</a:t>
            </a:fld>
            <a:endParaRPr lang="en-US" altLang="ja-JP" sz="1200">
              <a:latin typeface="Times" charset="0"/>
              <a:ea typeface="Osaka" charset="0"/>
              <a:cs typeface="Osaka" charset="0"/>
            </a:endParaRPr>
          </a:p>
        </p:txBody>
      </p:sp>
      <p:sp>
        <p:nvSpPr>
          <p:cNvPr id="33795" name="Rectangle 1026"/>
          <p:cNvSpPr>
            <a:spLocks noGrp="1" noRot="1" noChangeAspect="1" noChangeArrowheads="1"/>
          </p:cNvSpPr>
          <p:nvPr>
            <p:ph type="sldImg"/>
          </p:nvPr>
        </p:nvSpPr>
        <p:spPr bwMode="auto">
          <a:xfrm>
            <a:off x="952500" y="685800"/>
            <a:ext cx="4953000" cy="3429000"/>
          </a:xfr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33796" name="Rectangle 1027"/>
          <p:cNvSpPr>
            <a:spLocks noGrp="1" noChangeArrowheads="1"/>
          </p:cNvSpPr>
          <p:nvPr>
            <p:ph type="body" idx="1"/>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pPr>
              <a:spcBef>
                <a:spcPct val="0"/>
              </a:spcBef>
            </a:pPr>
            <a:endParaRPr lang="ja-JP" altLang="en-US">
              <a:latin typeface="Times" charset="0"/>
              <a:ea typeface="Osaka" charset="0"/>
              <a:cs typeface="Osaka"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 Id="rId3" Type="http://schemas.openxmlformats.org/officeDocument/2006/relationships/image" Target="../media/image3.emf"/></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2.xml"/><Relationship Id="rId2" Type="http://schemas.openxmlformats.org/officeDocument/2006/relationships/image" Target="../media/image30.png"/></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3.xml"/><Relationship Id="rId2" Type="http://schemas.openxmlformats.org/officeDocument/2006/relationships/image" Target="../media/image30.png"/></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5.xml"/><Relationship Id="rId2" Type="http://schemas.openxmlformats.org/officeDocument/2006/relationships/image" Target="../media/image30.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 Id="rId3"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 Id="rId3" Type="http://schemas.openxmlformats.org/officeDocument/2006/relationships/image" Target="../media/image3.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5.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5.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5.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5.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7.png"/><Relationship Id="rId3" Type="http://schemas.openxmlformats.org/officeDocument/2006/relationships/image" Target="../media/image8.jpe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4.jpeg"/><Relationship Id="rId1" Type="http://schemas.openxmlformats.org/officeDocument/2006/relationships/slideMaster" Target="../slideMasters/slideMaster8.xml"/><Relationship Id="rId2" Type="http://schemas.openxmlformats.org/officeDocument/2006/relationships/image" Target="../media/image13.jpe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14.jpeg"/><Relationship Id="rId1" Type="http://schemas.openxmlformats.org/officeDocument/2006/relationships/slideMaster" Target="../slideMasters/slideMaster9.xml"/><Relationship Id="rId2" Type="http://schemas.openxmlformats.org/officeDocument/2006/relationships/image" Target="../media/image13.jpe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3" Type="http://schemas.microsoft.com/office/2007/relationships/hdphoto" Target="../media/hdphoto3.wdp"/><Relationship Id="rId4" Type="http://schemas.openxmlformats.org/officeDocument/2006/relationships/image" Target="../media/image14.jpeg"/><Relationship Id="rId1" Type="http://schemas.openxmlformats.org/officeDocument/2006/relationships/slideMaster" Target="../slideMasters/slideMaster10.xml"/><Relationship Id="rId2" Type="http://schemas.openxmlformats.org/officeDocument/2006/relationships/image" Target="../media/image13.jpe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6.xml"/><Relationship Id="rId2" Type="http://schemas.openxmlformats.org/officeDocument/2006/relationships/image" Target="../media/image20.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7.xml"/><Relationship Id="rId2" Type="http://schemas.openxmlformats.org/officeDocument/2006/relationships/image" Target="../media/image20.jpe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598"/>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6774" indent="0" algn="ctr">
              <a:buNone/>
              <a:defRPr>
                <a:solidFill>
                  <a:schemeClr val="tx1">
                    <a:tint val="75000"/>
                  </a:schemeClr>
                </a:solidFill>
              </a:defRPr>
            </a:lvl2pPr>
            <a:lvl3pPr marL="913543" indent="0" algn="ctr">
              <a:buNone/>
              <a:defRPr>
                <a:solidFill>
                  <a:schemeClr val="tx1">
                    <a:tint val="75000"/>
                  </a:schemeClr>
                </a:solidFill>
              </a:defRPr>
            </a:lvl3pPr>
            <a:lvl4pPr marL="1370314" indent="0" algn="ctr">
              <a:buNone/>
              <a:defRPr>
                <a:solidFill>
                  <a:schemeClr val="tx1">
                    <a:tint val="75000"/>
                  </a:schemeClr>
                </a:solidFill>
              </a:defRPr>
            </a:lvl4pPr>
            <a:lvl5pPr marL="1827088" indent="0" algn="ctr">
              <a:buNone/>
              <a:defRPr>
                <a:solidFill>
                  <a:schemeClr val="tx1">
                    <a:tint val="75000"/>
                  </a:schemeClr>
                </a:solidFill>
              </a:defRPr>
            </a:lvl5pPr>
            <a:lvl6pPr marL="2283858" indent="0" algn="ctr">
              <a:buNone/>
              <a:defRPr>
                <a:solidFill>
                  <a:schemeClr val="tx1">
                    <a:tint val="75000"/>
                  </a:schemeClr>
                </a:solidFill>
              </a:defRPr>
            </a:lvl6pPr>
            <a:lvl7pPr marL="2740630" indent="0" algn="ctr">
              <a:buNone/>
              <a:defRPr>
                <a:solidFill>
                  <a:schemeClr val="tx1">
                    <a:tint val="75000"/>
                  </a:schemeClr>
                </a:solidFill>
              </a:defRPr>
            </a:lvl7pPr>
            <a:lvl8pPr marL="3197401" indent="0" algn="ctr">
              <a:buNone/>
              <a:defRPr>
                <a:solidFill>
                  <a:schemeClr val="tx1">
                    <a:tint val="75000"/>
                  </a:schemeClr>
                </a:solidFill>
              </a:defRPr>
            </a:lvl8pPr>
            <a:lvl9pPr marL="3654173"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687F283-D50F-B74C-B83E-B2EE53B74691}" type="datetimeFigureOut">
              <a:rPr kumimoji="1" lang="ja-JP" altLang="en-US" smtClean="0"/>
              <a:t>17/01/14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2719460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87F283-D50F-B74C-B83E-B2EE53B74691}" type="datetimeFigureOut">
              <a:rPr kumimoji="1" lang="ja-JP" altLang="en-US" smtClean="0"/>
              <a:t>17/01/14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131637620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38437" y="1447859"/>
            <a:ext cx="7170847"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938437" y="4777383"/>
            <a:ext cx="7170847" cy="861420"/>
          </a:xfrm>
        </p:spPr>
        <p:txBody>
          <a:bodyPr anchor="t"/>
          <a:lstStyle>
            <a:lvl1pPr marL="0" indent="0" algn="l">
              <a:buNone/>
              <a:defRPr cap="all">
                <a:solidFill>
                  <a:schemeClr val="bg2">
                    <a:lumMod val="40000"/>
                    <a:lumOff val="60000"/>
                  </a:schemeClr>
                </a:solidFill>
              </a:defRPr>
            </a:lvl1pPr>
            <a:lvl2pPr marL="456774" indent="0" algn="ctr">
              <a:buNone/>
              <a:defRPr>
                <a:solidFill>
                  <a:schemeClr val="tx1">
                    <a:tint val="75000"/>
                  </a:schemeClr>
                </a:solidFill>
              </a:defRPr>
            </a:lvl2pPr>
            <a:lvl3pPr marL="913543" indent="0" algn="ctr">
              <a:buNone/>
              <a:defRPr>
                <a:solidFill>
                  <a:schemeClr val="tx1">
                    <a:tint val="75000"/>
                  </a:schemeClr>
                </a:solidFill>
              </a:defRPr>
            </a:lvl3pPr>
            <a:lvl4pPr marL="1370314" indent="0" algn="ctr">
              <a:buNone/>
              <a:defRPr>
                <a:solidFill>
                  <a:schemeClr val="tx1">
                    <a:tint val="75000"/>
                  </a:schemeClr>
                </a:solidFill>
              </a:defRPr>
            </a:lvl4pPr>
            <a:lvl5pPr marL="1827088" indent="0" algn="ctr">
              <a:buNone/>
              <a:defRPr>
                <a:solidFill>
                  <a:schemeClr val="tx1">
                    <a:tint val="75000"/>
                  </a:schemeClr>
                </a:solidFill>
              </a:defRPr>
            </a:lvl5pPr>
            <a:lvl6pPr marL="2283858" indent="0" algn="ctr">
              <a:buNone/>
              <a:defRPr>
                <a:solidFill>
                  <a:schemeClr val="tx1">
                    <a:tint val="75000"/>
                  </a:schemeClr>
                </a:solidFill>
              </a:defRPr>
            </a:lvl6pPr>
            <a:lvl7pPr marL="2740630" indent="0" algn="ctr">
              <a:buNone/>
              <a:defRPr>
                <a:solidFill>
                  <a:schemeClr val="tx1">
                    <a:tint val="75000"/>
                  </a:schemeClr>
                </a:solidFill>
              </a:defRPr>
            </a:lvl7pPr>
            <a:lvl8pPr marL="3197401" indent="0" algn="ctr">
              <a:buNone/>
              <a:defRPr>
                <a:solidFill>
                  <a:schemeClr val="tx1">
                    <a:tint val="75000"/>
                  </a:schemeClr>
                </a:solidFill>
              </a:defRPr>
            </a:lvl8pPr>
            <a:lvl9pPr marL="365417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solidFill>
                  <a:prstClr val="white">
                    <a:tint val="75000"/>
                    <a:alpha val="60000"/>
                  </a:prstClr>
                </a:solidFill>
                <a:latin typeface="Century Gothic"/>
              </a:rPr>
              <a:t>6-Dec-2016</a:t>
            </a:r>
            <a:endParaRPr lang="en-US" dirty="0">
              <a:solidFill>
                <a:prstClr val="white">
                  <a:tint val="75000"/>
                  <a:alpha val="60000"/>
                </a:prstClr>
              </a:solidFill>
              <a:latin typeface="Century Gothic"/>
            </a:endParaRPr>
          </a:p>
        </p:txBody>
      </p:sp>
      <p:sp>
        <p:nvSpPr>
          <p:cNvPr id="5" name="Footer Placeholder 4"/>
          <p:cNvSpPr>
            <a:spLocks noGrp="1"/>
          </p:cNvSpPr>
          <p:nvPr>
            <p:ph type="ftr" sz="quarter" idx="11"/>
          </p:nvPr>
        </p:nvSpPr>
        <p:spPr/>
        <p:txBody>
          <a:bodyPr/>
          <a:lstStyle/>
          <a:p>
            <a:r>
              <a:rPr lang="en-GB" smtClean="0">
                <a:solidFill>
                  <a:prstClr val="white">
                    <a:tint val="75000"/>
                    <a:alpha val="60000"/>
                  </a:prstClr>
                </a:solidFill>
                <a:latin typeface="Century Gothic"/>
              </a:rPr>
              <a:t>LCWS16:      Jensen: CERN SRF and High Efficiency Klystrons R&amp;D Plans </a:t>
            </a:r>
            <a:endParaRPr lang="en-US" dirty="0">
              <a:solidFill>
                <a:prstClr val="white">
                  <a:tint val="75000"/>
                  <a:alpha val="60000"/>
                </a:prstClr>
              </a:solidFill>
              <a:latin typeface="Century Gothic"/>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latin typeface="Century Gothic"/>
              </a:rPr>
              <a:pPr/>
              <a:t>‹#›</a:t>
            </a:fld>
            <a:endParaRPr lang="en-US" dirty="0">
              <a:solidFill>
                <a:prstClr val="white">
                  <a:tint val="75000"/>
                </a:prstClr>
              </a:solidFill>
              <a:latin typeface="Century Gothic"/>
            </a:endParaRPr>
          </a:p>
        </p:txBody>
      </p:sp>
    </p:spTree>
    <p:extLst>
      <p:ext uri="{BB962C8B-B14F-4D97-AF65-F5344CB8AC3E}">
        <p14:creationId xmlns:p14="http://schemas.microsoft.com/office/powerpoint/2010/main" val="3693234717"/>
      </p:ext>
    </p:extLst>
  </p:cSld>
  <p:clrMapOvr>
    <a:masterClrMapping/>
  </p:clrMapOvr>
  <p:timing>
    <p:tnLst>
      <p:par>
        <p:cTn xmlns:p14="http://schemas.microsoft.com/office/powerpoint/2010/mai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r>
              <a:rPr lang="en-US" smtClean="0">
                <a:solidFill>
                  <a:prstClr val="white">
                    <a:tint val="75000"/>
                    <a:alpha val="60000"/>
                  </a:prstClr>
                </a:solidFill>
                <a:latin typeface="Century Gothic"/>
              </a:rPr>
              <a:t>6-Dec-2016</a:t>
            </a:r>
            <a:endParaRPr lang="en-US" dirty="0">
              <a:solidFill>
                <a:prstClr val="white">
                  <a:tint val="75000"/>
                  <a:alpha val="60000"/>
                </a:prstClr>
              </a:solidFill>
              <a:latin typeface="Century Gothic"/>
            </a:endParaRPr>
          </a:p>
        </p:txBody>
      </p:sp>
      <p:sp>
        <p:nvSpPr>
          <p:cNvPr id="5" name="Footer Placeholder 4"/>
          <p:cNvSpPr>
            <a:spLocks noGrp="1"/>
          </p:cNvSpPr>
          <p:nvPr>
            <p:ph type="ftr" sz="quarter" idx="11"/>
          </p:nvPr>
        </p:nvSpPr>
        <p:spPr/>
        <p:txBody>
          <a:bodyPr/>
          <a:lstStyle/>
          <a:p>
            <a:r>
              <a:rPr lang="en-GB" smtClean="0">
                <a:solidFill>
                  <a:prstClr val="white">
                    <a:tint val="75000"/>
                    <a:alpha val="60000"/>
                  </a:prstClr>
                </a:solidFill>
                <a:latin typeface="Century Gothic"/>
              </a:rPr>
              <a:t>LCWS16:      Jensen: CERN SRF and High Efficiency Klystrons R&amp;D Plans </a:t>
            </a:r>
            <a:endParaRPr lang="en-US" dirty="0">
              <a:solidFill>
                <a:prstClr val="white">
                  <a:tint val="75000"/>
                  <a:alpha val="60000"/>
                </a:prstClr>
              </a:solidFill>
              <a:latin typeface="Century Gothic"/>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latin typeface="Century Gothic"/>
              </a:rPr>
              <a:pPr/>
              <a:t>‹#›</a:t>
            </a:fld>
            <a:endParaRPr lang="en-US" dirty="0">
              <a:solidFill>
                <a:prstClr val="white">
                  <a:tint val="75000"/>
                </a:prstClr>
              </a:solidFill>
              <a:latin typeface="Century Gothic"/>
            </a:endParaRPr>
          </a:p>
        </p:txBody>
      </p:sp>
    </p:spTree>
    <p:extLst>
      <p:ext uri="{BB962C8B-B14F-4D97-AF65-F5344CB8AC3E}">
        <p14:creationId xmlns:p14="http://schemas.microsoft.com/office/powerpoint/2010/main" val="1528167912"/>
      </p:ext>
    </p:extLst>
  </p:cSld>
  <p:clrMapOvr>
    <a:masterClrMapping/>
  </p:clrMapOvr>
  <p:timing>
    <p:tnLst>
      <p:par>
        <p:cTn xmlns:p14="http://schemas.microsoft.com/office/powerpoint/2010/mai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8405" y="2861746"/>
            <a:ext cx="7170846"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938437" y="4777381"/>
            <a:ext cx="7170847" cy="860400"/>
          </a:xfrm>
        </p:spPr>
        <p:txBody>
          <a:bodyPr anchor="t"/>
          <a:lstStyle>
            <a:lvl1pPr marL="0" indent="0" algn="l">
              <a:buNone/>
              <a:defRPr sz="2000" cap="all">
                <a:solidFill>
                  <a:schemeClr val="bg2">
                    <a:lumMod val="40000"/>
                    <a:lumOff val="60000"/>
                  </a:schemeClr>
                </a:solidFill>
              </a:defRPr>
            </a:lvl1pPr>
            <a:lvl2pPr marL="456774" indent="0">
              <a:buNone/>
              <a:defRPr sz="1800">
                <a:solidFill>
                  <a:schemeClr val="tx1">
                    <a:tint val="75000"/>
                  </a:schemeClr>
                </a:solidFill>
              </a:defRPr>
            </a:lvl2pPr>
            <a:lvl3pPr marL="913543" indent="0">
              <a:buNone/>
              <a:defRPr sz="1600">
                <a:solidFill>
                  <a:schemeClr val="tx1">
                    <a:tint val="75000"/>
                  </a:schemeClr>
                </a:solidFill>
              </a:defRPr>
            </a:lvl3pPr>
            <a:lvl4pPr marL="1370314" indent="0">
              <a:buNone/>
              <a:defRPr sz="1400">
                <a:solidFill>
                  <a:schemeClr val="tx1">
                    <a:tint val="75000"/>
                  </a:schemeClr>
                </a:solidFill>
              </a:defRPr>
            </a:lvl4pPr>
            <a:lvl5pPr marL="1827088" indent="0">
              <a:buNone/>
              <a:defRPr sz="1400">
                <a:solidFill>
                  <a:schemeClr val="tx1">
                    <a:tint val="75000"/>
                  </a:schemeClr>
                </a:solidFill>
              </a:defRPr>
            </a:lvl5pPr>
            <a:lvl6pPr marL="2283858" indent="0">
              <a:buNone/>
              <a:defRPr sz="1400">
                <a:solidFill>
                  <a:schemeClr val="tx1">
                    <a:tint val="75000"/>
                  </a:schemeClr>
                </a:solidFill>
              </a:defRPr>
            </a:lvl6pPr>
            <a:lvl7pPr marL="2740630" indent="0">
              <a:buNone/>
              <a:defRPr sz="1400">
                <a:solidFill>
                  <a:schemeClr val="tx1">
                    <a:tint val="75000"/>
                  </a:schemeClr>
                </a:solidFill>
              </a:defRPr>
            </a:lvl7pPr>
            <a:lvl8pPr marL="3197401" indent="0">
              <a:buNone/>
              <a:defRPr sz="1400">
                <a:solidFill>
                  <a:schemeClr val="tx1">
                    <a:tint val="75000"/>
                  </a:schemeClr>
                </a:solidFill>
              </a:defRPr>
            </a:lvl8pPr>
            <a:lvl9pPr marL="365417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white">
                    <a:tint val="75000"/>
                    <a:alpha val="60000"/>
                  </a:prstClr>
                </a:solidFill>
                <a:latin typeface="Century Gothic"/>
              </a:rPr>
              <a:t>6-Dec-2016</a:t>
            </a:r>
            <a:endParaRPr lang="en-US" dirty="0">
              <a:solidFill>
                <a:prstClr val="white">
                  <a:tint val="75000"/>
                  <a:alpha val="60000"/>
                </a:prstClr>
              </a:solidFill>
              <a:latin typeface="Century Gothic"/>
            </a:endParaRPr>
          </a:p>
        </p:txBody>
      </p:sp>
      <p:sp>
        <p:nvSpPr>
          <p:cNvPr id="5" name="Footer Placeholder 4"/>
          <p:cNvSpPr>
            <a:spLocks noGrp="1"/>
          </p:cNvSpPr>
          <p:nvPr>
            <p:ph type="ftr" sz="quarter" idx="11"/>
          </p:nvPr>
        </p:nvSpPr>
        <p:spPr/>
        <p:txBody>
          <a:bodyPr/>
          <a:lstStyle/>
          <a:p>
            <a:r>
              <a:rPr lang="en-GB" smtClean="0">
                <a:solidFill>
                  <a:prstClr val="white">
                    <a:tint val="75000"/>
                    <a:alpha val="60000"/>
                  </a:prstClr>
                </a:solidFill>
                <a:latin typeface="Century Gothic"/>
              </a:rPr>
              <a:t>LCWS16:      Jensen: CERN SRF and High Efficiency Klystrons R&amp;D Plans </a:t>
            </a:r>
            <a:endParaRPr lang="en-US" dirty="0">
              <a:solidFill>
                <a:prstClr val="white">
                  <a:tint val="75000"/>
                  <a:alpha val="60000"/>
                </a:prstClr>
              </a:solidFill>
              <a:latin typeface="Century Gothic"/>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latin typeface="Century Gothic"/>
              </a:rPr>
              <a:pPr/>
              <a:t>‹#›</a:t>
            </a:fld>
            <a:endParaRPr lang="en-US" dirty="0">
              <a:solidFill>
                <a:prstClr val="white">
                  <a:tint val="75000"/>
                </a:prstClr>
              </a:solidFill>
              <a:latin typeface="Century Gothic"/>
            </a:endParaRPr>
          </a:p>
        </p:txBody>
      </p:sp>
    </p:spTree>
    <p:extLst>
      <p:ext uri="{BB962C8B-B14F-4D97-AF65-F5344CB8AC3E}">
        <p14:creationId xmlns:p14="http://schemas.microsoft.com/office/powerpoint/2010/main" val="280264475"/>
      </p:ext>
    </p:extLst>
  </p:cSld>
  <p:clrMapOvr>
    <a:masterClrMapping/>
  </p:clrMapOvr>
  <p:timing>
    <p:tnLst>
      <p:par>
        <p:cTn xmlns:p14="http://schemas.microsoft.com/office/powerpoint/2010/mai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24771" y="1193648"/>
            <a:ext cx="4279748" cy="506269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33537" y="1169366"/>
            <a:ext cx="4204805" cy="506809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r>
              <a:rPr lang="en-US" smtClean="0">
                <a:solidFill>
                  <a:prstClr val="white">
                    <a:tint val="75000"/>
                    <a:alpha val="60000"/>
                  </a:prstClr>
                </a:solidFill>
                <a:latin typeface="Century Gothic"/>
              </a:rPr>
              <a:t>6-Dec-2016</a:t>
            </a:r>
            <a:endParaRPr lang="en-US" dirty="0">
              <a:solidFill>
                <a:prstClr val="white">
                  <a:tint val="75000"/>
                  <a:alpha val="60000"/>
                </a:prstClr>
              </a:solidFill>
              <a:latin typeface="Century Gothic"/>
            </a:endParaRPr>
          </a:p>
        </p:txBody>
      </p:sp>
      <p:sp>
        <p:nvSpPr>
          <p:cNvPr id="6" name="Footer Placeholder 5"/>
          <p:cNvSpPr>
            <a:spLocks noGrp="1"/>
          </p:cNvSpPr>
          <p:nvPr>
            <p:ph type="ftr" sz="quarter" idx="11"/>
          </p:nvPr>
        </p:nvSpPr>
        <p:spPr/>
        <p:txBody>
          <a:bodyPr/>
          <a:lstStyle/>
          <a:p>
            <a:r>
              <a:rPr lang="en-GB" smtClean="0">
                <a:solidFill>
                  <a:prstClr val="white">
                    <a:tint val="75000"/>
                    <a:alpha val="60000"/>
                  </a:prstClr>
                </a:solidFill>
                <a:latin typeface="Century Gothic"/>
              </a:rPr>
              <a:t>LCWS16:      Jensen: CERN SRF and High Efficiency Klystrons R&amp;D Plans </a:t>
            </a:r>
            <a:endParaRPr lang="en-US" dirty="0">
              <a:solidFill>
                <a:prstClr val="white">
                  <a:tint val="75000"/>
                  <a:alpha val="60000"/>
                </a:prstClr>
              </a:solidFill>
              <a:latin typeface="Century Gothic"/>
            </a:endParaRPr>
          </a:p>
        </p:txBody>
      </p:sp>
      <p:sp>
        <p:nvSpPr>
          <p:cNvPr id="7" name="Slide Number Placeholder 6"/>
          <p:cNvSpPr>
            <a:spLocks noGrp="1"/>
          </p:cNvSpPr>
          <p:nvPr>
            <p:ph type="sldNum" sz="quarter" idx="12"/>
          </p:nvPr>
        </p:nvSpPr>
        <p:spPr/>
        <p:txBody>
          <a:bodyPr/>
          <a:lstStyle/>
          <a:p>
            <a:fld id="{D57F1E4F-1CFF-5643-939E-02111984F565}" type="slidenum">
              <a:rPr lang="en-US" smtClean="0">
                <a:solidFill>
                  <a:prstClr val="white">
                    <a:tint val="75000"/>
                  </a:prstClr>
                </a:solidFill>
                <a:latin typeface="Century Gothic"/>
              </a:rPr>
              <a:pPr/>
              <a:t>‹#›</a:t>
            </a:fld>
            <a:endParaRPr lang="en-US" dirty="0">
              <a:solidFill>
                <a:prstClr val="white">
                  <a:tint val="75000"/>
                </a:prstClr>
              </a:solidFill>
              <a:latin typeface="Century Gothic"/>
            </a:endParaRPr>
          </a:p>
        </p:txBody>
      </p:sp>
    </p:spTree>
    <p:extLst>
      <p:ext uri="{BB962C8B-B14F-4D97-AF65-F5344CB8AC3E}">
        <p14:creationId xmlns:p14="http://schemas.microsoft.com/office/powerpoint/2010/main" val="1123444461"/>
      </p:ext>
    </p:extLst>
  </p:cSld>
  <p:clrMapOvr>
    <a:masterClrMapping/>
  </p:clrMapOvr>
  <p:timing>
    <p:tnLst>
      <p:par>
        <p:cTn xmlns:p14="http://schemas.microsoft.com/office/powerpoint/2010/mai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1783" y="124886"/>
            <a:ext cx="8751490" cy="794995"/>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261785" y="1063470"/>
            <a:ext cx="4316490" cy="576263"/>
          </a:xfrm>
        </p:spPr>
        <p:txBody>
          <a:bodyPr anchor="b">
            <a:noAutofit/>
          </a:bodyPr>
          <a:lstStyle>
            <a:lvl1pPr marL="0" indent="0">
              <a:buNone/>
              <a:defRPr sz="2300" b="0">
                <a:solidFill>
                  <a:schemeClr val="bg2">
                    <a:lumMod val="40000"/>
                    <a:lumOff val="60000"/>
                  </a:schemeClr>
                </a:solidFill>
              </a:defRPr>
            </a:lvl1pPr>
            <a:lvl2pPr marL="456774" indent="0">
              <a:buNone/>
              <a:defRPr sz="2000" b="1"/>
            </a:lvl2pPr>
            <a:lvl3pPr marL="913543" indent="0">
              <a:buNone/>
              <a:defRPr sz="1800" b="1"/>
            </a:lvl3pPr>
            <a:lvl4pPr marL="1370314" indent="0">
              <a:buNone/>
              <a:defRPr sz="1600" b="1"/>
            </a:lvl4pPr>
            <a:lvl5pPr marL="1827088" indent="0">
              <a:buNone/>
              <a:defRPr sz="1600" b="1"/>
            </a:lvl5pPr>
            <a:lvl6pPr marL="2283858" indent="0">
              <a:buNone/>
              <a:defRPr sz="1600" b="1"/>
            </a:lvl6pPr>
            <a:lvl7pPr marL="2740630" indent="0">
              <a:buNone/>
              <a:defRPr sz="1600" b="1"/>
            </a:lvl7pPr>
            <a:lvl8pPr marL="3197401" indent="0">
              <a:buNone/>
              <a:defRPr sz="1600" b="1"/>
            </a:lvl8pPr>
            <a:lvl9pPr marL="365417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61782" y="1783219"/>
            <a:ext cx="4316490" cy="4623056"/>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11318" y="1063470"/>
            <a:ext cx="4301991" cy="576263"/>
          </a:xfrm>
        </p:spPr>
        <p:txBody>
          <a:bodyPr anchor="b">
            <a:noAutofit/>
          </a:bodyPr>
          <a:lstStyle>
            <a:lvl1pPr marL="0" indent="0">
              <a:buNone/>
              <a:defRPr sz="2300" b="0">
                <a:solidFill>
                  <a:schemeClr val="bg2">
                    <a:lumMod val="40000"/>
                    <a:lumOff val="60000"/>
                  </a:schemeClr>
                </a:solidFill>
              </a:defRPr>
            </a:lvl1pPr>
            <a:lvl2pPr marL="456774" indent="0">
              <a:buNone/>
              <a:defRPr sz="2000" b="1"/>
            </a:lvl2pPr>
            <a:lvl3pPr marL="913543" indent="0">
              <a:buNone/>
              <a:defRPr sz="1800" b="1"/>
            </a:lvl3pPr>
            <a:lvl4pPr marL="1370314" indent="0">
              <a:buNone/>
              <a:defRPr sz="1600" b="1"/>
            </a:lvl4pPr>
            <a:lvl5pPr marL="1827088" indent="0">
              <a:buNone/>
              <a:defRPr sz="1600" b="1"/>
            </a:lvl5pPr>
            <a:lvl6pPr marL="2283858" indent="0">
              <a:buNone/>
              <a:defRPr sz="1600" b="1"/>
            </a:lvl6pPr>
            <a:lvl7pPr marL="2740630" indent="0">
              <a:buNone/>
              <a:defRPr sz="1600" b="1"/>
            </a:lvl7pPr>
            <a:lvl8pPr marL="3197401" indent="0">
              <a:buNone/>
              <a:defRPr sz="1600" b="1"/>
            </a:lvl8pPr>
            <a:lvl9pPr marL="365417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1318" y="1783219"/>
            <a:ext cx="4301991" cy="4623056"/>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solidFill>
                  <a:prstClr val="white">
                    <a:tint val="75000"/>
                    <a:alpha val="60000"/>
                  </a:prstClr>
                </a:solidFill>
                <a:latin typeface="Century Gothic"/>
              </a:rPr>
              <a:t>6-Dec-2016</a:t>
            </a:r>
            <a:endParaRPr lang="en-US" dirty="0">
              <a:solidFill>
                <a:prstClr val="white">
                  <a:tint val="75000"/>
                  <a:alpha val="60000"/>
                </a:prstClr>
              </a:solidFill>
              <a:latin typeface="Century Gothic"/>
            </a:endParaRPr>
          </a:p>
        </p:txBody>
      </p:sp>
      <p:sp>
        <p:nvSpPr>
          <p:cNvPr id="8" name="Footer Placeholder 7"/>
          <p:cNvSpPr>
            <a:spLocks noGrp="1"/>
          </p:cNvSpPr>
          <p:nvPr>
            <p:ph type="ftr" sz="quarter" idx="11"/>
          </p:nvPr>
        </p:nvSpPr>
        <p:spPr/>
        <p:txBody>
          <a:bodyPr/>
          <a:lstStyle/>
          <a:p>
            <a:r>
              <a:rPr lang="en-GB" smtClean="0">
                <a:solidFill>
                  <a:prstClr val="white">
                    <a:tint val="75000"/>
                    <a:alpha val="60000"/>
                  </a:prstClr>
                </a:solidFill>
                <a:latin typeface="Century Gothic"/>
              </a:rPr>
              <a:t>LCWS16:      Jensen: CERN SRF and High Efficiency Klystrons R&amp;D Plans </a:t>
            </a:r>
            <a:endParaRPr lang="en-US" dirty="0">
              <a:solidFill>
                <a:prstClr val="white">
                  <a:tint val="75000"/>
                  <a:alpha val="60000"/>
                </a:prstClr>
              </a:solidFill>
              <a:latin typeface="Century Gothic"/>
            </a:endParaRPr>
          </a:p>
        </p:txBody>
      </p:sp>
      <p:sp>
        <p:nvSpPr>
          <p:cNvPr id="9" name="Slide Number Placeholder 8"/>
          <p:cNvSpPr>
            <a:spLocks noGrp="1"/>
          </p:cNvSpPr>
          <p:nvPr>
            <p:ph type="sldNum" sz="quarter" idx="12"/>
          </p:nvPr>
        </p:nvSpPr>
        <p:spPr/>
        <p:txBody>
          <a:bodyPr/>
          <a:lstStyle/>
          <a:p>
            <a:fld id="{D57F1E4F-1CFF-5643-939E-02111984F565}" type="slidenum">
              <a:rPr lang="en-US" smtClean="0">
                <a:solidFill>
                  <a:prstClr val="white">
                    <a:tint val="75000"/>
                  </a:prstClr>
                </a:solidFill>
                <a:latin typeface="Century Gothic"/>
              </a:rPr>
              <a:pPr/>
              <a:t>‹#›</a:t>
            </a:fld>
            <a:endParaRPr lang="en-US" dirty="0">
              <a:solidFill>
                <a:prstClr val="white">
                  <a:tint val="75000"/>
                </a:prstClr>
              </a:solidFill>
              <a:latin typeface="Century Gothic"/>
            </a:endParaRPr>
          </a:p>
        </p:txBody>
      </p:sp>
    </p:spTree>
    <p:extLst>
      <p:ext uri="{BB962C8B-B14F-4D97-AF65-F5344CB8AC3E}">
        <p14:creationId xmlns:p14="http://schemas.microsoft.com/office/powerpoint/2010/main" val="2449031796"/>
      </p:ext>
    </p:extLst>
  </p:cSld>
  <p:clrMapOvr>
    <a:masterClrMapping/>
  </p:clrMapOvr>
  <p:timing>
    <p:tnLst>
      <p:par>
        <p:cTn xmlns:p14="http://schemas.microsoft.com/office/powerpoint/2010/mai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r>
              <a:rPr lang="en-US" smtClean="0">
                <a:solidFill>
                  <a:prstClr val="white">
                    <a:tint val="75000"/>
                    <a:alpha val="60000"/>
                  </a:prstClr>
                </a:solidFill>
                <a:latin typeface="Century Gothic"/>
              </a:rPr>
              <a:t>6-Dec-2016</a:t>
            </a:r>
            <a:endParaRPr lang="en-US" dirty="0">
              <a:solidFill>
                <a:prstClr val="white">
                  <a:tint val="75000"/>
                  <a:alpha val="60000"/>
                </a:prstClr>
              </a:solidFill>
              <a:latin typeface="Century Gothic"/>
            </a:endParaRPr>
          </a:p>
        </p:txBody>
      </p:sp>
      <p:sp>
        <p:nvSpPr>
          <p:cNvPr id="5" name="Footer Placeholder 3"/>
          <p:cNvSpPr>
            <a:spLocks noGrp="1"/>
          </p:cNvSpPr>
          <p:nvPr>
            <p:ph type="ftr" sz="quarter" idx="11"/>
          </p:nvPr>
        </p:nvSpPr>
        <p:spPr/>
        <p:txBody>
          <a:bodyPr/>
          <a:lstStyle/>
          <a:p>
            <a:r>
              <a:rPr lang="en-GB" smtClean="0">
                <a:solidFill>
                  <a:prstClr val="white">
                    <a:tint val="75000"/>
                    <a:alpha val="60000"/>
                  </a:prstClr>
                </a:solidFill>
                <a:latin typeface="Century Gothic"/>
              </a:rPr>
              <a:t>LCWS16:      Jensen: CERN SRF and High Efficiency Klystrons R&amp;D Plans </a:t>
            </a:r>
            <a:endParaRPr lang="en-US" dirty="0">
              <a:solidFill>
                <a:prstClr val="white">
                  <a:tint val="75000"/>
                  <a:alpha val="60000"/>
                </a:prstClr>
              </a:solidFill>
              <a:latin typeface="Century Gothic"/>
            </a:endParaRPr>
          </a:p>
        </p:txBody>
      </p:sp>
      <p:sp>
        <p:nvSpPr>
          <p:cNvPr id="6" name="Slide Number Placeholder 4"/>
          <p:cNvSpPr>
            <a:spLocks noGrp="1"/>
          </p:cNvSpPr>
          <p:nvPr>
            <p:ph type="sldNum" sz="quarter" idx="12"/>
          </p:nvPr>
        </p:nvSpPr>
        <p:spPr/>
        <p:txBody>
          <a:bodyPr/>
          <a:lstStyle/>
          <a:p>
            <a:fld id="{D57F1E4F-1CFF-5643-939E-02111984F565}" type="slidenum">
              <a:rPr lang="en-US" smtClean="0">
                <a:solidFill>
                  <a:prstClr val="white">
                    <a:tint val="75000"/>
                  </a:prstClr>
                </a:solidFill>
                <a:latin typeface="Century Gothic"/>
              </a:rPr>
              <a:pPr/>
              <a:t>‹#›</a:t>
            </a:fld>
            <a:endParaRPr lang="en-US" dirty="0">
              <a:solidFill>
                <a:prstClr val="white">
                  <a:tint val="75000"/>
                </a:prstClr>
              </a:solidFill>
              <a:latin typeface="Century Gothic"/>
            </a:endParaRPr>
          </a:p>
        </p:txBody>
      </p:sp>
    </p:spTree>
    <p:extLst>
      <p:ext uri="{BB962C8B-B14F-4D97-AF65-F5344CB8AC3E}">
        <p14:creationId xmlns:p14="http://schemas.microsoft.com/office/powerpoint/2010/main" val="1350111569"/>
      </p:ext>
    </p:extLst>
  </p:cSld>
  <p:clrMapOvr>
    <a:masterClrMapping/>
  </p:clrMapOvr>
  <p:timing>
    <p:tnLst>
      <p:par>
        <p:cTn xmlns:p14="http://schemas.microsoft.com/office/powerpoint/2010/mai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r>
              <a:rPr lang="en-US" smtClean="0">
                <a:solidFill>
                  <a:prstClr val="white">
                    <a:tint val="75000"/>
                    <a:alpha val="60000"/>
                  </a:prstClr>
                </a:solidFill>
                <a:latin typeface="Century Gothic"/>
              </a:rPr>
              <a:t>6-Dec-2016</a:t>
            </a:r>
            <a:endParaRPr lang="en-US" dirty="0">
              <a:solidFill>
                <a:prstClr val="white">
                  <a:tint val="75000"/>
                  <a:alpha val="60000"/>
                </a:prstClr>
              </a:solidFill>
              <a:latin typeface="Century Gothic"/>
            </a:endParaRPr>
          </a:p>
        </p:txBody>
      </p:sp>
      <p:sp>
        <p:nvSpPr>
          <p:cNvPr id="5" name="Footer Placeholder 2"/>
          <p:cNvSpPr>
            <a:spLocks noGrp="1"/>
          </p:cNvSpPr>
          <p:nvPr>
            <p:ph type="ftr" sz="quarter" idx="11"/>
          </p:nvPr>
        </p:nvSpPr>
        <p:spPr/>
        <p:txBody>
          <a:bodyPr/>
          <a:lstStyle/>
          <a:p>
            <a:r>
              <a:rPr lang="en-GB" smtClean="0">
                <a:solidFill>
                  <a:prstClr val="white">
                    <a:tint val="75000"/>
                    <a:alpha val="60000"/>
                  </a:prstClr>
                </a:solidFill>
                <a:latin typeface="Century Gothic"/>
              </a:rPr>
              <a:t>LCWS16:      Jensen: CERN SRF and High Efficiency Klystrons R&amp;D Plans </a:t>
            </a:r>
            <a:endParaRPr lang="en-US" dirty="0">
              <a:solidFill>
                <a:prstClr val="white">
                  <a:tint val="75000"/>
                  <a:alpha val="60000"/>
                </a:prstClr>
              </a:solidFill>
              <a:latin typeface="Century Gothic"/>
            </a:endParaRPr>
          </a:p>
        </p:txBody>
      </p:sp>
      <p:sp>
        <p:nvSpPr>
          <p:cNvPr id="6" name="Slide Number Placeholder 3"/>
          <p:cNvSpPr>
            <a:spLocks noGrp="1"/>
          </p:cNvSpPr>
          <p:nvPr>
            <p:ph type="sldNum" sz="quarter" idx="12"/>
          </p:nvPr>
        </p:nvSpPr>
        <p:spPr/>
        <p:txBody>
          <a:bodyPr/>
          <a:lstStyle/>
          <a:p>
            <a:fld id="{D57F1E4F-1CFF-5643-939E-02111984F565}" type="slidenum">
              <a:rPr lang="en-US" smtClean="0">
                <a:solidFill>
                  <a:prstClr val="white">
                    <a:tint val="75000"/>
                  </a:prstClr>
                </a:solidFill>
                <a:latin typeface="Century Gothic"/>
              </a:rPr>
              <a:pPr/>
              <a:t>‹#›</a:t>
            </a:fld>
            <a:endParaRPr lang="en-US" dirty="0">
              <a:solidFill>
                <a:prstClr val="white">
                  <a:tint val="75000"/>
                </a:prstClr>
              </a:solidFill>
              <a:latin typeface="Century Gothic"/>
            </a:endParaRPr>
          </a:p>
        </p:txBody>
      </p:sp>
    </p:spTree>
    <p:extLst>
      <p:ext uri="{BB962C8B-B14F-4D97-AF65-F5344CB8AC3E}">
        <p14:creationId xmlns:p14="http://schemas.microsoft.com/office/powerpoint/2010/main" val="564481924"/>
      </p:ext>
    </p:extLst>
  </p:cSld>
  <p:clrMapOvr>
    <a:masterClrMapping/>
  </p:clrMapOvr>
  <p:timing>
    <p:tnLst>
      <p:par>
        <p:cTn xmlns:p14="http://schemas.microsoft.com/office/powerpoint/2010/mai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330255" y="1148933"/>
            <a:ext cx="2698967" cy="757424"/>
          </a:xfrm>
        </p:spPr>
        <p:txBody>
          <a:bodyPr anchor="b">
            <a:noAutofit/>
          </a:bodyPr>
          <a:lstStyle>
            <a:lvl1pPr marL="0" indent="0">
              <a:buNone/>
              <a:defRPr sz="2300" b="0">
                <a:solidFill>
                  <a:schemeClr val="bg2">
                    <a:lumMod val="40000"/>
                    <a:lumOff val="60000"/>
                  </a:schemeClr>
                </a:solidFill>
              </a:defRPr>
            </a:lvl1pPr>
            <a:lvl2pPr marL="456774" indent="0">
              <a:buNone/>
              <a:defRPr sz="2000" b="1"/>
            </a:lvl2pPr>
            <a:lvl3pPr marL="913543" indent="0">
              <a:buNone/>
              <a:defRPr sz="1800" b="1"/>
            </a:lvl3pPr>
            <a:lvl4pPr marL="1370314" indent="0">
              <a:buNone/>
              <a:defRPr sz="1600" b="1"/>
            </a:lvl4pPr>
            <a:lvl5pPr marL="1827088" indent="0">
              <a:buNone/>
              <a:defRPr sz="1600" b="1"/>
            </a:lvl5pPr>
            <a:lvl6pPr marL="2283858" indent="0">
              <a:buNone/>
              <a:defRPr sz="1600" b="1"/>
            </a:lvl6pPr>
            <a:lvl7pPr marL="2740630" indent="0">
              <a:buNone/>
              <a:defRPr sz="1600" b="1"/>
            </a:lvl7pPr>
            <a:lvl8pPr marL="3197401" indent="0">
              <a:buNone/>
              <a:defRPr sz="1600" b="1"/>
            </a:lvl8pPr>
            <a:lvl9pPr marL="3654173" indent="0">
              <a:buNone/>
              <a:defRPr sz="1600" b="1"/>
            </a:lvl9pPr>
          </a:lstStyle>
          <a:p>
            <a:pPr lvl="0"/>
            <a:r>
              <a:rPr lang="en-US" dirty="0" smtClean="0"/>
              <a:t>Click to edit Master text styles</a:t>
            </a:r>
          </a:p>
        </p:txBody>
      </p:sp>
      <p:sp>
        <p:nvSpPr>
          <p:cNvPr id="16" name="Text Placeholder 3"/>
          <p:cNvSpPr>
            <a:spLocks noGrp="1"/>
          </p:cNvSpPr>
          <p:nvPr>
            <p:ph type="body" sz="half" idx="15"/>
          </p:nvPr>
        </p:nvSpPr>
        <p:spPr>
          <a:xfrm>
            <a:off x="346112" y="1879451"/>
            <a:ext cx="2681092" cy="4439220"/>
          </a:xfrm>
        </p:spPr>
        <p:txBody>
          <a:bodyPr anchor="t">
            <a:normAutofit/>
          </a:bodyPr>
          <a:lstStyle>
            <a:lvl1pPr marL="0" indent="0">
              <a:buNone/>
              <a:defRPr sz="1400"/>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311684" y="1148935"/>
            <a:ext cx="2689235" cy="730516"/>
          </a:xfrm>
        </p:spPr>
        <p:txBody>
          <a:bodyPr anchor="b">
            <a:noAutofit/>
          </a:bodyPr>
          <a:lstStyle>
            <a:lvl1pPr marL="0" indent="0">
              <a:buNone/>
              <a:defRPr sz="2300" b="0">
                <a:solidFill>
                  <a:schemeClr val="bg2">
                    <a:lumMod val="40000"/>
                    <a:lumOff val="60000"/>
                  </a:schemeClr>
                </a:solidFill>
              </a:defRPr>
            </a:lvl1pPr>
            <a:lvl2pPr marL="456774" indent="0">
              <a:buNone/>
              <a:defRPr sz="2000" b="1"/>
            </a:lvl2pPr>
            <a:lvl3pPr marL="913543" indent="0">
              <a:buNone/>
              <a:defRPr sz="1800" b="1"/>
            </a:lvl3pPr>
            <a:lvl4pPr marL="1370314" indent="0">
              <a:buNone/>
              <a:defRPr sz="1600" b="1"/>
            </a:lvl4pPr>
            <a:lvl5pPr marL="1827088" indent="0">
              <a:buNone/>
              <a:defRPr sz="1600" b="1"/>
            </a:lvl5pPr>
            <a:lvl6pPr marL="2283858" indent="0">
              <a:buNone/>
              <a:defRPr sz="1600" b="1"/>
            </a:lvl6pPr>
            <a:lvl7pPr marL="2740630" indent="0">
              <a:buNone/>
              <a:defRPr sz="1600" b="1"/>
            </a:lvl7pPr>
            <a:lvl8pPr marL="3197401" indent="0">
              <a:buNone/>
              <a:defRPr sz="1600" b="1"/>
            </a:lvl8pPr>
            <a:lvl9pPr marL="3654173" indent="0">
              <a:buNone/>
              <a:defRPr sz="1600" b="1"/>
            </a:lvl9pPr>
          </a:lstStyle>
          <a:p>
            <a:pPr lvl="0"/>
            <a:r>
              <a:rPr lang="en-US" dirty="0" smtClean="0"/>
              <a:t>Click to edit Master text styles</a:t>
            </a:r>
          </a:p>
        </p:txBody>
      </p:sp>
      <p:sp>
        <p:nvSpPr>
          <p:cNvPr id="19" name="Text Placeholder 3"/>
          <p:cNvSpPr>
            <a:spLocks noGrp="1"/>
          </p:cNvSpPr>
          <p:nvPr>
            <p:ph type="body" sz="half" idx="16"/>
          </p:nvPr>
        </p:nvSpPr>
        <p:spPr>
          <a:xfrm>
            <a:off x="3303111" y="1906364"/>
            <a:ext cx="2698901" cy="4412311"/>
          </a:xfrm>
        </p:spPr>
        <p:txBody>
          <a:bodyPr anchor="t">
            <a:normAutofit/>
          </a:bodyPr>
          <a:lstStyle>
            <a:lvl1pPr marL="0" indent="0">
              <a:buNone/>
              <a:defRPr sz="1400"/>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dirty="0" smtClean="0"/>
              <a:t>Click to edit Master text styles</a:t>
            </a:r>
          </a:p>
        </p:txBody>
      </p:sp>
      <p:sp>
        <p:nvSpPr>
          <p:cNvPr id="14" name="Text Placeholder 4"/>
          <p:cNvSpPr>
            <a:spLocks noGrp="1"/>
          </p:cNvSpPr>
          <p:nvPr>
            <p:ph type="body" sz="quarter" idx="13"/>
          </p:nvPr>
        </p:nvSpPr>
        <p:spPr>
          <a:xfrm>
            <a:off x="6245328" y="1148935"/>
            <a:ext cx="2685456" cy="730516"/>
          </a:xfrm>
        </p:spPr>
        <p:txBody>
          <a:bodyPr anchor="b">
            <a:noAutofit/>
          </a:bodyPr>
          <a:lstStyle>
            <a:lvl1pPr marL="0" indent="0">
              <a:buNone/>
              <a:defRPr sz="2300" b="0">
                <a:solidFill>
                  <a:schemeClr val="bg2">
                    <a:lumMod val="40000"/>
                    <a:lumOff val="60000"/>
                  </a:schemeClr>
                </a:solidFill>
              </a:defRPr>
            </a:lvl1pPr>
            <a:lvl2pPr marL="456774" indent="0">
              <a:buNone/>
              <a:defRPr sz="2000" b="1"/>
            </a:lvl2pPr>
            <a:lvl3pPr marL="913543" indent="0">
              <a:buNone/>
              <a:defRPr sz="1800" b="1"/>
            </a:lvl3pPr>
            <a:lvl4pPr marL="1370314" indent="0">
              <a:buNone/>
              <a:defRPr sz="1600" b="1"/>
            </a:lvl4pPr>
            <a:lvl5pPr marL="1827088" indent="0">
              <a:buNone/>
              <a:defRPr sz="1600" b="1"/>
            </a:lvl5pPr>
            <a:lvl6pPr marL="2283858" indent="0">
              <a:buNone/>
              <a:defRPr sz="1600" b="1"/>
            </a:lvl6pPr>
            <a:lvl7pPr marL="2740630" indent="0">
              <a:buNone/>
              <a:defRPr sz="1600" b="1"/>
            </a:lvl7pPr>
            <a:lvl8pPr marL="3197401" indent="0">
              <a:buNone/>
              <a:defRPr sz="1600" b="1"/>
            </a:lvl8pPr>
            <a:lvl9pPr marL="3654173" indent="0">
              <a:buNone/>
              <a:defRPr sz="1600" b="1"/>
            </a:lvl9pPr>
          </a:lstStyle>
          <a:p>
            <a:pPr lvl="0"/>
            <a:r>
              <a:rPr lang="en-US" dirty="0" smtClean="0"/>
              <a:t>Click to edit Master text styles</a:t>
            </a:r>
          </a:p>
        </p:txBody>
      </p:sp>
      <p:sp>
        <p:nvSpPr>
          <p:cNvPr id="20" name="Text Placeholder 3"/>
          <p:cNvSpPr>
            <a:spLocks noGrp="1"/>
          </p:cNvSpPr>
          <p:nvPr>
            <p:ph type="body" sz="half" idx="17"/>
          </p:nvPr>
        </p:nvSpPr>
        <p:spPr>
          <a:xfrm>
            <a:off x="6245328" y="1906364"/>
            <a:ext cx="2685456" cy="4412311"/>
          </a:xfrm>
        </p:spPr>
        <p:txBody>
          <a:bodyPr anchor="t">
            <a:normAutofit/>
          </a:bodyPr>
          <a:lstStyle>
            <a:lvl1pPr marL="0" indent="0">
              <a:buNone/>
              <a:defRPr sz="1400"/>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dirty="0" smtClean="0"/>
              <a:t>Click to edit Master text styles</a:t>
            </a:r>
          </a:p>
        </p:txBody>
      </p:sp>
      <p:cxnSp>
        <p:nvCxnSpPr>
          <p:cNvPr id="17" name="Straight Connector 16"/>
          <p:cNvCxnSpPr/>
          <p:nvPr/>
        </p:nvCxnSpPr>
        <p:spPr>
          <a:xfrm>
            <a:off x="3164894" y="2285999"/>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138577" y="2133614"/>
            <a:ext cx="0" cy="396688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r>
              <a:rPr lang="en-US" smtClean="0">
                <a:solidFill>
                  <a:prstClr val="white">
                    <a:tint val="75000"/>
                    <a:alpha val="60000"/>
                  </a:prstClr>
                </a:solidFill>
                <a:latin typeface="Century Gothic"/>
              </a:rPr>
              <a:t>6-Dec-2016</a:t>
            </a:r>
            <a:endParaRPr lang="en-US" dirty="0">
              <a:solidFill>
                <a:prstClr val="white">
                  <a:tint val="75000"/>
                  <a:alpha val="60000"/>
                </a:prstClr>
              </a:solidFill>
              <a:latin typeface="Century Gothic"/>
            </a:endParaRPr>
          </a:p>
        </p:txBody>
      </p:sp>
      <p:sp>
        <p:nvSpPr>
          <p:cNvPr id="4" name="Footer Placeholder 4"/>
          <p:cNvSpPr>
            <a:spLocks noGrp="1"/>
          </p:cNvSpPr>
          <p:nvPr>
            <p:ph type="ftr" sz="quarter" idx="11"/>
          </p:nvPr>
        </p:nvSpPr>
        <p:spPr/>
        <p:txBody>
          <a:bodyPr/>
          <a:lstStyle/>
          <a:p>
            <a:r>
              <a:rPr lang="en-GB" smtClean="0">
                <a:solidFill>
                  <a:prstClr val="white">
                    <a:tint val="75000"/>
                    <a:alpha val="60000"/>
                  </a:prstClr>
                </a:solidFill>
                <a:latin typeface="Century Gothic"/>
              </a:rPr>
              <a:t>LCWS16:      Jensen: CERN SRF and High Efficiency Klystrons R&amp;D Plans </a:t>
            </a:r>
            <a:endParaRPr lang="en-US" dirty="0">
              <a:solidFill>
                <a:prstClr val="white">
                  <a:tint val="75000"/>
                  <a:alpha val="60000"/>
                </a:prstClr>
              </a:solidFill>
              <a:latin typeface="Century Gothic"/>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latin typeface="Century Gothic"/>
              </a:rPr>
              <a:pPr/>
              <a:t>‹#›</a:t>
            </a:fld>
            <a:endParaRPr lang="en-US" dirty="0">
              <a:solidFill>
                <a:prstClr val="white">
                  <a:tint val="75000"/>
                </a:prstClr>
              </a:solidFill>
              <a:latin typeface="Century Gothic"/>
            </a:endParaRPr>
          </a:p>
        </p:txBody>
      </p:sp>
    </p:spTree>
    <p:extLst>
      <p:ext uri="{BB962C8B-B14F-4D97-AF65-F5344CB8AC3E}">
        <p14:creationId xmlns:p14="http://schemas.microsoft.com/office/powerpoint/2010/main" val="3765604105"/>
      </p:ext>
    </p:extLst>
  </p:cSld>
  <p:clrMapOvr>
    <a:masterClrMapping/>
  </p:clrMapOvr>
  <p:timing>
    <p:tnLst>
      <p:par>
        <p:cTn xmlns:p14="http://schemas.microsoft.com/office/powerpoint/2010/mai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42950" y="2126035"/>
            <a:ext cx="8420100" cy="307777"/>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485900" y="3840499"/>
            <a:ext cx="69342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4891">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5" name="Holder 5"/>
          <p:cNvSpPr>
            <a:spLocks noGrp="1"/>
          </p:cNvSpPr>
          <p:nvPr>
            <p:ph type="dt" sz="half" idx="6"/>
          </p:nvPr>
        </p:nvSpPr>
        <p:spPr>
          <a:xfrm>
            <a:off x="495300" y="6377987"/>
            <a:ext cx="227838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9776">
              <a:lnSpc>
                <a:spcPts val="1672"/>
              </a:lnSpc>
            </a:pPr>
            <a:fld id="{81D60167-4931-47E6-BA6A-407CBD079E47}" type="slidenum">
              <a:rPr lang="uk-UA" spc="-6" smtClean="0">
                <a:solidFill>
                  <a:prstClr val="black"/>
                </a:solidFill>
              </a:rPr>
              <a:pPr marL="29776">
                <a:lnSpc>
                  <a:spcPts val="1672"/>
                </a:lnSpc>
              </a:pPr>
              <a:t>‹#›</a:t>
            </a:fld>
            <a:endParaRPr lang="uk-UA" spc="-6" dirty="0">
              <a:solidFill>
                <a:prstClr val="black"/>
              </a:solidFill>
            </a:endParaRPr>
          </a:p>
        </p:txBody>
      </p:sp>
    </p:spTree>
    <p:extLst>
      <p:ext uri="{BB962C8B-B14F-4D97-AF65-F5344CB8AC3E}">
        <p14:creationId xmlns:p14="http://schemas.microsoft.com/office/powerpoint/2010/main" val="37006244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96333" y="100639"/>
            <a:ext cx="8913336" cy="353943"/>
          </a:xfrm>
        </p:spPr>
        <p:txBody>
          <a:bodyPr lIns="0" tIns="0" rIns="0" bIns="0"/>
          <a:lstStyle>
            <a:lvl1pPr>
              <a:defRPr sz="23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4891">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5" name="Holder 5"/>
          <p:cNvSpPr>
            <a:spLocks noGrp="1"/>
          </p:cNvSpPr>
          <p:nvPr>
            <p:ph type="dt" sz="half" idx="6"/>
          </p:nvPr>
        </p:nvSpPr>
        <p:spPr>
          <a:xfrm>
            <a:off x="495300" y="6377987"/>
            <a:ext cx="227838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9776">
              <a:lnSpc>
                <a:spcPts val="1672"/>
              </a:lnSpc>
            </a:pPr>
            <a:fld id="{81D60167-4931-47E6-BA6A-407CBD079E47}" type="slidenum">
              <a:rPr lang="uk-UA" spc="-6" smtClean="0">
                <a:solidFill>
                  <a:prstClr val="black"/>
                </a:solidFill>
              </a:rPr>
              <a:pPr marL="29776">
                <a:lnSpc>
                  <a:spcPts val="1672"/>
                </a:lnSpc>
              </a:pPr>
              <a:t>‹#›</a:t>
            </a:fld>
            <a:endParaRPr lang="uk-UA" spc="-6" dirty="0">
              <a:solidFill>
                <a:prstClr val="black"/>
              </a:solidFill>
            </a:endParaRPr>
          </a:p>
        </p:txBody>
      </p:sp>
    </p:spTree>
    <p:extLst>
      <p:ext uri="{BB962C8B-B14F-4D97-AF65-F5344CB8AC3E}">
        <p14:creationId xmlns:p14="http://schemas.microsoft.com/office/powerpoint/2010/main" val="20583823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807"/>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807"/>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87F283-D50F-B74C-B83E-B2EE53B74691}" type="datetimeFigureOut">
              <a:rPr kumimoji="1" lang="ja-JP" altLang="en-US" smtClean="0"/>
              <a:t>17/01/14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77274929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496333" y="100639"/>
            <a:ext cx="8913336" cy="353943"/>
          </a:xfrm>
        </p:spPr>
        <p:txBody>
          <a:bodyPr lIns="0" tIns="0" rIns="0" bIns="0"/>
          <a:lstStyle>
            <a:lvl1pPr>
              <a:defRPr sz="2300" b="0" i="0">
                <a:solidFill>
                  <a:schemeClr val="bg1"/>
                </a:solidFill>
                <a:latin typeface="Arial"/>
                <a:cs typeface="Arial"/>
              </a:defRPr>
            </a:lvl1pPr>
          </a:lstStyle>
          <a:p>
            <a:endParaRPr/>
          </a:p>
        </p:txBody>
      </p:sp>
      <p:sp>
        <p:nvSpPr>
          <p:cNvPr id="3" name="Holder 3"/>
          <p:cNvSpPr>
            <a:spLocks noGrp="1"/>
          </p:cNvSpPr>
          <p:nvPr>
            <p:ph sz="half" idx="2"/>
          </p:nvPr>
        </p:nvSpPr>
        <p:spPr>
          <a:xfrm>
            <a:off x="226274" y="2238163"/>
            <a:ext cx="4231375" cy="292388"/>
          </a:xfrm>
          <a:prstGeom prst="rect">
            <a:avLst/>
          </a:prstGeom>
        </p:spPr>
        <p:txBody>
          <a:bodyPr wrap="square" lIns="0" tIns="0" rIns="0" bIns="0">
            <a:spAutoFit/>
          </a:bodyPr>
          <a:lstStyle>
            <a:lvl1pPr>
              <a:defRPr sz="1900" b="0" i="0">
                <a:solidFill>
                  <a:srgbClr val="000066"/>
                </a:solidFill>
                <a:latin typeface="Arial"/>
                <a:cs typeface="Arial"/>
              </a:defRPr>
            </a:lvl1pPr>
          </a:lstStyle>
          <a:p>
            <a:endParaRPr/>
          </a:p>
        </p:txBody>
      </p:sp>
      <p:sp>
        <p:nvSpPr>
          <p:cNvPr id="4" name="Holder 4"/>
          <p:cNvSpPr>
            <a:spLocks noGrp="1"/>
          </p:cNvSpPr>
          <p:nvPr>
            <p:ph sz="half" idx="3"/>
          </p:nvPr>
        </p:nvSpPr>
        <p:spPr>
          <a:xfrm>
            <a:off x="5101590" y="1577356"/>
            <a:ext cx="430911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4891">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6" name="Holder 6"/>
          <p:cNvSpPr>
            <a:spLocks noGrp="1"/>
          </p:cNvSpPr>
          <p:nvPr>
            <p:ph type="dt" sz="half" idx="6"/>
          </p:nvPr>
        </p:nvSpPr>
        <p:spPr>
          <a:xfrm>
            <a:off x="495300" y="6377987"/>
            <a:ext cx="227838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7" name="Holder 7"/>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9776">
              <a:lnSpc>
                <a:spcPts val="1672"/>
              </a:lnSpc>
            </a:pPr>
            <a:fld id="{81D60167-4931-47E6-BA6A-407CBD079E47}" type="slidenum">
              <a:rPr lang="uk-UA" spc="-6" smtClean="0">
                <a:solidFill>
                  <a:prstClr val="black"/>
                </a:solidFill>
              </a:rPr>
              <a:pPr marL="29776">
                <a:lnSpc>
                  <a:spcPts val="1672"/>
                </a:lnSpc>
              </a:pPr>
              <a:t>‹#›</a:t>
            </a:fld>
            <a:endParaRPr lang="uk-UA" spc="-6" dirty="0">
              <a:solidFill>
                <a:prstClr val="black"/>
              </a:solidFill>
            </a:endParaRPr>
          </a:p>
        </p:txBody>
      </p:sp>
    </p:spTree>
    <p:extLst>
      <p:ext uri="{BB962C8B-B14F-4D97-AF65-F5344CB8AC3E}">
        <p14:creationId xmlns:p14="http://schemas.microsoft.com/office/powerpoint/2010/main" val="248498542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496333" y="100639"/>
            <a:ext cx="8913336" cy="353943"/>
          </a:xfrm>
        </p:spPr>
        <p:txBody>
          <a:bodyPr lIns="0" tIns="0" rIns="0" bIns="0"/>
          <a:lstStyle>
            <a:lvl1pPr>
              <a:defRPr sz="23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4891">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4" name="Holder 4"/>
          <p:cNvSpPr>
            <a:spLocks noGrp="1"/>
          </p:cNvSpPr>
          <p:nvPr>
            <p:ph type="dt" sz="half" idx="6"/>
          </p:nvPr>
        </p:nvSpPr>
        <p:spPr>
          <a:xfrm>
            <a:off x="495300" y="6377987"/>
            <a:ext cx="227838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5" name="Holder 5"/>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9776">
              <a:lnSpc>
                <a:spcPts val="1672"/>
              </a:lnSpc>
            </a:pPr>
            <a:fld id="{81D60167-4931-47E6-BA6A-407CBD079E47}" type="slidenum">
              <a:rPr lang="uk-UA" spc="-6" smtClean="0">
                <a:solidFill>
                  <a:prstClr val="black"/>
                </a:solidFill>
              </a:rPr>
              <a:pPr marL="29776">
                <a:lnSpc>
                  <a:spcPts val="1672"/>
                </a:lnSpc>
              </a:pPr>
              <a:t>‹#›</a:t>
            </a:fld>
            <a:endParaRPr lang="uk-UA" spc="-6" dirty="0">
              <a:solidFill>
                <a:prstClr val="black"/>
              </a:solidFill>
            </a:endParaRPr>
          </a:p>
        </p:txBody>
      </p:sp>
    </p:spTree>
    <p:extLst>
      <p:ext uri="{BB962C8B-B14F-4D97-AF65-F5344CB8AC3E}">
        <p14:creationId xmlns:p14="http://schemas.microsoft.com/office/powerpoint/2010/main" val="69054346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4891">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3" name="Holder 3"/>
          <p:cNvSpPr>
            <a:spLocks noGrp="1"/>
          </p:cNvSpPr>
          <p:nvPr>
            <p:ph type="dt" sz="half" idx="6"/>
          </p:nvPr>
        </p:nvSpPr>
        <p:spPr>
          <a:xfrm>
            <a:off x="495300" y="6377987"/>
            <a:ext cx="227838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4" name="Holder 4"/>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9776">
              <a:lnSpc>
                <a:spcPts val="1672"/>
              </a:lnSpc>
            </a:pPr>
            <a:fld id="{81D60167-4931-47E6-BA6A-407CBD079E47}" type="slidenum">
              <a:rPr lang="uk-UA" spc="-6" smtClean="0">
                <a:solidFill>
                  <a:prstClr val="black"/>
                </a:solidFill>
              </a:rPr>
              <a:pPr marL="29776">
                <a:lnSpc>
                  <a:spcPts val="1672"/>
                </a:lnSpc>
              </a:pPr>
              <a:t>‹#›</a:t>
            </a:fld>
            <a:endParaRPr lang="uk-UA" spc="-6" dirty="0">
              <a:solidFill>
                <a:prstClr val="black"/>
              </a:solidFill>
            </a:endParaRPr>
          </a:p>
        </p:txBody>
      </p:sp>
    </p:spTree>
    <p:extLst>
      <p:ext uri="{BB962C8B-B14F-4D97-AF65-F5344CB8AC3E}">
        <p14:creationId xmlns:p14="http://schemas.microsoft.com/office/powerpoint/2010/main" val="46033662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42950" y="2126028"/>
            <a:ext cx="8420100" cy="307777"/>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485900" y="3840499"/>
            <a:ext cx="69342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4898">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5" name="Holder 5"/>
          <p:cNvSpPr>
            <a:spLocks noGrp="1"/>
          </p:cNvSpPr>
          <p:nvPr>
            <p:ph type="dt" sz="half" idx="6"/>
          </p:nvPr>
        </p:nvSpPr>
        <p:spPr>
          <a:xfrm>
            <a:off x="495300" y="6377987"/>
            <a:ext cx="227838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9795">
              <a:lnSpc>
                <a:spcPts val="1672"/>
              </a:lnSpc>
            </a:pPr>
            <a:fld id="{81D60167-4931-47E6-BA6A-407CBD079E47}" type="slidenum">
              <a:rPr lang="uk-UA" spc="-6" smtClean="0">
                <a:solidFill>
                  <a:prstClr val="black"/>
                </a:solidFill>
              </a:rPr>
              <a:pPr marL="29795">
                <a:lnSpc>
                  <a:spcPts val="1672"/>
                </a:lnSpc>
              </a:pPr>
              <a:t>‹#›</a:t>
            </a:fld>
            <a:endParaRPr lang="uk-UA" spc="-6" dirty="0">
              <a:solidFill>
                <a:prstClr val="black"/>
              </a:solidFill>
            </a:endParaRPr>
          </a:p>
        </p:txBody>
      </p:sp>
    </p:spTree>
    <p:extLst>
      <p:ext uri="{BB962C8B-B14F-4D97-AF65-F5344CB8AC3E}">
        <p14:creationId xmlns:p14="http://schemas.microsoft.com/office/powerpoint/2010/main" val="119509184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96333" y="100630"/>
            <a:ext cx="8913336" cy="353943"/>
          </a:xfrm>
        </p:spPr>
        <p:txBody>
          <a:bodyPr lIns="0" tIns="0" rIns="0" bIns="0"/>
          <a:lstStyle>
            <a:lvl1pPr>
              <a:defRPr sz="23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4898">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5" name="Holder 5"/>
          <p:cNvSpPr>
            <a:spLocks noGrp="1"/>
          </p:cNvSpPr>
          <p:nvPr>
            <p:ph type="dt" sz="half" idx="6"/>
          </p:nvPr>
        </p:nvSpPr>
        <p:spPr>
          <a:xfrm>
            <a:off x="495300" y="6377987"/>
            <a:ext cx="227838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9795">
              <a:lnSpc>
                <a:spcPts val="1672"/>
              </a:lnSpc>
            </a:pPr>
            <a:fld id="{81D60167-4931-47E6-BA6A-407CBD079E47}" type="slidenum">
              <a:rPr lang="uk-UA" spc="-6" smtClean="0">
                <a:solidFill>
                  <a:prstClr val="black"/>
                </a:solidFill>
              </a:rPr>
              <a:pPr marL="29795">
                <a:lnSpc>
                  <a:spcPts val="1672"/>
                </a:lnSpc>
              </a:pPr>
              <a:t>‹#›</a:t>
            </a:fld>
            <a:endParaRPr lang="uk-UA" spc="-6" dirty="0">
              <a:solidFill>
                <a:prstClr val="black"/>
              </a:solidFill>
            </a:endParaRPr>
          </a:p>
        </p:txBody>
      </p:sp>
    </p:spTree>
    <p:extLst>
      <p:ext uri="{BB962C8B-B14F-4D97-AF65-F5344CB8AC3E}">
        <p14:creationId xmlns:p14="http://schemas.microsoft.com/office/powerpoint/2010/main" val="121690772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496333" y="100630"/>
            <a:ext cx="8913336" cy="353943"/>
          </a:xfrm>
        </p:spPr>
        <p:txBody>
          <a:bodyPr lIns="0" tIns="0" rIns="0" bIns="0"/>
          <a:lstStyle>
            <a:lvl1pPr>
              <a:defRPr sz="2300" b="0" i="0">
                <a:solidFill>
                  <a:schemeClr val="bg1"/>
                </a:solidFill>
                <a:latin typeface="Arial"/>
                <a:cs typeface="Arial"/>
              </a:defRPr>
            </a:lvl1pPr>
          </a:lstStyle>
          <a:p>
            <a:endParaRPr/>
          </a:p>
        </p:txBody>
      </p:sp>
      <p:sp>
        <p:nvSpPr>
          <p:cNvPr id="3" name="Holder 3"/>
          <p:cNvSpPr>
            <a:spLocks noGrp="1"/>
          </p:cNvSpPr>
          <p:nvPr>
            <p:ph sz="half" idx="2"/>
          </p:nvPr>
        </p:nvSpPr>
        <p:spPr>
          <a:xfrm>
            <a:off x="226269" y="2238163"/>
            <a:ext cx="4231375" cy="292388"/>
          </a:xfrm>
          <a:prstGeom prst="rect">
            <a:avLst/>
          </a:prstGeom>
        </p:spPr>
        <p:txBody>
          <a:bodyPr wrap="square" lIns="0" tIns="0" rIns="0" bIns="0">
            <a:spAutoFit/>
          </a:bodyPr>
          <a:lstStyle>
            <a:lvl1pPr>
              <a:defRPr sz="1900" b="0" i="0">
                <a:solidFill>
                  <a:srgbClr val="000066"/>
                </a:solidFill>
                <a:latin typeface="Arial"/>
                <a:cs typeface="Arial"/>
              </a:defRPr>
            </a:lvl1pPr>
          </a:lstStyle>
          <a:p>
            <a:endParaRPr/>
          </a:p>
        </p:txBody>
      </p:sp>
      <p:sp>
        <p:nvSpPr>
          <p:cNvPr id="4" name="Holder 4"/>
          <p:cNvSpPr>
            <a:spLocks noGrp="1"/>
          </p:cNvSpPr>
          <p:nvPr>
            <p:ph sz="half" idx="3"/>
          </p:nvPr>
        </p:nvSpPr>
        <p:spPr>
          <a:xfrm>
            <a:off x="5101590" y="1577346"/>
            <a:ext cx="430911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4898">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6" name="Holder 6"/>
          <p:cNvSpPr>
            <a:spLocks noGrp="1"/>
          </p:cNvSpPr>
          <p:nvPr>
            <p:ph type="dt" sz="half" idx="6"/>
          </p:nvPr>
        </p:nvSpPr>
        <p:spPr>
          <a:xfrm>
            <a:off x="495300" y="6377987"/>
            <a:ext cx="227838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7" name="Holder 7"/>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9795">
              <a:lnSpc>
                <a:spcPts val="1672"/>
              </a:lnSpc>
            </a:pPr>
            <a:fld id="{81D60167-4931-47E6-BA6A-407CBD079E47}" type="slidenum">
              <a:rPr lang="uk-UA" spc="-6" smtClean="0">
                <a:solidFill>
                  <a:prstClr val="black"/>
                </a:solidFill>
              </a:rPr>
              <a:pPr marL="29795">
                <a:lnSpc>
                  <a:spcPts val="1672"/>
                </a:lnSpc>
              </a:pPr>
              <a:t>‹#›</a:t>
            </a:fld>
            <a:endParaRPr lang="uk-UA" spc="-6" dirty="0">
              <a:solidFill>
                <a:prstClr val="black"/>
              </a:solidFill>
            </a:endParaRPr>
          </a:p>
        </p:txBody>
      </p:sp>
    </p:spTree>
    <p:extLst>
      <p:ext uri="{BB962C8B-B14F-4D97-AF65-F5344CB8AC3E}">
        <p14:creationId xmlns:p14="http://schemas.microsoft.com/office/powerpoint/2010/main" val="81465817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496333" y="100630"/>
            <a:ext cx="8913336" cy="353943"/>
          </a:xfrm>
        </p:spPr>
        <p:txBody>
          <a:bodyPr lIns="0" tIns="0" rIns="0" bIns="0"/>
          <a:lstStyle>
            <a:lvl1pPr>
              <a:defRPr sz="23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4898">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4" name="Holder 4"/>
          <p:cNvSpPr>
            <a:spLocks noGrp="1"/>
          </p:cNvSpPr>
          <p:nvPr>
            <p:ph type="dt" sz="half" idx="6"/>
          </p:nvPr>
        </p:nvSpPr>
        <p:spPr>
          <a:xfrm>
            <a:off x="495300" y="6377987"/>
            <a:ext cx="227838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5" name="Holder 5"/>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9795">
              <a:lnSpc>
                <a:spcPts val="1672"/>
              </a:lnSpc>
            </a:pPr>
            <a:fld id="{81D60167-4931-47E6-BA6A-407CBD079E47}" type="slidenum">
              <a:rPr lang="uk-UA" spc="-6" smtClean="0">
                <a:solidFill>
                  <a:prstClr val="black"/>
                </a:solidFill>
              </a:rPr>
              <a:pPr marL="29795">
                <a:lnSpc>
                  <a:spcPts val="1672"/>
                </a:lnSpc>
              </a:pPr>
              <a:t>‹#›</a:t>
            </a:fld>
            <a:endParaRPr lang="uk-UA" spc="-6" dirty="0">
              <a:solidFill>
                <a:prstClr val="black"/>
              </a:solidFill>
            </a:endParaRPr>
          </a:p>
        </p:txBody>
      </p:sp>
    </p:spTree>
    <p:extLst>
      <p:ext uri="{BB962C8B-B14F-4D97-AF65-F5344CB8AC3E}">
        <p14:creationId xmlns:p14="http://schemas.microsoft.com/office/powerpoint/2010/main" val="342905164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4898">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3" name="Holder 3"/>
          <p:cNvSpPr>
            <a:spLocks noGrp="1"/>
          </p:cNvSpPr>
          <p:nvPr>
            <p:ph type="dt" sz="half" idx="6"/>
          </p:nvPr>
        </p:nvSpPr>
        <p:spPr>
          <a:xfrm>
            <a:off x="495300" y="6377987"/>
            <a:ext cx="227838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4" name="Holder 4"/>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9795">
              <a:lnSpc>
                <a:spcPts val="1672"/>
              </a:lnSpc>
            </a:pPr>
            <a:fld id="{81D60167-4931-47E6-BA6A-407CBD079E47}" type="slidenum">
              <a:rPr lang="uk-UA" spc="-6" smtClean="0">
                <a:solidFill>
                  <a:prstClr val="black"/>
                </a:solidFill>
              </a:rPr>
              <a:pPr marL="29795">
                <a:lnSpc>
                  <a:spcPts val="1672"/>
                </a:lnSpc>
              </a:pPr>
              <a:t>‹#›</a:t>
            </a:fld>
            <a:endParaRPr lang="uk-UA" spc="-6" dirty="0">
              <a:solidFill>
                <a:prstClr val="black"/>
              </a:solidFill>
            </a:endParaRPr>
          </a:p>
        </p:txBody>
      </p:sp>
    </p:spTree>
    <p:extLst>
      <p:ext uri="{BB962C8B-B14F-4D97-AF65-F5344CB8AC3E}">
        <p14:creationId xmlns:p14="http://schemas.microsoft.com/office/powerpoint/2010/main" val="158408736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3361870" y="72426"/>
            <a:ext cx="3182301" cy="615553"/>
          </a:xfrm>
          <a:prstGeom prst="rect">
            <a:avLst/>
          </a:prstGeom>
        </p:spPr>
        <p:txBody>
          <a:bodyPr wrap="square" lIns="0" tIns="0" rIns="0" bIns="0">
            <a:spAutoFit/>
          </a:bodyPr>
          <a:lstStyle>
            <a:lvl1pPr>
              <a:defRPr sz="4000" b="0" i="0">
                <a:solidFill>
                  <a:schemeClr val="bg1"/>
                </a:solidFill>
                <a:latin typeface="Calibri"/>
                <a:cs typeface="Calibri"/>
              </a:defRPr>
            </a:lvl1pPr>
          </a:lstStyle>
          <a:p>
            <a:endParaRPr/>
          </a:p>
        </p:txBody>
      </p:sp>
      <p:sp>
        <p:nvSpPr>
          <p:cNvPr id="3" name="Holder 3"/>
          <p:cNvSpPr>
            <a:spLocks noGrp="1"/>
          </p:cNvSpPr>
          <p:nvPr>
            <p:ph type="subTitle" idx="4"/>
          </p:nvPr>
        </p:nvSpPr>
        <p:spPr>
          <a:xfrm>
            <a:off x="1485900" y="3840480"/>
            <a:ext cx="6934200" cy="36933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latin typeface="Calibri"/>
              </a:rPr>
              <a:pPr/>
              <a:t>‹#›</a:t>
            </a:fld>
            <a:endParaRPr>
              <a:solidFill>
                <a:prstClr val="black">
                  <a:tint val="75000"/>
                </a:prstClr>
              </a:solidFill>
              <a:latin typeface="Calibri"/>
            </a:endParaRPr>
          </a:p>
        </p:txBody>
      </p:sp>
    </p:spTree>
    <p:extLst>
      <p:ext uri="{BB962C8B-B14F-4D97-AF65-F5344CB8AC3E}">
        <p14:creationId xmlns:p14="http://schemas.microsoft.com/office/powerpoint/2010/main" val="252272791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1310843" y="69216"/>
            <a:ext cx="7287101" cy="677108"/>
          </a:xfrm>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316097" y="1103252"/>
            <a:ext cx="9273804" cy="369332"/>
          </a:xfrm>
        </p:spPr>
        <p:txBody>
          <a:bodyPr lIns="0" tIns="0" rIns="0" bIns="0"/>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latin typeface="Calibri"/>
              </a:rPr>
              <a:pPr/>
              <a:t>‹#›</a:t>
            </a:fld>
            <a:endParaRPr>
              <a:solidFill>
                <a:prstClr val="black">
                  <a:tint val="75000"/>
                </a:prstClr>
              </a:solidFill>
              <a:latin typeface="Calibri"/>
            </a:endParaRPr>
          </a:p>
        </p:txBody>
      </p:sp>
    </p:spTree>
    <p:extLst>
      <p:ext uri="{BB962C8B-B14F-4D97-AF65-F5344CB8AC3E}">
        <p14:creationId xmlns:p14="http://schemas.microsoft.com/office/powerpoint/2010/main" val="24025384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70418" y="4963947"/>
            <a:ext cx="9207500" cy="1529241"/>
          </a:xfrm>
          <a:prstGeom prst="rect">
            <a:avLst/>
          </a:prstGeom>
        </p:spPr>
        <p:txBody>
          <a:bodyPr lIns="0" tIns="45676" rIns="0" bIns="45676">
            <a:noAutofit/>
          </a:bodyPr>
          <a:lstStyle>
            <a:lvl1pPr marL="0" indent="0">
              <a:buFontTx/>
              <a:buNone/>
              <a:defRPr sz="2000">
                <a:solidFill>
                  <a:srgbClr val="004C97"/>
                </a:solidFill>
                <a:latin typeface="Helvetica"/>
              </a:defRPr>
            </a:lvl1pPr>
            <a:lvl2pPr marL="456774" indent="0">
              <a:buFontTx/>
              <a:buNone/>
              <a:defRPr sz="1600">
                <a:solidFill>
                  <a:srgbClr val="2E5286"/>
                </a:solidFill>
                <a:latin typeface="Helvetica"/>
              </a:defRPr>
            </a:lvl2pPr>
            <a:lvl3pPr marL="913543" indent="0">
              <a:buFontTx/>
              <a:buNone/>
              <a:defRPr sz="1600">
                <a:solidFill>
                  <a:srgbClr val="2E5286"/>
                </a:solidFill>
                <a:latin typeface="Helvetica"/>
              </a:defRPr>
            </a:lvl3pPr>
            <a:lvl4pPr marL="1370314" indent="0">
              <a:buFontTx/>
              <a:buNone/>
              <a:defRPr sz="1600">
                <a:solidFill>
                  <a:srgbClr val="2E5286"/>
                </a:solidFill>
                <a:latin typeface="Helvetica"/>
              </a:defRPr>
            </a:lvl4pPr>
            <a:lvl5pPr marL="1827088" indent="0">
              <a:buFontTx/>
              <a:buNone/>
              <a:defRPr sz="1600">
                <a:solidFill>
                  <a:srgbClr val="2E5286"/>
                </a:solidFill>
                <a:latin typeface="Helvetica"/>
              </a:defRPr>
            </a:lvl5pPr>
          </a:lstStyle>
          <a:p>
            <a:pPr lvl="0"/>
            <a:r>
              <a:rPr lang="en-US" smtClean="0"/>
              <a:t>Click to edit Master text styles</a:t>
            </a:r>
          </a:p>
        </p:txBody>
      </p:sp>
      <p:sp>
        <p:nvSpPr>
          <p:cNvPr id="8" name="Rectangle 7"/>
          <p:cNvSpPr/>
          <p:nvPr userDrawn="1"/>
        </p:nvSpPr>
        <p:spPr>
          <a:xfrm>
            <a:off x="-19242" y="-1"/>
            <a:ext cx="995553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lIns="91353" tIns="45676" rIns="91353" bIns="45676" rtlCol="0" anchor="ctr"/>
          <a:lstStyle/>
          <a:p>
            <a:pPr algn="ctr" fontAlgn="base">
              <a:spcBef>
                <a:spcPct val="0"/>
              </a:spcBef>
              <a:spcAft>
                <a:spcPct val="0"/>
              </a:spcAft>
            </a:pPr>
            <a:endParaRPr kumimoji="0" lang="en-US" sz="2300">
              <a:solidFill>
                <a:srgbClr val="FFFFFF"/>
              </a:solidFill>
              <a:latin typeface="Calibri"/>
            </a:endParaRPr>
          </a:p>
        </p:txBody>
      </p:sp>
      <p:sp>
        <p:nvSpPr>
          <p:cNvPr id="9" name="Text Placeholder 24"/>
          <p:cNvSpPr>
            <a:spLocks noGrp="1"/>
          </p:cNvSpPr>
          <p:nvPr>
            <p:ph type="body" sz="quarter" idx="11"/>
          </p:nvPr>
        </p:nvSpPr>
        <p:spPr>
          <a:xfrm>
            <a:off x="370433" y="3952015"/>
            <a:ext cx="9207501" cy="1003049"/>
          </a:xfrm>
          <a:prstGeom prst="rect">
            <a:avLst/>
          </a:prstGeom>
        </p:spPr>
        <p:txBody>
          <a:bodyPr vert="horz" wrap="square" lIns="0" tIns="45676" rIns="91353" bIns="45676"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smtClean="0"/>
              <a:t>Click to edit Master text styles</a:t>
            </a:r>
          </a:p>
        </p:txBody>
      </p:sp>
      <p:pic>
        <p:nvPicPr>
          <p:cNvPr id="13" name="Picture 12" descr="14-0218-16D.lr.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9242" y="817065"/>
            <a:ext cx="9955530" cy="2966103"/>
          </a:xfrm>
          <a:prstGeom prst="rect">
            <a:avLst/>
          </a:prstGeom>
        </p:spPr>
      </p:pic>
      <p:pic>
        <p:nvPicPr>
          <p:cNvPr id="14" name="Picture 13" descr="FermiLogoBar_DOE_KO_horiz.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9234" y="250010"/>
            <a:ext cx="9761685" cy="301891"/>
          </a:xfrm>
          <a:prstGeom prst="rect">
            <a:avLst/>
          </a:prstGeom>
        </p:spPr>
      </p:pic>
    </p:spTree>
    <p:extLst>
      <p:ext uri="{BB962C8B-B14F-4D97-AF65-F5344CB8AC3E}">
        <p14:creationId xmlns:p14="http://schemas.microsoft.com/office/powerpoint/2010/main" val="339435468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310843" y="69216"/>
            <a:ext cx="7287101" cy="677108"/>
          </a:xfrm>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sz="half" idx="2"/>
          </p:nvPr>
        </p:nvSpPr>
        <p:spPr>
          <a:xfrm>
            <a:off x="495300" y="1577340"/>
            <a:ext cx="4309110" cy="369332"/>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01590" y="1577340"/>
            <a:ext cx="4309110" cy="369332"/>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latin typeface="Calibri"/>
              </a:rPr>
              <a:pPr/>
              <a:t>‹#›</a:t>
            </a:fld>
            <a:endParaRPr>
              <a:solidFill>
                <a:prstClr val="black">
                  <a:tint val="75000"/>
                </a:prstClr>
              </a:solidFill>
              <a:latin typeface="Calibri"/>
            </a:endParaRPr>
          </a:p>
        </p:txBody>
      </p:sp>
    </p:spTree>
    <p:extLst>
      <p:ext uri="{BB962C8B-B14F-4D97-AF65-F5344CB8AC3E}">
        <p14:creationId xmlns:p14="http://schemas.microsoft.com/office/powerpoint/2010/main" val="257837320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310843" y="69216"/>
            <a:ext cx="7287101" cy="677108"/>
          </a:xfrm>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latin typeface="Calibri"/>
              </a:rPr>
              <a:pPr/>
              <a:t>‹#›</a:t>
            </a:fld>
            <a:endParaRPr>
              <a:solidFill>
                <a:prstClr val="black">
                  <a:tint val="75000"/>
                </a:prstClr>
              </a:solidFill>
              <a:latin typeface="Calibri"/>
            </a:endParaRPr>
          </a:p>
        </p:txBody>
      </p:sp>
    </p:spTree>
    <p:extLst>
      <p:ext uri="{BB962C8B-B14F-4D97-AF65-F5344CB8AC3E}">
        <p14:creationId xmlns:p14="http://schemas.microsoft.com/office/powerpoint/2010/main" val="184427623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latin typeface="Calibri"/>
              </a:rPr>
              <a:pPr/>
              <a:t>‹#›</a:t>
            </a:fld>
            <a:endParaRPr>
              <a:solidFill>
                <a:prstClr val="black">
                  <a:tint val="75000"/>
                </a:prstClr>
              </a:solidFill>
              <a:latin typeface="Calibri"/>
            </a:endParaRPr>
          </a:p>
        </p:txBody>
      </p:sp>
    </p:spTree>
    <p:extLst>
      <p:ext uri="{BB962C8B-B14F-4D97-AF65-F5344CB8AC3E}">
        <p14:creationId xmlns:p14="http://schemas.microsoft.com/office/powerpoint/2010/main" val="384889791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3361862" y="72412"/>
            <a:ext cx="3182301" cy="615553"/>
          </a:xfrm>
          <a:prstGeom prst="rect">
            <a:avLst/>
          </a:prstGeom>
        </p:spPr>
        <p:txBody>
          <a:bodyPr wrap="square" lIns="0" tIns="0" rIns="0" bIns="0">
            <a:spAutoFit/>
          </a:bodyPr>
          <a:lstStyle>
            <a:lvl1pPr>
              <a:defRPr sz="4000" b="0" i="0">
                <a:solidFill>
                  <a:schemeClr val="bg1"/>
                </a:solidFill>
                <a:latin typeface="Calibri"/>
                <a:cs typeface="Calibri"/>
              </a:defRPr>
            </a:lvl1pPr>
          </a:lstStyle>
          <a:p>
            <a:endParaRPr/>
          </a:p>
        </p:txBody>
      </p:sp>
      <p:sp>
        <p:nvSpPr>
          <p:cNvPr id="3" name="Holder 3"/>
          <p:cNvSpPr>
            <a:spLocks noGrp="1"/>
          </p:cNvSpPr>
          <p:nvPr>
            <p:ph type="subTitle" idx="4"/>
          </p:nvPr>
        </p:nvSpPr>
        <p:spPr>
          <a:xfrm>
            <a:off x="1485900" y="3840480"/>
            <a:ext cx="6934200" cy="36933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latin typeface="Calibri"/>
              </a:rPr>
              <a:pPr/>
              <a:t>‹#›</a:t>
            </a:fld>
            <a:endParaRPr>
              <a:solidFill>
                <a:prstClr val="black">
                  <a:tint val="75000"/>
                </a:prstClr>
              </a:solidFill>
              <a:latin typeface="Calibri"/>
            </a:endParaRPr>
          </a:p>
        </p:txBody>
      </p:sp>
    </p:spTree>
    <p:extLst>
      <p:ext uri="{BB962C8B-B14F-4D97-AF65-F5344CB8AC3E}">
        <p14:creationId xmlns:p14="http://schemas.microsoft.com/office/powerpoint/2010/main" val="157413139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1310835" y="69216"/>
            <a:ext cx="7287101" cy="677108"/>
          </a:xfrm>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316097" y="1103252"/>
            <a:ext cx="9273804" cy="369332"/>
          </a:xfrm>
        </p:spPr>
        <p:txBody>
          <a:bodyPr lIns="0" tIns="0" rIns="0" bIns="0"/>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latin typeface="Calibri"/>
              </a:rPr>
              <a:pPr/>
              <a:t>‹#›</a:t>
            </a:fld>
            <a:endParaRPr>
              <a:solidFill>
                <a:prstClr val="black">
                  <a:tint val="75000"/>
                </a:prstClr>
              </a:solidFill>
              <a:latin typeface="Calibri"/>
            </a:endParaRPr>
          </a:p>
        </p:txBody>
      </p:sp>
    </p:spTree>
    <p:extLst>
      <p:ext uri="{BB962C8B-B14F-4D97-AF65-F5344CB8AC3E}">
        <p14:creationId xmlns:p14="http://schemas.microsoft.com/office/powerpoint/2010/main" val="362916956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310835" y="69216"/>
            <a:ext cx="7287101" cy="677108"/>
          </a:xfrm>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sz="half" idx="2"/>
          </p:nvPr>
        </p:nvSpPr>
        <p:spPr>
          <a:xfrm>
            <a:off x="495300" y="1577340"/>
            <a:ext cx="4309110" cy="369332"/>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01590" y="1577340"/>
            <a:ext cx="4309110" cy="369332"/>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latin typeface="Calibri"/>
              </a:rPr>
              <a:pPr/>
              <a:t>‹#›</a:t>
            </a:fld>
            <a:endParaRPr>
              <a:solidFill>
                <a:prstClr val="black">
                  <a:tint val="75000"/>
                </a:prstClr>
              </a:solidFill>
              <a:latin typeface="Calibri"/>
            </a:endParaRPr>
          </a:p>
        </p:txBody>
      </p:sp>
    </p:spTree>
    <p:extLst>
      <p:ext uri="{BB962C8B-B14F-4D97-AF65-F5344CB8AC3E}">
        <p14:creationId xmlns:p14="http://schemas.microsoft.com/office/powerpoint/2010/main" val="49281990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310835" y="69216"/>
            <a:ext cx="7287101" cy="677108"/>
          </a:xfrm>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latin typeface="Calibri"/>
              </a:rPr>
              <a:pPr/>
              <a:t>‹#›</a:t>
            </a:fld>
            <a:endParaRPr>
              <a:solidFill>
                <a:prstClr val="black">
                  <a:tint val="75000"/>
                </a:prstClr>
              </a:solidFill>
              <a:latin typeface="Calibri"/>
            </a:endParaRPr>
          </a:p>
        </p:txBody>
      </p:sp>
    </p:spTree>
    <p:extLst>
      <p:ext uri="{BB962C8B-B14F-4D97-AF65-F5344CB8AC3E}">
        <p14:creationId xmlns:p14="http://schemas.microsoft.com/office/powerpoint/2010/main" val="252871331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latin typeface="Calibri"/>
              </a:rPr>
              <a:pPr/>
              <a:t>‹#›</a:t>
            </a:fld>
            <a:endParaRPr>
              <a:solidFill>
                <a:prstClr val="black">
                  <a:tint val="75000"/>
                </a:prstClr>
              </a:solidFill>
              <a:latin typeface="Calibri"/>
            </a:endParaRPr>
          </a:p>
        </p:txBody>
      </p:sp>
    </p:spTree>
    <p:extLst>
      <p:ext uri="{BB962C8B-B14F-4D97-AF65-F5344CB8AC3E}">
        <p14:creationId xmlns:p14="http://schemas.microsoft.com/office/powerpoint/2010/main" val="208176903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2" name="Picture 7"/>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2508" y="7"/>
            <a:ext cx="9918508" cy="686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041614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00552" y="2626302"/>
            <a:ext cx="8104909" cy="1752600"/>
          </a:xfrm>
          <a:prstGeom prst="rect">
            <a:avLst/>
          </a:prstGeom>
        </p:spPr>
        <p:txBody>
          <a:bodyPr>
            <a:normAutofit/>
          </a:bodyPr>
          <a:lstStyle>
            <a:lvl1pPr marL="0" indent="0" algn="l">
              <a:buNone/>
              <a:defRPr sz="3000" b="1">
                <a:solidFill>
                  <a:schemeClr val="tx1">
                    <a:tint val="75000"/>
                  </a:schemeClr>
                </a:solidFill>
                <a:latin typeface="Arial"/>
                <a:cs typeface="Arial"/>
              </a:defRPr>
            </a:lvl1pPr>
            <a:lvl2pPr marL="478811" indent="0" algn="ctr">
              <a:buNone/>
              <a:defRPr>
                <a:solidFill>
                  <a:schemeClr val="tx1">
                    <a:tint val="75000"/>
                  </a:schemeClr>
                </a:solidFill>
              </a:defRPr>
            </a:lvl2pPr>
            <a:lvl3pPr marL="957618" indent="0" algn="ctr">
              <a:buNone/>
              <a:defRPr>
                <a:solidFill>
                  <a:schemeClr val="tx1">
                    <a:tint val="75000"/>
                  </a:schemeClr>
                </a:solidFill>
              </a:defRPr>
            </a:lvl3pPr>
            <a:lvl4pPr marL="1436426" indent="0" algn="ctr">
              <a:buNone/>
              <a:defRPr>
                <a:solidFill>
                  <a:schemeClr val="tx1">
                    <a:tint val="75000"/>
                  </a:schemeClr>
                </a:solidFill>
              </a:defRPr>
            </a:lvl4pPr>
            <a:lvl5pPr marL="1915234" indent="0" algn="ctr">
              <a:buNone/>
              <a:defRPr>
                <a:solidFill>
                  <a:schemeClr val="tx1">
                    <a:tint val="75000"/>
                  </a:schemeClr>
                </a:solidFill>
              </a:defRPr>
            </a:lvl5pPr>
            <a:lvl6pPr marL="2394044" indent="0" algn="ctr">
              <a:buNone/>
              <a:defRPr>
                <a:solidFill>
                  <a:schemeClr val="tx1">
                    <a:tint val="75000"/>
                  </a:schemeClr>
                </a:solidFill>
              </a:defRPr>
            </a:lvl6pPr>
            <a:lvl7pPr marL="2872852" indent="0" algn="ctr">
              <a:buNone/>
              <a:defRPr>
                <a:solidFill>
                  <a:schemeClr val="tx1">
                    <a:tint val="75000"/>
                  </a:schemeClr>
                </a:solidFill>
              </a:defRPr>
            </a:lvl7pPr>
            <a:lvl8pPr marL="3351661" indent="0" algn="ctr">
              <a:buNone/>
              <a:defRPr>
                <a:solidFill>
                  <a:schemeClr val="tx1">
                    <a:tint val="75000"/>
                  </a:schemeClr>
                </a:solidFill>
              </a:defRPr>
            </a:lvl8pPr>
            <a:lvl9pPr marL="3830469"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r>
              <a:rPr lang="en-US"/>
              <a:t>6/Dec/2016</a:t>
            </a:r>
          </a:p>
        </p:txBody>
      </p:sp>
      <p:sp>
        <p:nvSpPr>
          <p:cNvPr id="5" name="Footer Placeholder 4"/>
          <p:cNvSpPr>
            <a:spLocks noGrp="1"/>
          </p:cNvSpPr>
          <p:nvPr>
            <p:ph type="ftr" sz="quarter" idx="11"/>
          </p:nvPr>
        </p:nvSpPr>
        <p:spPr/>
        <p:txBody>
          <a:bodyPr/>
          <a:lstStyle>
            <a:lvl1pPr>
              <a:defRPr/>
            </a:lvl1pPr>
          </a:lstStyle>
          <a:p>
            <a:pPr>
              <a:defRPr/>
            </a:pPr>
            <a:r>
              <a:rPr lang="en-US"/>
              <a:t>LCWS2016 @Morioka</a:t>
            </a:r>
          </a:p>
        </p:txBody>
      </p:sp>
      <p:sp>
        <p:nvSpPr>
          <p:cNvPr id="6" name="Slide Number Placeholder 5"/>
          <p:cNvSpPr>
            <a:spLocks noGrp="1"/>
          </p:cNvSpPr>
          <p:nvPr>
            <p:ph type="sldNum" sz="quarter" idx="12"/>
          </p:nvPr>
        </p:nvSpPr>
        <p:spPr/>
        <p:txBody>
          <a:bodyPr/>
          <a:lstStyle>
            <a:lvl1pPr>
              <a:defRPr/>
            </a:lvl1pPr>
          </a:lstStyle>
          <a:p>
            <a:fld id="{4C202D40-8B8F-43DB-ADD0-CE0E347055BD}" type="slidenum">
              <a:rPr lang="en-US"/>
              <a:pPr/>
              <a:t>‹#›</a:t>
            </a:fld>
            <a:endParaRPr lang="en-US"/>
          </a:p>
        </p:txBody>
      </p:sp>
    </p:spTree>
    <p:extLst>
      <p:ext uri="{BB962C8B-B14F-4D97-AF65-F5344CB8AC3E}">
        <p14:creationId xmlns:p14="http://schemas.microsoft.com/office/powerpoint/2010/main" val="39347552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47655" y="971564"/>
            <a:ext cx="9395222" cy="5059363"/>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
        <p:nvSpPr>
          <p:cNvPr id="8" name="Date Placeholder 3"/>
          <p:cNvSpPr>
            <a:spLocks noGrp="1"/>
          </p:cNvSpPr>
          <p:nvPr>
            <p:ph type="dt" sz="half" idx="2"/>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LCWS'16</a:t>
            </a:r>
            <a:endParaRPr lang="en-US" dirty="0"/>
          </a:p>
        </p:txBody>
      </p:sp>
      <p:sp>
        <p:nvSpPr>
          <p:cNvPr id="9" name="Footer Placeholder 4"/>
          <p:cNvSpPr>
            <a:spLocks noGrp="1"/>
          </p:cNvSpPr>
          <p:nvPr>
            <p:ph type="ftr" sz="quarter" idx="3"/>
          </p:nvPr>
        </p:nvSpPr>
        <p:spPr>
          <a:xfrm>
            <a:off x="1658165" y="6504386"/>
            <a:ext cx="678396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dirty="0" smtClean="0"/>
              <a:t>N. Solyak | R&amp;D on ILC cost reduction</a:t>
            </a:r>
            <a:endParaRPr lang="en-US" b="1" dirty="0"/>
          </a:p>
        </p:txBody>
      </p:sp>
      <p:sp>
        <p:nvSpPr>
          <p:cNvPr id="10" name="Slide Number Placeholder 5"/>
          <p:cNvSpPr>
            <a:spLocks noGrp="1"/>
          </p:cNvSpPr>
          <p:nvPr>
            <p:ph type="sldNum" sz="quarter" idx="4"/>
          </p:nvPr>
        </p:nvSpPr>
        <p:spPr>
          <a:xfrm>
            <a:off x="240771" y="6504378"/>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a:pPr>
                <a:defRPr/>
              </a:pPr>
              <a:t>‹#›</a:t>
            </a:fld>
            <a:endParaRPr lang="en-US" dirty="0"/>
          </a:p>
        </p:txBody>
      </p:sp>
    </p:spTree>
    <p:extLst>
      <p:ext uri="{BB962C8B-B14F-4D97-AF65-F5344CB8AC3E}">
        <p14:creationId xmlns:p14="http://schemas.microsoft.com/office/powerpoint/2010/main" val="409744409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900552" y="1789547"/>
            <a:ext cx="8104909" cy="3844636"/>
          </a:xfrm>
          <a:prstGeom prst="rect">
            <a:avLst/>
          </a:prstGeom>
        </p:spPr>
        <p:txBody>
          <a:bodyPr/>
          <a:lstStyle>
            <a:lvl2pPr marL="435281" indent="-435281">
              <a:defRPr sz="2300">
                <a:latin typeface="Arial"/>
                <a:cs typeface="Arial"/>
              </a:defRPr>
            </a:lvl2pPr>
            <a:lvl3pPr marL="766276" indent="-330995">
              <a:defRPr sz="1900">
                <a:latin typeface="Arial"/>
                <a:cs typeface="Arial"/>
              </a:defRPr>
            </a:lvl3pPr>
            <a:lvl4pPr marL="1088202" indent="-321927">
              <a:buFont typeface="Lucida Grande"/>
              <a:buChar char="‒"/>
              <a:defRPr sz="1700">
                <a:latin typeface="Arial"/>
                <a:cs typeface="Arial"/>
              </a:defRPr>
            </a:lvl4pPr>
            <a:lvl5pPr marL="1305842" indent="-217641">
              <a:defRPr sz="1700">
                <a:latin typeface="Arial"/>
                <a:cs typeface="Aria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1" name="Title 1"/>
          <p:cNvSpPr>
            <a:spLocks noGrp="1"/>
          </p:cNvSpPr>
          <p:nvPr>
            <p:ph type="title"/>
          </p:nvPr>
        </p:nvSpPr>
        <p:spPr>
          <a:xfrm>
            <a:off x="900552" y="1023717"/>
            <a:ext cx="8104909" cy="500303"/>
          </a:xfrm>
          <a:prstGeom prst="rect">
            <a:avLst/>
          </a:prstGeom>
        </p:spPr>
        <p:txBody>
          <a:bodyPr vert="horz" lIns="0" tIns="0" rIns="0" bIns="0"/>
          <a:lstStyle>
            <a:lvl1pPr algn="l">
              <a:defRPr sz="2900" b="1">
                <a:latin typeface="Arial"/>
                <a:cs typeface="Arial"/>
              </a:defRPr>
            </a:lvl1pPr>
          </a:lstStyle>
          <a:p>
            <a:r>
              <a:rPr lang="ja-JP" altLang="en-US"/>
              <a:t>マスター タイトルの書式設定</a:t>
            </a:r>
            <a:endParaRPr lang="en-US" dirty="0"/>
          </a:p>
        </p:txBody>
      </p:sp>
      <p:sp>
        <p:nvSpPr>
          <p:cNvPr id="4" name="Date Placeholder 3"/>
          <p:cNvSpPr>
            <a:spLocks noGrp="1"/>
          </p:cNvSpPr>
          <p:nvPr>
            <p:ph type="dt" sz="half" idx="10"/>
          </p:nvPr>
        </p:nvSpPr>
        <p:spPr/>
        <p:txBody>
          <a:bodyPr/>
          <a:lstStyle>
            <a:lvl1pPr>
              <a:defRPr/>
            </a:lvl1pPr>
          </a:lstStyle>
          <a:p>
            <a:r>
              <a:rPr lang="en-US"/>
              <a:t>6/Dec/2016</a:t>
            </a:r>
          </a:p>
        </p:txBody>
      </p:sp>
      <p:sp>
        <p:nvSpPr>
          <p:cNvPr id="5" name="Footer Placeholder 4"/>
          <p:cNvSpPr>
            <a:spLocks noGrp="1"/>
          </p:cNvSpPr>
          <p:nvPr>
            <p:ph type="ftr" sz="quarter" idx="11"/>
          </p:nvPr>
        </p:nvSpPr>
        <p:spPr/>
        <p:txBody>
          <a:bodyPr/>
          <a:lstStyle>
            <a:lvl1pPr>
              <a:defRPr/>
            </a:lvl1pPr>
          </a:lstStyle>
          <a:p>
            <a:pPr>
              <a:defRPr/>
            </a:pPr>
            <a:r>
              <a:rPr lang="en-US"/>
              <a:t>LCWS2016 @Morioka</a:t>
            </a:r>
          </a:p>
        </p:txBody>
      </p:sp>
      <p:sp>
        <p:nvSpPr>
          <p:cNvPr id="6" name="Slide Number Placeholder 5"/>
          <p:cNvSpPr>
            <a:spLocks noGrp="1"/>
          </p:cNvSpPr>
          <p:nvPr>
            <p:ph type="sldNum" sz="quarter" idx="12"/>
          </p:nvPr>
        </p:nvSpPr>
        <p:spPr/>
        <p:txBody>
          <a:bodyPr/>
          <a:lstStyle>
            <a:lvl1pPr>
              <a:defRPr/>
            </a:lvl1pPr>
          </a:lstStyle>
          <a:p>
            <a:fld id="{E459363E-18ED-4758-B7ED-4D42C9C6D351}" type="slidenum">
              <a:rPr lang="en-US"/>
              <a:pPr/>
              <a:t>‹#›</a:t>
            </a:fld>
            <a:endParaRPr lang="en-US"/>
          </a:p>
        </p:txBody>
      </p:sp>
    </p:spTree>
    <p:extLst>
      <p:ext uri="{BB962C8B-B14F-4D97-AF65-F5344CB8AC3E}">
        <p14:creationId xmlns:p14="http://schemas.microsoft.com/office/powerpoint/2010/main" val="109195904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545" y="2906723"/>
            <a:ext cx="8142432" cy="1500187"/>
          </a:xfrm>
          <a:prstGeom prst="rect">
            <a:avLst/>
          </a:prstGeom>
        </p:spPr>
        <p:txBody>
          <a:bodyPr anchor="b">
            <a:normAutofit/>
          </a:bodyPr>
          <a:lstStyle>
            <a:lvl1pPr marL="0" indent="0">
              <a:buNone/>
              <a:defRPr sz="2300">
                <a:solidFill>
                  <a:schemeClr val="tx1">
                    <a:tint val="75000"/>
                  </a:schemeClr>
                </a:solidFill>
                <a:latin typeface="Arial"/>
                <a:cs typeface="Arial"/>
              </a:defRPr>
            </a:lvl1pPr>
            <a:lvl2pPr marL="478811" indent="0">
              <a:buNone/>
              <a:defRPr sz="1900">
                <a:solidFill>
                  <a:schemeClr val="tx1">
                    <a:tint val="75000"/>
                  </a:schemeClr>
                </a:solidFill>
              </a:defRPr>
            </a:lvl2pPr>
            <a:lvl3pPr marL="957618" indent="0">
              <a:buNone/>
              <a:defRPr sz="1700">
                <a:solidFill>
                  <a:schemeClr val="tx1">
                    <a:tint val="75000"/>
                  </a:schemeClr>
                </a:solidFill>
              </a:defRPr>
            </a:lvl3pPr>
            <a:lvl4pPr marL="1436426" indent="0">
              <a:buNone/>
              <a:defRPr sz="1400">
                <a:solidFill>
                  <a:schemeClr val="tx1">
                    <a:tint val="75000"/>
                  </a:schemeClr>
                </a:solidFill>
              </a:defRPr>
            </a:lvl4pPr>
            <a:lvl5pPr marL="1915234" indent="0">
              <a:buNone/>
              <a:defRPr sz="1400">
                <a:solidFill>
                  <a:schemeClr val="tx1">
                    <a:tint val="75000"/>
                  </a:schemeClr>
                </a:solidFill>
              </a:defRPr>
            </a:lvl5pPr>
            <a:lvl6pPr marL="2394044" indent="0">
              <a:buNone/>
              <a:defRPr sz="1400">
                <a:solidFill>
                  <a:schemeClr val="tx1">
                    <a:tint val="75000"/>
                  </a:schemeClr>
                </a:solidFill>
              </a:defRPr>
            </a:lvl6pPr>
            <a:lvl7pPr marL="2872852" indent="0">
              <a:buNone/>
              <a:defRPr sz="1400">
                <a:solidFill>
                  <a:schemeClr val="tx1">
                    <a:tint val="75000"/>
                  </a:schemeClr>
                </a:solidFill>
              </a:defRPr>
            </a:lvl7pPr>
            <a:lvl8pPr marL="3351661" indent="0">
              <a:buNone/>
              <a:defRPr sz="1400">
                <a:solidFill>
                  <a:schemeClr val="tx1">
                    <a:tint val="75000"/>
                  </a:schemeClr>
                </a:solidFill>
              </a:defRPr>
            </a:lvl8pPr>
            <a:lvl9pPr marL="3830469" indent="0">
              <a:buNone/>
              <a:defRPr sz="1400">
                <a:solidFill>
                  <a:schemeClr val="tx1">
                    <a:tint val="75000"/>
                  </a:schemeClr>
                </a:solidFill>
              </a:defRPr>
            </a:lvl9pPr>
          </a:lstStyle>
          <a:p>
            <a:pPr lvl="0"/>
            <a:r>
              <a:rPr lang="ja-JP" altLang="en-US"/>
              <a:t>マスター テキストの書式設定</a:t>
            </a:r>
          </a:p>
        </p:txBody>
      </p:sp>
      <p:sp>
        <p:nvSpPr>
          <p:cNvPr id="7" name="Title 1"/>
          <p:cNvSpPr>
            <a:spLocks noGrp="1"/>
          </p:cNvSpPr>
          <p:nvPr>
            <p:ph type="title"/>
          </p:nvPr>
        </p:nvSpPr>
        <p:spPr>
          <a:xfrm>
            <a:off x="900552" y="1023717"/>
            <a:ext cx="8104909" cy="1308485"/>
          </a:xfrm>
          <a:prstGeom prst="rect">
            <a:avLst/>
          </a:prstGeom>
        </p:spPr>
        <p:txBody>
          <a:bodyPr vert="horz" lIns="0" tIns="0" rIns="0" bIns="0"/>
          <a:lstStyle>
            <a:lvl1pPr algn="l">
              <a:defRPr sz="2900" b="1">
                <a:latin typeface="Arial"/>
                <a:cs typeface="Arial"/>
              </a:defRPr>
            </a:lvl1pPr>
          </a:lstStyle>
          <a:p>
            <a:r>
              <a:rPr lang="ja-JP" altLang="en-US"/>
              <a:t>マスター タイトルの書式設定</a:t>
            </a:r>
            <a:endParaRPr lang="en-US" dirty="0"/>
          </a:p>
        </p:txBody>
      </p:sp>
      <p:sp>
        <p:nvSpPr>
          <p:cNvPr id="4" name="Date Placeholder 3"/>
          <p:cNvSpPr>
            <a:spLocks noGrp="1"/>
          </p:cNvSpPr>
          <p:nvPr>
            <p:ph type="dt" sz="half" idx="10"/>
          </p:nvPr>
        </p:nvSpPr>
        <p:spPr/>
        <p:txBody>
          <a:bodyPr/>
          <a:lstStyle>
            <a:lvl1pPr>
              <a:defRPr/>
            </a:lvl1pPr>
          </a:lstStyle>
          <a:p>
            <a:r>
              <a:rPr lang="en-US"/>
              <a:t>6/Dec/2016</a:t>
            </a:r>
          </a:p>
        </p:txBody>
      </p:sp>
      <p:sp>
        <p:nvSpPr>
          <p:cNvPr id="5" name="Footer Placeholder 4"/>
          <p:cNvSpPr>
            <a:spLocks noGrp="1"/>
          </p:cNvSpPr>
          <p:nvPr>
            <p:ph type="ftr" sz="quarter" idx="11"/>
          </p:nvPr>
        </p:nvSpPr>
        <p:spPr/>
        <p:txBody>
          <a:bodyPr/>
          <a:lstStyle>
            <a:lvl1pPr>
              <a:defRPr/>
            </a:lvl1pPr>
          </a:lstStyle>
          <a:p>
            <a:pPr>
              <a:defRPr/>
            </a:pPr>
            <a:r>
              <a:rPr lang="en-US"/>
              <a:t>LCWS2016 @Morioka</a:t>
            </a:r>
          </a:p>
        </p:txBody>
      </p:sp>
      <p:sp>
        <p:nvSpPr>
          <p:cNvPr id="6" name="Slide Number Placeholder 5"/>
          <p:cNvSpPr>
            <a:spLocks noGrp="1"/>
          </p:cNvSpPr>
          <p:nvPr>
            <p:ph type="sldNum" sz="quarter" idx="12"/>
          </p:nvPr>
        </p:nvSpPr>
        <p:spPr/>
        <p:txBody>
          <a:bodyPr/>
          <a:lstStyle>
            <a:lvl1pPr>
              <a:defRPr/>
            </a:lvl1pPr>
          </a:lstStyle>
          <a:p>
            <a:fld id="{98917B3F-D5BA-41D6-AF86-CD062E1D69C5}" type="slidenum">
              <a:rPr lang="en-US"/>
              <a:pPr/>
              <a:t>‹#›</a:t>
            </a:fld>
            <a:endParaRPr lang="en-US"/>
          </a:p>
        </p:txBody>
      </p:sp>
    </p:spTree>
    <p:extLst>
      <p:ext uri="{BB962C8B-B14F-4D97-AF65-F5344CB8AC3E}">
        <p14:creationId xmlns:p14="http://schemas.microsoft.com/office/powerpoint/2010/main" val="38382598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Title 1"/>
          <p:cNvSpPr>
            <a:spLocks noGrp="1"/>
          </p:cNvSpPr>
          <p:nvPr>
            <p:ph type="title"/>
          </p:nvPr>
        </p:nvSpPr>
        <p:spPr>
          <a:xfrm>
            <a:off x="900552" y="1023717"/>
            <a:ext cx="8104909" cy="500303"/>
          </a:xfrm>
          <a:prstGeom prst="rect">
            <a:avLst/>
          </a:prstGeom>
        </p:spPr>
        <p:txBody>
          <a:bodyPr vert="horz" lIns="0" tIns="0" rIns="0" bIns="0"/>
          <a:lstStyle>
            <a:lvl1pPr algn="l">
              <a:defRPr sz="2900" b="1">
                <a:latin typeface="Arial"/>
                <a:cs typeface="Arial"/>
              </a:defRPr>
            </a:lvl1p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r>
              <a:rPr lang="en-US"/>
              <a:t>6/Dec/2016</a:t>
            </a:r>
          </a:p>
        </p:txBody>
      </p:sp>
      <p:sp>
        <p:nvSpPr>
          <p:cNvPr id="4" name="Footer Placeholder 4"/>
          <p:cNvSpPr>
            <a:spLocks noGrp="1"/>
          </p:cNvSpPr>
          <p:nvPr>
            <p:ph type="ftr" sz="quarter" idx="11"/>
          </p:nvPr>
        </p:nvSpPr>
        <p:spPr/>
        <p:txBody>
          <a:bodyPr/>
          <a:lstStyle>
            <a:lvl1pPr>
              <a:defRPr/>
            </a:lvl1pPr>
          </a:lstStyle>
          <a:p>
            <a:pPr>
              <a:defRPr/>
            </a:pPr>
            <a:r>
              <a:rPr lang="en-US"/>
              <a:t>LCWS2016 @Morioka</a:t>
            </a:r>
          </a:p>
        </p:txBody>
      </p:sp>
      <p:sp>
        <p:nvSpPr>
          <p:cNvPr id="5" name="Slide Number Placeholder 5"/>
          <p:cNvSpPr>
            <a:spLocks noGrp="1"/>
          </p:cNvSpPr>
          <p:nvPr>
            <p:ph type="sldNum" sz="quarter" idx="12"/>
          </p:nvPr>
        </p:nvSpPr>
        <p:spPr/>
        <p:txBody>
          <a:bodyPr/>
          <a:lstStyle>
            <a:lvl1pPr>
              <a:defRPr/>
            </a:lvl1pPr>
          </a:lstStyle>
          <a:p>
            <a:fld id="{D3FDE533-910B-4818-B3F3-6304CAD88056}" type="slidenum">
              <a:rPr lang="en-US"/>
              <a:pPr/>
              <a:t>‹#›</a:t>
            </a:fld>
            <a:endParaRPr lang="en-US"/>
          </a:p>
        </p:txBody>
      </p:sp>
    </p:spTree>
    <p:extLst>
      <p:ext uri="{BB962C8B-B14F-4D97-AF65-F5344CB8AC3E}">
        <p14:creationId xmlns:p14="http://schemas.microsoft.com/office/powerpoint/2010/main" val="1875184675"/>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2 つのコンテンツ">
    <p:spTree>
      <p:nvGrpSpPr>
        <p:cNvPr id="1" name=""/>
        <p:cNvGrpSpPr/>
        <p:nvPr/>
      </p:nvGrpSpPr>
      <p:grpSpPr>
        <a:xfrm>
          <a:off x="0" y="0"/>
          <a:ext cx="0" cy="0"/>
          <a:chOff x="0" y="0"/>
          <a:chExt cx="0" cy="0"/>
        </a:xfrm>
      </p:grpSpPr>
      <p:sp>
        <p:nvSpPr>
          <p:cNvPr id="8" name="Content Placeholder 2"/>
          <p:cNvSpPr>
            <a:spLocks noGrp="1"/>
          </p:cNvSpPr>
          <p:nvPr>
            <p:ph idx="13"/>
          </p:nvPr>
        </p:nvSpPr>
        <p:spPr>
          <a:xfrm>
            <a:off x="915558" y="1847278"/>
            <a:ext cx="3872345" cy="3891587"/>
          </a:xfrm>
          <a:prstGeom prst="rect">
            <a:avLst/>
          </a:prstGeom>
        </p:spPr>
        <p:txBody>
          <a:bodyPr/>
          <a:lstStyle>
            <a:lvl2pPr marL="435281" indent="-435281">
              <a:defRPr sz="2300">
                <a:latin typeface="Arial"/>
                <a:cs typeface="Arial"/>
              </a:defRPr>
            </a:lvl2pPr>
            <a:lvl3pPr marL="873584" indent="-324950">
              <a:defRPr sz="1900">
                <a:latin typeface="Arial"/>
                <a:cs typeface="Arial"/>
              </a:defRPr>
            </a:lvl3pPr>
            <a:lvl4pPr marL="1144124" indent="-273562">
              <a:buFont typeface="Lucida Grande"/>
              <a:buChar char="‒"/>
              <a:defRPr sz="1700">
                <a:latin typeface="Arial"/>
                <a:cs typeface="Arial"/>
              </a:defRPr>
            </a:lvl4pPr>
            <a:lvl5pPr marL="1419196" indent="-217641">
              <a:defRPr sz="1700">
                <a:latin typeface="Arial"/>
                <a:cs typeface="Aria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3" name="Content Placeholder 2"/>
          <p:cNvSpPr>
            <a:spLocks noGrp="1"/>
          </p:cNvSpPr>
          <p:nvPr>
            <p:ph idx="14"/>
          </p:nvPr>
        </p:nvSpPr>
        <p:spPr>
          <a:xfrm>
            <a:off x="5120611" y="1847278"/>
            <a:ext cx="3872345" cy="3891587"/>
          </a:xfrm>
          <a:prstGeom prst="rect">
            <a:avLst/>
          </a:prstGeom>
        </p:spPr>
        <p:txBody>
          <a:bodyPr/>
          <a:lstStyle>
            <a:lvl2pPr marL="435281" indent="-435281">
              <a:defRPr sz="2300">
                <a:latin typeface="Arial"/>
                <a:cs typeface="Arial"/>
              </a:defRPr>
            </a:lvl2pPr>
            <a:lvl3pPr marL="766276" indent="-330995">
              <a:defRPr sz="1900">
                <a:latin typeface="Arial"/>
                <a:cs typeface="Arial"/>
              </a:defRPr>
            </a:lvl3pPr>
            <a:lvl4pPr marL="1088202" indent="-321927">
              <a:buFont typeface="Lucida Grande"/>
              <a:buChar char="‒"/>
              <a:defRPr sz="1700">
                <a:latin typeface="Arial"/>
                <a:cs typeface="Arial"/>
              </a:defRPr>
            </a:lvl4pPr>
            <a:lvl5pPr marL="1305842" indent="-217641" defTabSz="350644">
              <a:defRPr sz="1700">
                <a:latin typeface="Arial"/>
                <a:cs typeface="Aria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Title 1"/>
          <p:cNvSpPr>
            <a:spLocks noGrp="1"/>
          </p:cNvSpPr>
          <p:nvPr>
            <p:ph type="title"/>
          </p:nvPr>
        </p:nvSpPr>
        <p:spPr>
          <a:xfrm>
            <a:off x="900552" y="1023717"/>
            <a:ext cx="8104909" cy="500303"/>
          </a:xfrm>
          <a:prstGeom prst="rect">
            <a:avLst/>
          </a:prstGeom>
        </p:spPr>
        <p:txBody>
          <a:bodyPr vert="horz" lIns="0" tIns="0" rIns="0" bIns="0"/>
          <a:lstStyle>
            <a:lvl1pPr algn="l">
              <a:defRPr sz="2900" b="1">
                <a:latin typeface="Arial"/>
                <a:cs typeface="Arial"/>
              </a:defRPr>
            </a:lvl1pPr>
          </a:lstStyle>
          <a:p>
            <a:r>
              <a:rPr lang="ja-JP" altLang="en-US"/>
              <a:t>マスター タイトルの書式設定</a:t>
            </a:r>
            <a:endParaRPr lang="en-US" dirty="0"/>
          </a:p>
        </p:txBody>
      </p:sp>
      <p:sp>
        <p:nvSpPr>
          <p:cNvPr id="5" name="Date Placeholder 3"/>
          <p:cNvSpPr>
            <a:spLocks noGrp="1"/>
          </p:cNvSpPr>
          <p:nvPr>
            <p:ph type="dt" sz="half" idx="15"/>
          </p:nvPr>
        </p:nvSpPr>
        <p:spPr/>
        <p:txBody>
          <a:bodyPr/>
          <a:lstStyle>
            <a:lvl1pPr>
              <a:defRPr/>
            </a:lvl1pPr>
          </a:lstStyle>
          <a:p>
            <a:r>
              <a:rPr lang="en-US"/>
              <a:t>6/Dec/2016</a:t>
            </a:r>
          </a:p>
        </p:txBody>
      </p:sp>
      <p:sp>
        <p:nvSpPr>
          <p:cNvPr id="6" name="Footer Placeholder 4"/>
          <p:cNvSpPr>
            <a:spLocks noGrp="1"/>
          </p:cNvSpPr>
          <p:nvPr>
            <p:ph type="ftr" sz="quarter" idx="16"/>
          </p:nvPr>
        </p:nvSpPr>
        <p:spPr/>
        <p:txBody>
          <a:bodyPr/>
          <a:lstStyle>
            <a:lvl1pPr>
              <a:defRPr/>
            </a:lvl1pPr>
          </a:lstStyle>
          <a:p>
            <a:pPr>
              <a:defRPr/>
            </a:pPr>
            <a:r>
              <a:rPr lang="en-US"/>
              <a:t>LCWS2016 @Morioka</a:t>
            </a:r>
          </a:p>
        </p:txBody>
      </p:sp>
      <p:sp>
        <p:nvSpPr>
          <p:cNvPr id="7" name="Slide Number Placeholder 5"/>
          <p:cNvSpPr>
            <a:spLocks noGrp="1"/>
          </p:cNvSpPr>
          <p:nvPr>
            <p:ph type="sldNum" sz="quarter" idx="17"/>
          </p:nvPr>
        </p:nvSpPr>
        <p:spPr/>
        <p:txBody>
          <a:bodyPr/>
          <a:lstStyle>
            <a:lvl1pPr>
              <a:defRPr/>
            </a:lvl1pPr>
          </a:lstStyle>
          <a:p>
            <a:fld id="{10E3012E-E6AB-4A31-9B44-AF5583E98D93}" type="slidenum">
              <a:rPr lang="en-US"/>
              <a:pPr/>
              <a:t>‹#›</a:t>
            </a:fld>
            <a:endParaRPr lang="en-US"/>
          </a:p>
        </p:txBody>
      </p:sp>
    </p:spTree>
    <p:extLst>
      <p:ext uri="{BB962C8B-B14F-4D97-AF65-F5344CB8AC3E}">
        <p14:creationId xmlns:p14="http://schemas.microsoft.com/office/powerpoint/2010/main" val="208182017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549" y="1699672"/>
            <a:ext cx="3977410" cy="470428"/>
          </a:xfrm>
          <a:prstGeom prst="rect">
            <a:avLst/>
          </a:prstGeom>
        </p:spPr>
        <p:txBody>
          <a:bodyPr anchor="b">
            <a:normAutofit/>
          </a:bodyPr>
          <a:lstStyle>
            <a:lvl1pPr marL="0" indent="0">
              <a:buNone/>
              <a:defRPr sz="1900" b="1">
                <a:latin typeface="Arial"/>
                <a:cs typeface="Arial"/>
              </a:defRPr>
            </a:lvl1pPr>
            <a:lvl2pPr marL="478811" indent="0">
              <a:buNone/>
              <a:defRPr sz="2100" b="1"/>
            </a:lvl2pPr>
            <a:lvl3pPr marL="957618" indent="0">
              <a:buNone/>
              <a:defRPr sz="1900" b="1"/>
            </a:lvl3pPr>
            <a:lvl4pPr marL="1436426" indent="0">
              <a:buNone/>
              <a:defRPr sz="1700" b="1"/>
            </a:lvl4pPr>
            <a:lvl5pPr marL="1915234" indent="0">
              <a:buNone/>
              <a:defRPr sz="1700" b="1"/>
            </a:lvl5pPr>
            <a:lvl6pPr marL="2394044" indent="0">
              <a:buNone/>
              <a:defRPr sz="1700" b="1"/>
            </a:lvl6pPr>
            <a:lvl7pPr marL="2872852" indent="0">
              <a:buNone/>
              <a:defRPr sz="1700" b="1"/>
            </a:lvl7pPr>
            <a:lvl8pPr marL="3351661" indent="0">
              <a:buNone/>
              <a:defRPr sz="1700" b="1"/>
            </a:lvl8pPr>
            <a:lvl9pPr marL="3830469" indent="0">
              <a:buNone/>
              <a:defRPr sz="1700" b="1"/>
            </a:lvl9pPr>
          </a:lstStyle>
          <a:p>
            <a:pPr lvl="0"/>
            <a:r>
              <a:rPr lang="ja-JP" altLang="en-US"/>
              <a:t>マスター テキストの書式設定</a:t>
            </a:r>
          </a:p>
        </p:txBody>
      </p:sp>
      <p:sp>
        <p:nvSpPr>
          <p:cNvPr id="5" name="Text Placeholder 4"/>
          <p:cNvSpPr>
            <a:spLocks noGrp="1"/>
          </p:cNvSpPr>
          <p:nvPr>
            <p:ph type="body" sz="quarter" idx="3"/>
          </p:nvPr>
        </p:nvSpPr>
        <p:spPr>
          <a:xfrm>
            <a:off x="5094752" y="1699697"/>
            <a:ext cx="3910703" cy="470405"/>
          </a:xfrm>
          <a:prstGeom prst="rect">
            <a:avLst/>
          </a:prstGeom>
        </p:spPr>
        <p:txBody>
          <a:bodyPr anchor="b">
            <a:normAutofit/>
          </a:bodyPr>
          <a:lstStyle>
            <a:lvl1pPr marL="0" indent="0" algn="l">
              <a:buNone/>
              <a:defRPr sz="1900" b="1">
                <a:latin typeface="Arial"/>
                <a:cs typeface="Arial"/>
              </a:defRPr>
            </a:lvl1pPr>
            <a:lvl2pPr marL="478811" indent="0">
              <a:buNone/>
              <a:defRPr sz="2100" b="1"/>
            </a:lvl2pPr>
            <a:lvl3pPr marL="957618" indent="0">
              <a:buNone/>
              <a:defRPr sz="1900" b="1"/>
            </a:lvl3pPr>
            <a:lvl4pPr marL="1436426" indent="0">
              <a:buNone/>
              <a:defRPr sz="1700" b="1"/>
            </a:lvl4pPr>
            <a:lvl5pPr marL="1915234" indent="0">
              <a:buNone/>
              <a:defRPr sz="1700" b="1"/>
            </a:lvl5pPr>
            <a:lvl6pPr marL="2394044" indent="0">
              <a:buNone/>
              <a:defRPr sz="1700" b="1"/>
            </a:lvl6pPr>
            <a:lvl7pPr marL="2872852" indent="0">
              <a:buNone/>
              <a:defRPr sz="1700" b="1"/>
            </a:lvl7pPr>
            <a:lvl8pPr marL="3351661" indent="0">
              <a:buNone/>
              <a:defRPr sz="1700" b="1"/>
            </a:lvl8pPr>
            <a:lvl9pPr marL="3830469" indent="0">
              <a:buNone/>
              <a:defRPr sz="1700" b="1"/>
            </a:lvl9pPr>
          </a:lstStyle>
          <a:p>
            <a:pPr lvl="0"/>
            <a:r>
              <a:rPr lang="ja-JP" altLang="en-US"/>
              <a:t>マスター テキストの書式設定</a:t>
            </a:r>
          </a:p>
        </p:txBody>
      </p:sp>
      <p:sp>
        <p:nvSpPr>
          <p:cNvPr id="10" name="Content Placeholder 2"/>
          <p:cNvSpPr>
            <a:spLocks noGrp="1"/>
          </p:cNvSpPr>
          <p:nvPr>
            <p:ph idx="13"/>
          </p:nvPr>
        </p:nvSpPr>
        <p:spPr>
          <a:xfrm>
            <a:off x="900549" y="2332183"/>
            <a:ext cx="3977410" cy="3502120"/>
          </a:xfrm>
          <a:prstGeom prst="rect">
            <a:avLst/>
          </a:prstGeom>
        </p:spPr>
        <p:txBody>
          <a:bodyPr/>
          <a:lstStyle>
            <a:lvl2pPr marL="435281" indent="-435281">
              <a:defRPr sz="2300">
                <a:latin typeface="Arial"/>
                <a:cs typeface="Arial"/>
              </a:defRPr>
            </a:lvl2pPr>
            <a:lvl3pPr marL="873584" indent="-324950">
              <a:defRPr sz="1900">
                <a:latin typeface="Arial"/>
                <a:cs typeface="Arial"/>
              </a:defRPr>
            </a:lvl3pPr>
            <a:lvl4pPr marL="1144124" indent="-273562">
              <a:buFont typeface="Lucida Grande"/>
              <a:buChar char="‒"/>
              <a:defRPr sz="1700">
                <a:latin typeface="Arial"/>
                <a:cs typeface="Arial"/>
              </a:defRPr>
            </a:lvl4pPr>
            <a:lvl5pPr marL="1419196" indent="-217641">
              <a:defRPr sz="1700">
                <a:latin typeface="Arial"/>
                <a:cs typeface="Aria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1" name="Content Placeholder 2"/>
          <p:cNvSpPr>
            <a:spLocks noGrp="1"/>
          </p:cNvSpPr>
          <p:nvPr>
            <p:ph idx="14"/>
          </p:nvPr>
        </p:nvSpPr>
        <p:spPr>
          <a:xfrm>
            <a:off x="5094752" y="2332197"/>
            <a:ext cx="3910703" cy="3502119"/>
          </a:xfrm>
          <a:prstGeom prst="rect">
            <a:avLst/>
          </a:prstGeom>
        </p:spPr>
        <p:txBody>
          <a:bodyPr/>
          <a:lstStyle>
            <a:lvl2pPr marL="435281" indent="-435281">
              <a:defRPr sz="2300">
                <a:latin typeface="Arial"/>
                <a:cs typeface="Arial"/>
              </a:defRPr>
            </a:lvl2pPr>
            <a:lvl3pPr marL="766276" indent="-330995">
              <a:defRPr sz="1900">
                <a:latin typeface="Arial"/>
                <a:cs typeface="Arial"/>
              </a:defRPr>
            </a:lvl3pPr>
            <a:lvl4pPr marL="1088202" indent="-321927">
              <a:buFont typeface="Lucida Grande"/>
              <a:buChar char="‒"/>
              <a:defRPr sz="1700">
                <a:latin typeface="Arial"/>
                <a:cs typeface="Arial"/>
              </a:defRPr>
            </a:lvl4pPr>
            <a:lvl5pPr marL="1305842" indent="-217641" defTabSz="350644">
              <a:defRPr sz="1700">
                <a:latin typeface="Arial"/>
                <a:cs typeface="Aria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5" name="Title 1"/>
          <p:cNvSpPr>
            <a:spLocks noGrp="1"/>
          </p:cNvSpPr>
          <p:nvPr>
            <p:ph type="title"/>
          </p:nvPr>
        </p:nvSpPr>
        <p:spPr>
          <a:xfrm>
            <a:off x="900552" y="1023717"/>
            <a:ext cx="8104909" cy="500303"/>
          </a:xfrm>
          <a:prstGeom prst="rect">
            <a:avLst/>
          </a:prstGeom>
        </p:spPr>
        <p:txBody>
          <a:bodyPr vert="horz" lIns="0" tIns="0" rIns="0" bIns="0"/>
          <a:lstStyle>
            <a:lvl1pPr algn="l">
              <a:defRPr sz="2900" b="1">
                <a:latin typeface="Arial"/>
                <a:cs typeface="Arial"/>
              </a:defRPr>
            </a:lvl1pPr>
          </a:lstStyle>
          <a:p>
            <a:r>
              <a:rPr lang="ja-JP" altLang="en-US"/>
              <a:t>マスター タイトルの書式設定</a:t>
            </a:r>
            <a:endParaRPr lang="en-US" dirty="0"/>
          </a:p>
        </p:txBody>
      </p:sp>
      <p:sp>
        <p:nvSpPr>
          <p:cNvPr id="7" name="Date Placeholder 3"/>
          <p:cNvSpPr>
            <a:spLocks noGrp="1"/>
          </p:cNvSpPr>
          <p:nvPr>
            <p:ph type="dt" sz="half" idx="15"/>
          </p:nvPr>
        </p:nvSpPr>
        <p:spPr/>
        <p:txBody>
          <a:bodyPr/>
          <a:lstStyle>
            <a:lvl1pPr>
              <a:defRPr/>
            </a:lvl1pPr>
          </a:lstStyle>
          <a:p>
            <a:r>
              <a:rPr lang="en-US"/>
              <a:t>6/Dec/2016</a:t>
            </a:r>
          </a:p>
        </p:txBody>
      </p:sp>
      <p:sp>
        <p:nvSpPr>
          <p:cNvPr id="8" name="Footer Placeholder 4"/>
          <p:cNvSpPr>
            <a:spLocks noGrp="1"/>
          </p:cNvSpPr>
          <p:nvPr>
            <p:ph type="ftr" sz="quarter" idx="16"/>
          </p:nvPr>
        </p:nvSpPr>
        <p:spPr/>
        <p:txBody>
          <a:bodyPr/>
          <a:lstStyle>
            <a:lvl1pPr>
              <a:defRPr/>
            </a:lvl1pPr>
          </a:lstStyle>
          <a:p>
            <a:pPr>
              <a:defRPr/>
            </a:pPr>
            <a:r>
              <a:rPr lang="en-US"/>
              <a:t>LCWS2016 @Morioka</a:t>
            </a:r>
          </a:p>
        </p:txBody>
      </p:sp>
      <p:sp>
        <p:nvSpPr>
          <p:cNvPr id="9" name="Slide Number Placeholder 5"/>
          <p:cNvSpPr>
            <a:spLocks noGrp="1"/>
          </p:cNvSpPr>
          <p:nvPr>
            <p:ph type="sldNum" sz="quarter" idx="17"/>
          </p:nvPr>
        </p:nvSpPr>
        <p:spPr/>
        <p:txBody>
          <a:bodyPr/>
          <a:lstStyle>
            <a:lvl1pPr>
              <a:defRPr/>
            </a:lvl1pPr>
          </a:lstStyle>
          <a:p>
            <a:fld id="{0755E4CE-CCAD-49AC-AC4D-F08A4689D4B2}" type="slidenum">
              <a:rPr lang="en-US"/>
              <a:pPr/>
              <a:t>‹#›</a:t>
            </a:fld>
            <a:endParaRPr lang="en-US"/>
          </a:p>
        </p:txBody>
      </p:sp>
    </p:spTree>
    <p:extLst>
      <p:ext uri="{BB962C8B-B14F-4D97-AF65-F5344CB8AC3E}">
        <p14:creationId xmlns:p14="http://schemas.microsoft.com/office/powerpoint/2010/main" val="153750653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r>
              <a:rPr lang="en-US"/>
              <a:t>6/Dec/2016</a:t>
            </a:r>
          </a:p>
        </p:txBody>
      </p:sp>
      <p:sp>
        <p:nvSpPr>
          <p:cNvPr id="3" name="Footer Placeholder 4"/>
          <p:cNvSpPr>
            <a:spLocks noGrp="1"/>
          </p:cNvSpPr>
          <p:nvPr>
            <p:ph type="ftr" sz="quarter" idx="11"/>
          </p:nvPr>
        </p:nvSpPr>
        <p:spPr/>
        <p:txBody>
          <a:bodyPr/>
          <a:lstStyle>
            <a:lvl1pPr>
              <a:defRPr/>
            </a:lvl1pPr>
          </a:lstStyle>
          <a:p>
            <a:pPr>
              <a:defRPr/>
            </a:pPr>
            <a:r>
              <a:rPr lang="en-US"/>
              <a:t>LCWS2016 @Morioka</a:t>
            </a:r>
          </a:p>
        </p:txBody>
      </p:sp>
      <p:sp>
        <p:nvSpPr>
          <p:cNvPr id="4" name="Slide Number Placeholder 5"/>
          <p:cNvSpPr>
            <a:spLocks noGrp="1"/>
          </p:cNvSpPr>
          <p:nvPr>
            <p:ph type="sldNum" sz="quarter" idx="12"/>
          </p:nvPr>
        </p:nvSpPr>
        <p:spPr/>
        <p:txBody>
          <a:bodyPr/>
          <a:lstStyle>
            <a:lvl1pPr>
              <a:defRPr/>
            </a:lvl1pPr>
          </a:lstStyle>
          <a:p>
            <a:fld id="{7495DD6C-36D4-4A80-9089-07E93D1A16D4}" type="slidenum">
              <a:rPr lang="en-US"/>
              <a:pPr/>
              <a:t>‹#›</a:t>
            </a:fld>
            <a:endParaRPr lang="en-US"/>
          </a:p>
        </p:txBody>
      </p:sp>
    </p:spTree>
    <p:extLst>
      <p:ext uri="{BB962C8B-B14F-4D97-AF65-F5344CB8AC3E}">
        <p14:creationId xmlns:p14="http://schemas.microsoft.com/office/powerpoint/2010/main" val="138621453"/>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900558" y="1031394"/>
            <a:ext cx="2853761" cy="654242"/>
          </a:xfrm>
          <a:prstGeom prst="rect">
            <a:avLst/>
          </a:prstGeom>
        </p:spPr>
        <p:txBody>
          <a:bodyPr lIns="0" tIns="0" rIns="0" bIns="0" anchor="b"/>
          <a:lstStyle>
            <a:lvl1pPr algn="l">
              <a:defRPr sz="1500" b="1">
                <a:latin typeface="Arial"/>
                <a:cs typeface="Aria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872977" y="1031394"/>
            <a:ext cx="5132485" cy="4733636"/>
          </a:xfrm>
          <a:prstGeom prst="rect">
            <a:avLst/>
          </a:prstGeom>
        </p:spPr>
        <p:txBody>
          <a:bodyPr/>
          <a:lstStyle>
            <a:lvl1pPr>
              <a:defRPr sz="2900" baseline="0"/>
            </a:lvl1pPr>
            <a:lvl2pPr>
              <a:defRPr sz="2300">
                <a:latin typeface="Arial"/>
                <a:cs typeface="Arial"/>
              </a:defRPr>
            </a:lvl2pPr>
            <a:lvl3pPr>
              <a:defRPr sz="1900">
                <a:latin typeface="Arial"/>
                <a:cs typeface="Arial"/>
              </a:defRPr>
            </a:lvl3pPr>
            <a:lvl4pPr>
              <a:defRPr sz="1700">
                <a:latin typeface="Arial"/>
                <a:cs typeface="Arial"/>
              </a:defRPr>
            </a:lvl4pPr>
            <a:lvl5pPr>
              <a:defRPr sz="1700">
                <a:latin typeface="Arial"/>
                <a:cs typeface="Arial"/>
              </a:defRPr>
            </a:lvl5pPr>
            <a:lvl6pPr>
              <a:defRPr sz="2100"/>
            </a:lvl6pPr>
            <a:lvl7pPr>
              <a:defRPr sz="2100"/>
            </a:lvl7pPr>
            <a:lvl8pPr>
              <a:defRPr sz="2100"/>
            </a:lvl8pPr>
            <a:lvl9pPr>
              <a:defRPr sz="21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900544" y="1831879"/>
            <a:ext cx="2853762" cy="3933151"/>
          </a:xfrm>
          <a:prstGeom prst="rect">
            <a:avLst/>
          </a:prstGeom>
        </p:spPr>
        <p:txBody>
          <a:bodyPr>
            <a:normAutofit/>
          </a:bodyPr>
          <a:lstStyle>
            <a:lvl1pPr marL="0" indent="0">
              <a:buNone/>
              <a:defRPr sz="1300" b="1"/>
            </a:lvl1pPr>
            <a:lvl2pPr marL="478811" indent="0">
              <a:buNone/>
              <a:defRPr sz="1200"/>
            </a:lvl2pPr>
            <a:lvl3pPr marL="957618" indent="0">
              <a:buNone/>
              <a:defRPr sz="1000"/>
            </a:lvl3pPr>
            <a:lvl4pPr marL="1436426" indent="0">
              <a:buNone/>
              <a:defRPr sz="1000"/>
            </a:lvl4pPr>
            <a:lvl5pPr marL="1915234" indent="0">
              <a:buNone/>
              <a:defRPr sz="1000"/>
            </a:lvl5pPr>
            <a:lvl6pPr marL="2394044" indent="0">
              <a:buNone/>
              <a:defRPr sz="1000"/>
            </a:lvl6pPr>
            <a:lvl7pPr marL="2872852" indent="0">
              <a:buNone/>
              <a:defRPr sz="1000"/>
            </a:lvl7pPr>
            <a:lvl8pPr marL="3351661" indent="0">
              <a:buNone/>
              <a:defRPr sz="1000"/>
            </a:lvl8pPr>
            <a:lvl9pPr marL="3830469" indent="0">
              <a:buNone/>
              <a:defRPr sz="10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r>
              <a:rPr lang="en-US"/>
              <a:t>6/Dec/2016</a:t>
            </a:r>
          </a:p>
        </p:txBody>
      </p:sp>
      <p:sp>
        <p:nvSpPr>
          <p:cNvPr id="6" name="Footer Placeholder 4"/>
          <p:cNvSpPr>
            <a:spLocks noGrp="1"/>
          </p:cNvSpPr>
          <p:nvPr>
            <p:ph type="ftr" sz="quarter" idx="11"/>
          </p:nvPr>
        </p:nvSpPr>
        <p:spPr/>
        <p:txBody>
          <a:bodyPr/>
          <a:lstStyle>
            <a:lvl1pPr>
              <a:defRPr/>
            </a:lvl1pPr>
          </a:lstStyle>
          <a:p>
            <a:pPr>
              <a:defRPr/>
            </a:pPr>
            <a:r>
              <a:rPr lang="en-US"/>
              <a:t>LCWS2016 @Morioka</a:t>
            </a:r>
          </a:p>
        </p:txBody>
      </p:sp>
      <p:sp>
        <p:nvSpPr>
          <p:cNvPr id="7" name="Slide Number Placeholder 5"/>
          <p:cNvSpPr>
            <a:spLocks noGrp="1"/>
          </p:cNvSpPr>
          <p:nvPr>
            <p:ph type="sldNum" sz="quarter" idx="12"/>
          </p:nvPr>
        </p:nvSpPr>
        <p:spPr/>
        <p:txBody>
          <a:bodyPr/>
          <a:lstStyle>
            <a:lvl1pPr>
              <a:defRPr/>
            </a:lvl1pPr>
          </a:lstStyle>
          <a:p>
            <a:fld id="{EA532F6A-CE71-4149-8B7A-E8E89F4A0E3E}" type="slidenum">
              <a:rPr lang="en-US"/>
              <a:pPr/>
              <a:t>‹#›</a:t>
            </a:fld>
            <a:endParaRPr lang="en-US"/>
          </a:p>
        </p:txBody>
      </p:sp>
    </p:spTree>
    <p:extLst>
      <p:ext uri="{BB962C8B-B14F-4D97-AF65-F5344CB8AC3E}">
        <p14:creationId xmlns:p14="http://schemas.microsoft.com/office/powerpoint/2010/main" val="64933935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41646" y="4672061"/>
            <a:ext cx="5943600" cy="566738"/>
          </a:xfrm>
          <a:prstGeom prst="rect">
            <a:avLst/>
          </a:prstGeom>
        </p:spPr>
        <p:txBody>
          <a:bodyPr lIns="0" tIns="0" rIns="0" bIns="0" anchor="b"/>
          <a:lstStyle>
            <a:lvl1pPr algn="l">
              <a:defRPr sz="2300" b="1">
                <a:latin typeface="Arial"/>
                <a:cs typeface="Arial"/>
              </a:defRPr>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1941646" y="915942"/>
            <a:ext cx="5943600" cy="3540606"/>
          </a:xfrm>
          <a:prstGeom prst="rect">
            <a:avLst/>
          </a:prstGeom>
        </p:spPr>
        <p:txBody>
          <a:bodyPr rtlCol="0">
            <a:normAutofit/>
          </a:bodyPr>
          <a:lstStyle>
            <a:lvl1pPr marL="0" indent="0">
              <a:buNone/>
              <a:defRPr sz="3300"/>
            </a:lvl1pPr>
            <a:lvl2pPr marL="478811" indent="0">
              <a:buNone/>
              <a:defRPr sz="3000"/>
            </a:lvl2pPr>
            <a:lvl3pPr marL="957618" indent="0">
              <a:buNone/>
              <a:defRPr sz="2500"/>
            </a:lvl3pPr>
            <a:lvl4pPr marL="1436426" indent="0">
              <a:buNone/>
              <a:defRPr sz="2100"/>
            </a:lvl4pPr>
            <a:lvl5pPr marL="1915234" indent="0">
              <a:buNone/>
              <a:defRPr sz="2100"/>
            </a:lvl5pPr>
            <a:lvl6pPr marL="2394044" indent="0">
              <a:buNone/>
              <a:defRPr sz="2100"/>
            </a:lvl6pPr>
            <a:lvl7pPr marL="2872852" indent="0">
              <a:buNone/>
              <a:defRPr sz="2100"/>
            </a:lvl7pPr>
            <a:lvl8pPr marL="3351661" indent="0">
              <a:buNone/>
              <a:defRPr sz="2100"/>
            </a:lvl8pPr>
            <a:lvl9pPr marL="3830469" indent="0">
              <a:buNone/>
              <a:defRPr sz="21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1941646" y="5238799"/>
            <a:ext cx="5943600" cy="804862"/>
          </a:xfrm>
          <a:prstGeom prst="rect">
            <a:avLst/>
          </a:prstGeom>
        </p:spPr>
        <p:txBody>
          <a:bodyPr>
            <a:normAutofit/>
          </a:bodyPr>
          <a:lstStyle>
            <a:lvl1pPr marL="0" indent="0">
              <a:buNone/>
              <a:defRPr sz="1300">
                <a:latin typeface="Arial"/>
                <a:cs typeface="Arial"/>
              </a:defRPr>
            </a:lvl1pPr>
            <a:lvl2pPr marL="478811" indent="0">
              <a:buNone/>
              <a:defRPr sz="1200"/>
            </a:lvl2pPr>
            <a:lvl3pPr marL="957618" indent="0">
              <a:buNone/>
              <a:defRPr sz="1000"/>
            </a:lvl3pPr>
            <a:lvl4pPr marL="1436426" indent="0">
              <a:buNone/>
              <a:defRPr sz="1000"/>
            </a:lvl4pPr>
            <a:lvl5pPr marL="1915234" indent="0">
              <a:buNone/>
              <a:defRPr sz="1000"/>
            </a:lvl5pPr>
            <a:lvl6pPr marL="2394044" indent="0">
              <a:buNone/>
              <a:defRPr sz="1000"/>
            </a:lvl6pPr>
            <a:lvl7pPr marL="2872852" indent="0">
              <a:buNone/>
              <a:defRPr sz="1000"/>
            </a:lvl7pPr>
            <a:lvl8pPr marL="3351661" indent="0">
              <a:buNone/>
              <a:defRPr sz="1000"/>
            </a:lvl8pPr>
            <a:lvl9pPr marL="3830469" indent="0">
              <a:buNone/>
              <a:defRPr sz="10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r>
              <a:rPr lang="en-US"/>
              <a:t>6/Dec/2016</a:t>
            </a:r>
          </a:p>
        </p:txBody>
      </p:sp>
      <p:sp>
        <p:nvSpPr>
          <p:cNvPr id="6" name="Footer Placeholder 4"/>
          <p:cNvSpPr>
            <a:spLocks noGrp="1"/>
          </p:cNvSpPr>
          <p:nvPr>
            <p:ph type="ftr" sz="quarter" idx="11"/>
          </p:nvPr>
        </p:nvSpPr>
        <p:spPr/>
        <p:txBody>
          <a:bodyPr/>
          <a:lstStyle>
            <a:lvl1pPr>
              <a:defRPr/>
            </a:lvl1pPr>
          </a:lstStyle>
          <a:p>
            <a:pPr>
              <a:defRPr/>
            </a:pPr>
            <a:r>
              <a:rPr lang="en-US"/>
              <a:t>LCWS2016 @Morioka</a:t>
            </a:r>
          </a:p>
        </p:txBody>
      </p:sp>
      <p:sp>
        <p:nvSpPr>
          <p:cNvPr id="7" name="Slide Number Placeholder 5"/>
          <p:cNvSpPr>
            <a:spLocks noGrp="1"/>
          </p:cNvSpPr>
          <p:nvPr>
            <p:ph type="sldNum" sz="quarter" idx="12"/>
          </p:nvPr>
        </p:nvSpPr>
        <p:spPr/>
        <p:txBody>
          <a:bodyPr/>
          <a:lstStyle>
            <a:lvl1pPr>
              <a:defRPr/>
            </a:lvl1pPr>
          </a:lstStyle>
          <a:p>
            <a:fld id="{C4FA9F95-AD5D-4457-8D05-AF094828B73B}" type="slidenum">
              <a:rPr lang="en-US"/>
              <a:pPr/>
              <a:t>‹#›</a:t>
            </a:fld>
            <a:endParaRPr lang="en-US"/>
          </a:p>
        </p:txBody>
      </p:sp>
    </p:spTree>
    <p:extLst>
      <p:ext uri="{BB962C8B-B14F-4D97-AF65-F5344CB8AC3E}">
        <p14:creationId xmlns:p14="http://schemas.microsoft.com/office/powerpoint/2010/main" val="164109575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7"/>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2508" y="7"/>
            <a:ext cx="9918508" cy="686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436082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622849"/>
            <a:ext cx="8420100" cy="687356"/>
          </a:xfrm>
        </p:spPr>
        <p:txBody>
          <a:bodyPr anchor="b">
            <a:noAutofit/>
          </a:bodyPr>
          <a:lstStyle>
            <a:lvl1pPr>
              <a:lnSpc>
                <a:spcPct val="100000"/>
              </a:lnSpc>
              <a:defRPr sz="4000">
                <a:ea typeface="ヒラギノ角ゴ ProN W6"/>
              </a:defRPr>
            </a:lvl1pPr>
          </a:lstStyle>
          <a:p>
            <a:r>
              <a:rPr lang="ja-JP" altLang="en-US" dirty="0" smtClean="0"/>
              <a:t>マスター タイトルの書式設定</a:t>
            </a:r>
            <a:endParaRPr lang="en-US" dirty="0"/>
          </a:p>
        </p:txBody>
      </p:sp>
      <p:sp>
        <p:nvSpPr>
          <p:cNvPr id="3" name="Subtitle 2"/>
          <p:cNvSpPr>
            <a:spLocks noGrp="1"/>
          </p:cNvSpPr>
          <p:nvPr>
            <p:ph type="subTitle" idx="1"/>
          </p:nvPr>
        </p:nvSpPr>
        <p:spPr>
          <a:xfrm>
            <a:off x="1485900" y="4953000"/>
            <a:ext cx="6934200" cy="1219200"/>
          </a:xfrm>
        </p:spPr>
        <p:txBody>
          <a:bodyPr>
            <a:normAutofit/>
          </a:bodyPr>
          <a:lstStyle>
            <a:lvl1pPr marL="0" indent="0" algn="ctr">
              <a:buNone/>
              <a:defRPr sz="2400">
                <a:solidFill>
                  <a:schemeClr val="tx1">
                    <a:tint val="75000"/>
                  </a:schemeClr>
                </a:solidFill>
              </a:defRPr>
            </a:lvl1pPr>
            <a:lvl2pPr marL="457083" indent="0" algn="ctr">
              <a:buNone/>
              <a:defRPr>
                <a:solidFill>
                  <a:schemeClr val="tx1">
                    <a:tint val="75000"/>
                  </a:schemeClr>
                </a:solidFill>
              </a:defRPr>
            </a:lvl2pPr>
            <a:lvl3pPr marL="914166" indent="0" algn="ctr">
              <a:buNone/>
              <a:defRPr>
                <a:solidFill>
                  <a:schemeClr val="tx1">
                    <a:tint val="75000"/>
                  </a:schemeClr>
                </a:solidFill>
              </a:defRPr>
            </a:lvl3pPr>
            <a:lvl4pPr marL="1371249" indent="0" algn="ctr">
              <a:buNone/>
              <a:defRPr>
                <a:solidFill>
                  <a:schemeClr val="tx1">
                    <a:tint val="75000"/>
                  </a:schemeClr>
                </a:solidFill>
              </a:defRPr>
            </a:lvl4pPr>
            <a:lvl5pPr marL="1828333" indent="0" algn="ctr">
              <a:buNone/>
              <a:defRPr>
                <a:solidFill>
                  <a:schemeClr val="tx1">
                    <a:tint val="75000"/>
                  </a:schemeClr>
                </a:solidFill>
              </a:defRPr>
            </a:lvl5pPr>
            <a:lvl6pPr marL="2285417" indent="0" algn="ctr">
              <a:buNone/>
              <a:defRPr>
                <a:solidFill>
                  <a:schemeClr val="tx1">
                    <a:tint val="75000"/>
                  </a:schemeClr>
                </a:solidFill>
              </a:defRPr>
            </a:lvl6pPr>
            <a:lvl7pPr marL="2742501" indent="0" algn="ctr">
              <a:buNone/>
              <a:defRPr>
                <a:solidFill>
                  <a:schemeClr val="tx1">
                    <a:tint val="75000"/>
                  </a:schemeClr>
                </a:solidFill>
              </a:defRPr>
            </a:lvl7pPr>
            <a:lvl8pPr marL="3199584" indent="0" algn="ctr">
              <a:buNone/>
              <a:defRPr>
                <a:solidFill>
                  <a:schemeClr val="tx1">
                    <a:tint val="75000"/>
                  </a:schemeClr>
                </a:solidFill>
              </a:defRPr>
            </a:lvl8pPr>
            <a:lvl9pPr marL="3656667"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7" name="Date Placeholder 6"/>
          <p:cNvSpPr>
            <a:spLocks noGrp="1"/>
          </p:cNvSpPr>
          <p:nvPr>
            <p:ph type="dt" sz="half" idx="10"/>
          </p:nvPr>
        </p:nvSpPr>
        <p:spPr/>
        <p:txBody>
          <a:bodyPr/>
          <a:lstStyle/>
          <a:p>
            <a:fld id="{332FD0B7-4DF8-454A-87FD-3304149D867E}" type="datetime1">
              <a:rPr lang="ja-JP" altLang="en-US" smtClean="0">
                <a:solidFill>
                  <a:prstClr val="black">
                    <a:lumMod val="65000"/>
                    <a:lumOff val="35000"/>
                  </a:prstClr>
                </a:solidFill>
                <a:ea typeface="ＭＳ Ｐゴシック"/>
              </a:rPr>
              <a:pPr/>
              <a:t>17/01/14</a:t>
            </a:fld>
            <a:endParaRPr lang="en-US" dirty="0">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A9B540C-44DA-4F69-89C9-7C84606640D3}" type="slidenum">
              <a:rPr lang="en-US" smtClean="0">
                <a:solidFill>
                  <a:prstClr val="white">
                    <a:lumMod val="75000"/>
                  </a:prstClr>
                </a:solidFill>
              </a:rPr>
              <a:pPr/>
              <a:t>‹#›</a:t>
            </a:fld>
            <a:endParaRPr lang="en-US" dirty="0">
              <a:solidFill>
                <a:prstClr val="white">
                  <a:lumMod val="75000"/>
                </a:prstClr>
              </a:solidFill>
            </a:endParaRPr>
          </a:p>
        </p:txBody>
      </p:sp>
      <p:sp>
        <p:nvSpPr>
          <p:cNvPr id="9" name="Footer Placeholder 8"/>
          <p:cNvSpPr>
            <a:spLocks noGrp="1"/>
          </p:cNvSpPr>
          <p:nvPr>
            <p:ph type="ftr" sz="quarter" idx="12"/>
          </p:nvPr>
        </p:nvSpPr>
        <p:spPr/>
        <p:txBody>
          <a:bodyPr/>
          <a:lstStyle/>
          <a:p>
            <a:r>
              <a:rPr lang="en-US" altLang="ja-JP" smtClean="0">
                <a:solidFill>
                  <a:prstClr val="white">
                    <a:lumMod val="75000"/>
                  </a:prstClr>
                </a:solidFill>
              </a:rPr>
              <a:t>KEK, Masashi YAMANAKA</a:t>
            </a:r>
            <a:endParaRPr lang="en-US" dirty="0">
              <a:solidFill>
                <a:prstClr val="white">
                  <a:lumMod val="75000"/>
                </a:prstClr>
              </a:solidFill>
            </a:endParaRPr>
          </a:p>
        </p:txBody>
      </p:sp>
    </p:spTree>
    <p:extLst>
      <p:ext uri="{BB962C8B-B14F-4D97-AF65-F5344CB8AC3E}">
        <p14:creationId xmlns:p14="http://schemas.microsoft.com/office/powerpoint/2010/main" val="3509652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47651" y="971551"/>
            <a:ext cx="4556760" cy="3633788"/>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sz="half" idx="15"/>
          </p:nvPr>
        </p:nvSpPr>
        <p:spPr>
          <a:xfrm>
            <a:off x="5083588" y="971551"/>
            <a:ext cx="4566665" cy="3633788"/>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3"/>
          <p:cNvSpPr>
            <a:spLocks noGrp="1"/>
          </p:cNvSpPr>
          <p:nvPr>
            <p:ph type="body" sz="half" idx="16"/>
          </p:nvPr>
        </p:nvSpPr>
        <p:spPr>
          <a:xfrm>
            <a:off x="248482" y="4765103"/>
            <a:ext cx="4555932" cy="1265812"/>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10" name="Text Placeholder 3"/>
          <p:cNvSpPr>
            <a:spLocks noGrp="1"/>
          </p:cNvSpPr>
          <p:nvPr>
            <p:ph type="body" sz="half" idx="19"/>
          </p:nvPr>
        </p:nvSpPr>
        <p:spPr>
          <a:xfrm>
            <a:off x="5083585" y="4765103"/>
            <a:ext cx="4556759" cy="1265812"/>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11" name="Date Placeholder 3"/>
          <p:cNvSpPr>
            <a:spLocks noGrp="1"/>
          </p:cNvSpPr>
          <p:nvPr>
            <p:ph type="dt" sz="half" idx="2"/>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LCWS'16</a:t>
            </a:r>
            <a:endParaRPr lang="en-US" dirty="0"/>
          </a:p>
        </p:txBody>
      </p:sp>
      <p:sp>
        <p:nvSpPr>
          <p:cNvPr id="12" name="Footer Placeholder 4"/>
          <p:cNvSpPr>
            <a:spLocks noGrp="1"/>
          </p:cNvSpPr>
          <p:nvPr>
            <p:ph type="ftr" sz="quarter" idx="3"/>
          </p:nvPr>
        </p:nvSpPr>
        <p:spPr>
          <a:xfrm>
            <a:off x="1658152" y="6504386"/>
            <a:ext cx="678396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dirty="0" smtClean="0"/>
              <a:t>N. Solyak | R&amp;D on ILC cost reduction</a:t>
            </a:r>
            <a:endParaRPr lang="en-US" b="1" dirty="0"/>
          </a:p>
        </p:txBody>
      </p:sp>
      <p:sp>
        <p:nvSpPr>
          <p:cNvPr id="13" name="Slide Number Placeholder 5"/>
          <p:cNvSpPr>
            <a:spLocks noGrp="1"/>
          </p:cNvSpPr>
          <p:nvPr>
            <p:ph type="sldNum" sz="quarter" idx="4"/>
          </p:nvPr>
        </p:nvSpPr>
        <p:spPr>
          <a:xfrm>
            <a:off x="240771" y="6504378"/>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a:pPr>
                <a:defRPr/>
              </a:pPr>
              <a:t>‹#›</a:t>
            </a:fld>
            <a:endParaRPr lang="en-US" dirty="0"/>
          </a:p>
        </p:txBody>
      </p:sp>
      <p:sp>
        <p:nvSpPr>
          <p:cNvPr id="14"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96796516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smtClean="0"/>
          </a:p>
        </p:txBody>
      </p:sp>
      <p:sp>
        <p:nvSpPr>
          <p:cNvPr id="4" name="Date Placeholder 3"/>
          <p:cNvSpPr>
            <a:spLocks noGrp="1"/>
          </p:cNvSpPr>
          <p:nvPr>
            <p:ph type="dt" sz="half" idx="10"/>
          </p:nvPr>
        </p:nvSpPr>
        <p:spPr/>
        <p:txBody>
          <a:bodyPr/>
          <a:lstStyle/>
          <a:p>
            <a:fld id="{1D2600F4-559B-8D4B-9661-AFDB76000139}" type="datetime1">
              <a:rPr lang="ja-JP" altLang="en-US" smtClean="0">
                <a:solidFill>
                  <a:prstClr val="black">
                    <a:lumMod val="65000"/>
                    <a:lumOff val="35000"/>
                  </a:prstClr>
                </a:solidFill>
                <a:ea typeface="ＭＳ Ｐゴシック"/>
              </a:rPr>
              <a:pPr/>
              <a:t>17/01/14</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white">
                    <a:lumMod val="75000"/>
                  </a:prstClr>
                </a:solidFill>
              </a:rPr>
              <a:pPr/>
              <a:t>‹#›</a:t>
            </a:fld>
            <a:endParaRPr lang="en-US">
              <a:solidFill>
                <a:prstClr val="white">
                  <a:lumMod val="75000"/>
                </a:prstClr>
              </a:solidFill>
            </a:endParaRPr>
          </a:p>
        </p:txBody>
      </p:sp>
    </p:spTree>
    <p:extLst>
      <p:ext uri="{BB962C8B-B14F-4D97-AF65-F5344CB8AC3E}">
        <p14:creationId xmlns:p14="http://schemas.microsoft.com/office/powerpoint/2010/main" val="202534682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82506" y="1371620"/>
            <a:ext cx="8420100" cy="2505075"/>
          </a:xfrm>
        </p:spPr>
        <p:txBody>
          <a:bodyPr anchor="b"/>
          <a:lstStyle>
            <a:lvl1pPr algn="ctr" defTabSz="914166"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82506" y="4068780"/>
            <a:ext cx="8420100" cy="1131887"/>
          </a:xfrm>
        </p:spPr>
        <p:txBody>
          <a:bodyPr anchor="t"/>
          <a:lstStyle>
            <a:lvl1pPr marL="0" indent="0" algn="ctr">
              <a:buNone/>
              <a:defRPr sz="2000">
                <a:solidFill>
                  <a:schemeClr val="tx1">
                    <a:tint val="75000"/>
                  </a:schemeClr>
                </a:solidFill>
              </a:defRPr>
            </a:lvl1pPr>
            <a:lvl2pPr marL="457083" indent="0">
              <a:buNone/>
              <a:defRPr sz="1800">
                <a:solidFill>
                  <a:schemeClr val="tx1">
                    <a:tint val="75000"/>
                  </a:schemeClr>
                </a:solidFill>
              </a:defRPr>
            </a:lvl2pPr>
            <a:lvl3pPr marL="914166" indent="0">
              <a:buNone/>
              <a:defRPr sz="1600">
                <a:solidFill>
                  <a:schemeClr val="tx1">
                    <a:tint val="75000"/>
                  </a:schemeClr>
                </a:solidFill>
              </a:defRPr>
            </a:lvl3pPr>
            <a:lvl4pPr marL="1371249" indent="0">
              <a:buNone/>
              <a:defRPr sz="1400">
                <a:solidFill>
                  <a:schemeClr val="tx1">
                    <a:tint val="75000"/>
                  </a:schemeClr>
                </a:solidFill>
              </a:defRPr>
            </a:lvl4pPr>
            <a:lvl5pPr marL="1828333" indent="0">
              <a:buNone/>
              <a:defRPr sz="1400">
                <a:solidFill>
                  <a:schemeClr val="tx1">
                    <a:tint val="75000"/>
                  </a:schemeClr>
                </a:solidFill>
              </a:defRPr>
            </a:lvl5pPr>
            <a:lvl6pPr marL="2285417" indent="0">
              <a:buNone/>
              <a:defRPr sz="1400">
                <a:solidFill>
                  <a:schemeClr val="tx1">
                    <a:tint val="75000"/>
                  </a:schemeClr>
                </a:solidFill>
              </a:defRPr>
            </a:lvl6pPr>
            <a:lvl7pPr marL="2742501" indent="0">
              <a:buNone/>
              <a:defRPr sz="1400">
                <a:solidFill>
                  <a:schemeClr val="tx1">
                    <a:tint val="75000"/>
                  </a:schemeClr>
                </a:solidFill>
              </a:defRPr>
            </a:lvl7pPr>
            <a:lvl8pPr marL="3199584" indent="0">
              <a:buNone/>
              <a:defRPr sz="1400">
                <a:solidFill>
                  <a:schemeClr val="tx1">
                    <a:tint val="75000"/>
                  </a:schemeClr>
                </a:solidFill>
              </a:defRPr>
            </a:lvl8pPr>
            <a:lvl9pPr marL="3656667"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12B4FD8-FE76-9148-BBDB-160B9874AA3E}" type="datetime1">
              <a:rPr lang="ja-JP" altLang="en-US" smtClean="0">
                <a:solidFill>
                  <a:prstClr val="black">
                    <a:lumMod val="65000"/>
                    <a:lumOff val="35000"/>
                  </a:prstClr>
                </a:solidFill>
                <a:ea typeface="ＭＳ Ｐゴシック"/>
              </a:rPr>
              <a:pPr/>
              <a:t>17/01/14</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white">
                    <a:lumMod val="75000"/>
                  </a:prstClr>
                </a:solidFill>
              </a:rPr>
              <a:pPr/>
              <a:t>‹#›</a:t>
            </a:fld>
            <a:endParaRPr lang="en-US">
              <a:solidFill>
                <a:prstClr val="white">
                  <a:lumMod val="75000"/>
                </a:prstClr>
              </a:solidFill>
            </a:endParaRPr>
          </a:p>
        </p:txBody>
      </p:sp>
      <p:sp>
        <p:nvSpPr>
          <p:cNvPr id="7" name="Oval 6"/>
          <p:cNvSpPr/>
          <p:nvPr/>
        </p:nvSpPr>
        <p:spPr>
          <a:xfrm>
            <a:off x="4870453" y="3924300"/>
            <a:ext cx="91836"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defTabSz="914166"/>
            <a:endParaRPr kumimoji="0" lang="en-US">
              <a:solidFill>
                <a:prstClr val="white"/>
              </a:solidFill>
              <a:latin typeface="Calibri"/>
            </a:endParaRPr>
          </a:p>
        </p:txBody>
      </p:sp>
      <p:sp>
        <p:nvSpPr>
          <p:cNvPr id="8" name="Oval 7"/>
          <p:cNvSpPr/>
          <p:nvPr/>
        </p:nvSpPr>
        <p:spPr>
          <a:xfrm>
            <a:off x="5087147" y="3924300"/>
            <a:ext cx="91836"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defTabSz="914166"/>
            <a:endParaRPr kumimoji="0" lang="en-US">
              <a:solidFill>
                <a:prstClr val="white"/>
              </a:solidFill>
              <a:latin typeface="Calibri"/>
            </a:endParaRPr>
          </a:p>
        </p:txBody>
      </p:sp>
      <p:sp>
        <p:nvSpPr>
          <p:cNvPr id="9" name="Oval 8"/>
          <p:cNvSpPr/>
          <p:nvPr/>
        </p:nvSpPr>
        <p:spPr>
          <a:xfrm>
            <a:off x="4654789" y="3924300"/>
            <a:ext cx="91836"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defTabSz="914166"/>
            <a:endParaRPr kumimoji="0" lang="en-US">
              <a:solidFill>
                <a:prstClr val="white"/>
              </a:solidFill>
              <a:latin typeface="Calibri"/>
            </a:endParaRPr>
          </a:p>
        </p:txBody>
      </p:sp>
    </p:spTree>
    <p:extLst>
      <p:ext uri="{BB962C8B-B14F-4D97-AF65-F5344CB8AC3E}">
        <p14:creationId xmlns:p14="http://schemas.microsoft.com/office/powerpoint/2010/main" val="243334235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4" name="Content Placeholder 3"/>
          <p:cNvSpPr>
            <a:spLocks noGrp="1"/>
          </p:cNvSpPr>
          <p:nvPr>
            <p:ph sz="half" idx="2"/>
          </p:nvPr>
        </p:nvSpPr>
        <p:spPr>
          <a:xfrm>
            <a:off x="5035550" y="1600208"/>
            <a:ext cx="437515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smtClean="0"/>
          </a:p>
        </p:txBody>
      </p:sp>
      <p:sp>
        <p:nvSpPr>
          <p:cNvPr id="5" name="Date Placeholder 4"/>
          <p:cNvSpPr>
            <a:spLocks noGrp="1"/>
          </p:cNvSpPr>
          <p:nvPr>
            <p:ph type="dt" sz="half" idx="10"/>
          </p:nvPr>
        </p:nvSpPr>
        <p:spPr/>
        <p:txBody>
          <a:bodyPr/>
          <a:lstStyle/>
          <a:p>
            <a:fld id="{27BF684C-4CE7-6940-85C5-593424E0B727}" type="datetime1">
              <a:rPr lang="ja-JP" altLang="en-US" smtClean="0">
                <a:solidFill>
                  <a:prstClr val="black">
                    <a:lumMod val="65000"/>
                    <a:lumOff val="35000"/>
                  </a:prstClr>
                </a:solidFill>
                <a:ea typeface="ＭＳ Ｐゴシック"/>
              </a:rPr>
              <a:pPr/>
              <a:t>17/01/14</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7" name="Slide Number Placeholder 6"/>
          <p:cNvSpPr>
            <a:spLocks noGrp="1"/>
          </p:cNvSpPr>
          <p:nvPr>
            <p:ph type="sldNum" sz="quarter" idx="12"/>
          </p:nvPr>
        </p:nvSpPr>
        <p:spPr/>
        <p:txBody>
          <a:bodyPr/>
          <a:lstStyle/>
          <a:p>
            <a:fld id="{BA9B540C-44DA-4F69-89C9-7C84606640D3}" type="slidenum">
              <a:rPr lang="en-US" smtClean="0">
                <a:solidFill>
                  <a:prstClr val="white">
                    <a:lumMod val="75000"/>
                  </a:prstClr>
                </a:solidFill>
              </a:rPr>
              <a:pPr/>
              <a:t>‹#›</a:t>
            </a:fld>
            <a:endParaRPr lang="en-US">
              <a:solidFill>
                <a:prstClr val="white">
                  <a:lumMod val="75000"/>
                </a:prstClr>
              </a:solidFill>
            </a:endParaRPr>
          </a:p>
        </p:txBody>
      </p:sp>
      <p:sp>
        <p:nvSpPr>
          <p:cNvPr id="9" name="Content Placeholder 8"/>
          <p:cNvSpPr>
            <a:spLocks noGrp="1"/>
          </p:cNvSpPr>
          <p:nvPr>
            <p:ph sz="quarter" idx="13"/>
          </p:nvPr>
        </p:nvSpPr>
        <p:spPr>
          <a:xfrm>
            <a:off x="396243" y="1600200"/>
            <a:ext cx="4378452" cy="452628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Tree>
    <p:extLst>
      <p:ext uri="{BB962C8B-B14F-4D97-AF65-F5344CB8AC3E}">
        <p14:creationId xmlns:p14="http://schemas.microsoft.com/office/powerpoint/2010/main" val="311819002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495300" y="1600200"/>
            <a:ext cx="4376870" cy="609600"/>
          </a:xfrm>
        </p:spPr>
        <p:txBody>
          <a:bodyPr anchor="b">
            <a:noAutofit/>
          </a:bodyPr>
          <a:lstStyle>
            <a:lvl1pPr marL="0" indent="0" algn="ctr">
              <a:buNone/>
              <a:defRPr sz="2400" b="0"/>
            </a:lvl1pPr>
            <a:lvl2pPr marL="457083" indent="0">
              <a:buNone/>
              <a:defRPr sz="2000" b="1"/>
            </a:lvl2pPr>
            <a:lvl3pPr marL="914166" indent="0">
              <a:buNone/>
              <a:defRPr sz="1800" b="1"/>
            </a:lvl3pPr>
            <a:lvl4pPr marL="1371249" indent="0">
              <a:buNone/>
              <a:defRPr sz="1600" b="1"/>
            </a:lvl4pPr>
            <a:lvl5pPr marL="1828333" indent="0">
              <a:buNone/>
              <a:defRPr sz="1600" b="1"/>
            </a:lvl5pPr>
            <a:lvl6pPr marL="2285417" indent="0">
              <a:buNone/>
              <a:defRPr sz="1600" b="1"/>
            </a:lvl6pPr>
            <a:lvl7pPr marL="2742501" indent="0">
              <a:buNone/>
              <a:defRPr sz="1600" b="1"/>
            </a:lvl7pPr>
            <a:lvl8pPr marL="3199584" indent="0">
              <a:buNone/>
              <a:defRPr sz="1600" b="1"/>
            </a:lvl8pPr>
            <a:lvl9pPr marL="3656667" indent="0">
              <a:buNone/>
              <a:defRPr sz="1600" b="1"/>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5035558" y="1600200"/>
            <a:ext cx="4378590" cy="609600"/>
          </a:xfrm>
        </p:spPr>
        <p:txBody>
          <a:bodyPr anchor="b">
            <a:noAutofit/>
          </a:bodyPr>
          <a:lstStyle>
            <a:lvl1pPr marL="0" indent="0" algn="ctr">
              <a:buNone/>
              <a:defRPr sz="2400" b="0"/>
            </a:lvl1pPr>
            <a:lvl2pPr marL="457083" indent="0">
              <a:buNone/>
              <a:defRPr sz="2000" b="1"/>
            </a:lvl2pPr>
            <a:lvl3pPr marL="914166" indent="0">
              <a:buNone/>
              <a:defRPr sz="1800" b="1"/>
            </a:lvl3pPr>
            <a:lvl4pPr marL="1371249" indent="0">
              <a:buNone/>
              <a:defRPr sz="1600" b="1"/>
            </a:lvl4pPr>
            <a:lvl5pPr marL="1828333" indent="0">
              <a:buNone/>
              <a:defRPr sz="1600" b="1"/>
            </a:lvl5pPr>
            <a:lvl6pPr marL="2285417" indent="0">
              <a:buNone/>
              <a:defRPr sz="1600" b="1"/>
            </a:lvl6pPr>
            <a:lvl7pPr marL="2742501" indent="0">
              <a:buNone/>
              <a:defRPr sz="1600" b="1"/>
            </a:lvl7pPr>
            <a:lvl8pPr marL="3199584" indent="0">
              <a:buNone/>
              <a:defRPr sz="1600" b="1"/>
            </a:lvl8pPr>
            <a:lvl9pPr marL="3656667" indent="0">
              <a:buNone/>
              <a:defRPr sz="1600" b="1"/>
            </a:lvl9pPr>
          </a:lstStyle>
          <a:p>
            <a:pPr lvl="0"/>
            <a:r>
              <a:rPr lang="ja-JP" altLang="en-US" smtClean="0"/>
              <a:t>マスター テキストの書式設定</a:t>
            </a:r>
          </a:p>
        </p:txBody>
      </p:sp>
      <p:sp>
        <p:nvSpPr>
          <p:cNvPr id="7" name="Date Placeholder 6"/>
          <p:cNvSpPr>
            <a:spLocks noGrp="1"/>
          </p:cNvSpPr>
          <p:nvPr>
            <p:ph type="dt" sz="half" idx="10"/>
          </p:nvPr>
        </p:nvSpPr>
        <p:spPr/>
        <p:txBody>
          <a:bodyPr/>
          <a:lstStyle/>
          <a:p>
            <a:fld id="{416344CF-487E-EB44-9E29-B7A518CA2DE9}" type="datetime1">
              <a:rPr lang="ja-JP" altLang="en-US" smtClean="0">
                <a:solidFill>
                  <a:prstClr val="black">
                    <a:lumMod val="65000"/>
                    <a:lumOff val="35000"/>
                  </a:prstClr>
                </a:solidFill>
                <a:ea typeface="ＭＳ Ｐゴシック"/>
              </a:rPr>
              <a:pPr/>
              <a:t>17/01/14</a:t>
            </a:fld>
            <a:endParaRPr lang="en-US">
              <a:solidFill>
                <a:prstClr val="black">
                  <a:lumMod val="65000"/>
                  <a:lumOff val="35000"/>
                </a:prstClr>
              </a:solidFill>
            </a:endParaRPr>
          </a:p>
        </p:txBody>
      </p:sp>
      <p:sp>
        <p:nvSpPr>
          <p:cNvPr id="8" name="Footer Placeholder 7"/>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9" name="Slide Number Placeholder 8"/>
          <p:cNvSpPr>
            <a:spLocks noGrp="1"/>
          </p:cNvSpPr>
          <p:nvPr>
            <p:ph type="sldNum" sz="quarter" idx="12"/>
          </p:nvPr>
        </p:nvSpPr>
        <p:spPr/>
        <p:txBody>
          <a:bodyPr/>
          <a:lstStyle/>
          <a:p>
            <a:fld id="{BA9B540C-44DA-4F69-89C9-7C84606640D3}" type="slidenum">
              <a:rPr lang="en-US" smtClean="0">
                <a:solidFill>
                  <a:prstClr val="white">
                    <a:lumMod val="75000"/>
                  </a:prstClr>
                </a:solidFill>
              </a:rPr>
              <a:pPr/>
              <a:t>‹#›</a:t>
            </a:fld>
            <a:endParaRPr lang="en-US">
              <a:solidFill>
                <a:prstClr val="white">
                  <a:lumMod val="75000"/>
                </a:prstClr>
              </a:solidFill>
            </a:endParaRPr>
          </a:p>
        </p:txBody>
      </p:sp>
      <p:sp>
        <p:nvSpPr>
          <p:cNvPr id="11" name="Content Placeholder 10"/>
          <p:cNvSpPr>
            <a:spLocks noGrp="1"/>
          </p:cNvSpPr>
          <p:nvPr>
            <p:ph sz="quarter" idx="13"/>
          </p:nvPr>
        </p:nvSpPr>
        <p:spPr>
          <a:xfrm>
            <a:off x="495303" y="2212849"/>
            <a:ext cx="4378452" cy="391363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3" name="Content Placeholder 12"/>
          <p:cNvSpPr>
            <a:spLocks noGrp="1"/>
          </p:cNvSpPr>
          <p:nvPr>
            <p:ph sz="quarter" idx="14"/>
          </p:nvPr>
        </p:nvSpPr>
        <p:spPr>
          <a:xfrm>
            <a:off x="5061966" y="2212856"/>
            <a:ext cx="4378452" cy="39131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extLst>
      <p:ext uri="{BB962C8B-B14F-4D97-AF65-F5344CB8AC3E}">
        <p14:creationId xmlns:p14="http://schemas.microsoft.com/office/powerpoint/2010/main" val="221815452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48A0F3BD-C426-6C40-94A5-CA1AD9F8462D}" type="datetime1">
              <a:rPr lang="ja-JP" altLang="en-US" smtClean="0">
                <a:solidFill>
                  <a:prstClr val="black">
                    <a:lumMod val="65000"/>
                    <a:lumOff val="35000"/>
                  </a:prstClr>
                </a:solidFill>
                <a:ea typeface="ＭＳ Ｐゴシック"/>
              </a:rPr>
              <a:pPr/>
              <a:t>17/01/14</a:t>
            </a:fld>
            <a:endParaRPr lang="en-US">
              <a:solidFill>
                <a:prstClr val="black">
                  <a:lumMod val="65000"/>
                  <a:lumOff val="35000"/>
                </a:prstClr>
              </a:solidFill>
            </a:endParaRPr>
          </a:p>
        </p:txBody>
      </p:sp>
      <p:sp>
        <p:nvSpPr>
          <p:cNvPr id="4" name="Footer Placeholder 3"/>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5" name="Slide Number Placeholder 4"/>
          <p:cNvSpPr>
            <a:spLocks noGrp="1"/>
          </p:cNvSpPr>
          <p:nvPr>
            <p:ph type="sldNum" sz="quarter" idx="12"/>
          </p:nvPr>
        </p:nvSpPr>
        <p:spPr/>
        <p:txBody>
          <a:bodyPr/>
          <a:lstStyle/>
          <a:p>
            <a:fld id="{BA9B540C-44DA-4F69-89C9-7C84606640D3}" type="slidenum">
              <a:rPr lang="en-US" smtClean="0">
                <a:solidFill>
                  <a:prstClr val="white">
                    <a:lumMod val="75000"/>
                  </a:prstClr>
                </a:solidFill>
              </a:rPr>
              <a:pPr/>
              <a:t>‹#›</a:t>
            </a:fld>
            <a:endParaRPr lang="en-US">
              <a:solidFill>
                <a:prstClr val="white">
                  <a:lumMod val="75000"/>
                </a:prstClr>
              </a:solidFill>
            </a:endParaRPr>
          </a:p>
        </p:txBody>
      </p:sp>
    </p:spTree>
    <p:extLst>
      <p:ext uri="{BB962C8B-B14F-4D97-AF65-F5344CB8AC3E}">
        <p14:creationId xmlns:p14="http://schemas.microsoft.com/office/powerpoint/2010/main" val="218331447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CE8029-41C8-4449-A762-4F294F1C94FD}" type="datetime1">
              <a:rPr lang="ja-JP" altLang="en-US" smtClean="0">
                <a:solidFill>
                  <a:prstClr val="black">
                    <a:lumMod val="65000"/>
                    <a:lumOff val="35000"/>
                  </a:prstClr>
                </a:solidFill>
                <a:ea typeface="ＭＳ Ｐゴシック"/>
              </a:rPr>
              <a:pPr/>
              <a:t>17/01/14</a:t>
            </a:fld>
            <a:endParaRPr lang="en-US">
              <a:solidFill>
                <a:prstClr val="black">
                  <a:lumMod val="65000"/>
                  <a:lumOff val="35000"/>
                </a:prstClr>
              </a:solidFill>
            </a:endParaRPr>
          </a:p>
        </p:txBody>
      </p:sp>
      <p:sp>
        <p:nvSpPr>
          <p:cNvPr id="3" name="Footer Placeholder 2"/>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4" name="Slide Number Placeholder 3"/>
          <p:cNvSpPr>
            <a:spLocks noGrp="1"/>
          </p:cNvSpPr>
          <p:nvPr>
            <p:ph type="sldNum" sz="quarter" idx="12"/>
          </p:nvPr>
        </p:nvSpPr>
        <p:spPr/>
        <p:txBody>
          <a:bodyPr/>
          <a:lstStyle/>
          <a:p>
            <a:fld id="{BA9B540C-44DA-4F69-89C9-7C84606640D3}" type="slidenum">
              <a:rPr lang="en-US" smtClean="0">
                <a:solidFill>
                  <a:prstClr val="white">
                    <a:lumMod val="75000"/>
                  </a:prstClr>
                </a:solidFill>
              </a:rPr>
              <a:pPr/>
              <a:t>‹#›</a:t>
            </a:fld>
            <a:endParaRPr lang="en-US">
              <a:solidFill>
                <a:prstClr val="white">
                  <a:lumMod val="75000"/>
                </a:prstClr>
              </a:solidFill>
            </a:endParaRPr>
          </a:p>
        </p:txBody>
      </p:sp>
    </p:spTree>
    <p:extLst>
      <p:ext uri="{BB962C8B-B14F-4D97-AF65-F5344CB8AC3E}">
        <p14:creationId xmlns:p14="http://schemas.microsoft.com/office/powerpoint/2010/main" val="258662147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399350" y="266700"/>
            <a:ext cx="3259006"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779077" y="273067"/>
            <a:ext cx="541218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399350" y="2438420"/>
            <a:ext cx="3259006" cy="3687763"/>
          </a:xfrm>
        </p:spPr>
        <p:txBody>
          <a:bodyPr>
            <a:normAutofit/>
          </a:bodyPr>
          <a:lstStyle>
            <a:lvl1pPr marL="0" indent="0" algn="ctr">
              <a:lnSpc>
                <a:spcPct val="125000"/>
              </a:lnSpc>
              <a:buNone/>
              <a:defRPr sz="1600"/>
            </a:lvl1pPr>
            <a:lvl2pPr marL="457083" indent="0">
              <a:buNone/>
              <a:defRPr sz="1200"/>
            </a:lvl2pPr>
            <a:lvl3pPr marL="914166" indent="0">
              <a:buNone/>
              <a:defRPr sz="1000"/>
            </a:lvl3pPr>
            <a:lvl4pPr marL="1371249" indent="0">
              <a:buNone/>
              <a:defRPr sz="900"/>
            </a:lvl4pPr>
            <a:lvl5pPr marL="1828333" indent="0">
              <a:buNone/>
              <a:defRPr sz="900"/>
            </a:lvl5pPr>
            <a:lvl6pPr marL="2285417" indent="0">
              <a:buNone/>
              <a:defRPr sz="900"/>
            </a:lvl6pPr>
            <a:lvl7pPr marL="2742501" indent="0">
              <a:buNone/>
              <a:defRPr sz="900"/>
            </a:lvl7pPr>
            <a:lvl8pPr marL="3199584" indent="0">
              <a:buNone/>
              <a:defRPr sz="900"/>
            </a:lvl8pPr>
            <a:lvl9pPr marL="3656667"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DA5A82D-ADE9-8B42-A066-245E9C76B2D6}" type="datetime1">
              <a:rPr lang="ja-JP" altLang="en-US" smtClean="0">
                <a:solidFill>
                  <a:prstClr val="black">
                    <a:lumMod val="65000"/>
                    <a:lumOff val="35000"/>
                  </a:prstClr>
                </a:solidFill>
                <a:ea typeface="ＭＳ Ｐゴシック"/>
              </a:rPr>
              <a:pPr/>
              <a:t>17/01/14</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7" name="Slide Number Placeholder 6"/>
          <p:cNvSpPr>
            <a:spLocks noGrp="1"/>
          </p:cNvSpPr>
          <p:nvPr>
            <p:ph type="sldNum" sz="quarter" idx="12"/>
          </p:nvPr>
        </p:nvSpPr>
        <p:spPr/>
        <p:txBody>
          <a:bodyPr/>
          <a:lstStyle/>
          <a:p>
            <a:fld id="{BA9B540C-44DA-4F69-89C9-7C84606640D3}" type="slidenum">
              <a:rPr lang="en-US" smtClean="0">
                <a:solidFill>
                  <a:prstClr val="white">
                    <a:lumMod val="75000"/>
                  </a:prstClr>
                </a:solidFill>
              </a:rPr>
              <a:pPr/>
              <a:t>‹#›</a:t>
            </a:fld>
            <a:endParaRPr lang="en-US">
              <a:solidFill>
                <a:prstClr val="white">
                  <a:lumMod val="75000"/>
                </a:prstClr>
              </a:solidFill>
            </a:endParaRPr>
          </a:p>
        </p:txBody>
      </p:sp>
    </p:spTree>
    <p:extLst>
      <p:ext uri="{BB962C8B-B14F-4D97-AF65-F5344CB8AC3E}">
        <p14:creationId xmlns:p14="http://schemas.microsoft.com/office/powerpoint/2010/main" val="412293049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819546" y="228600"/>
            <a:ext cx="6187809" cy="895350"/>
          </a:xfrm>
        </p:spPr>
        <p:txBody>
          <a:bodyPr anchor="b"/>
          <a:lstStyle>
            <a:lvl1pPr algn="ctr">
              <a:lnSpc>
                <a:spcPct val="100000"/>
              </a:lnSpc>
              <a:defRPr sz="28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1633803" y="1143000"/>
            <a:ext cx="655928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083" indent="0">
              <a:buNone/>
              <a:defRPr sz="2800"/>
            </a:lvl2pPr>
            <a:lvl3pPr marL="914166" indent="0">
              <a:buNone/>
              <a:defRPr sz="2400"/>
            </a:lvl3pPr>
            <a:lvl4pPr marL="1371249" indent="0">
              <a:buNone/>
              <a:defRPr sz="2000"/>
            </a:lvl4pPr>
            <a:lvl5pPr marL="1828333" indent="0">
              <a:buNone/>
              <a:defRPr sz="2000"/>
            </a:lvl5pPr>
            <a:lvl6pPr marL="2285417" indent="0">
              <a:buNone/>
              <a:defRPr sz="2000"/>
            </a:lvl6pPr>
            <a:lvl7pPr marL="2742501" indent="0">
              <a:buNone/>
              <a:defRPr sz="2000"/>
            </a:lvl7pPr>
            <a:lvl8pPr marL="3199584" indent="0">
              <a:buNone/>
              <a:defRPr sz="2000"/>
            </a:lvl8pPr>
            <a:lvl9pPr marL="3656667"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1819546" y="5810250"/>
            <a:ext cx="6187809" cy="533400"/>
          </a:xfrm>
        </p:spPr>
        <p:txBody>
          <a:bodyPr>
            <a:normAutofit/>
          </a:bodyPr>
          <a:lstStyle>
            <a:lvl1pPr marL="0" indent="0" algn="ctr">
              <a:buNone/>
              <a:defRPr sz="1600"/>
            </a:lvl1pPr>
            <a:lvl2pPr marL="457083" indent="0">
              <a:buNone/>
              <a:defRPr sz="1200"/>
            </a:lvl2pPr>
            <a:lvl3pPr marL="914166" indent="0">
              <a:buNone/>
              <a:defRPr sz="1000"/>
            </a:lvl3pPr>
            <a:lvl4pPr marL="1371249" indent="0">
              <a:buNone/>
              <a:defRPr sz="900"/>
            </a:lvl4pPr>
            <a:lvl5pPr marL="1828333" indent="0">
              <a:buNone/>
              <a:defRPr sz="900"/>
            </a:lvl5pPr>
            <a:lvl6pPr marL="2285417" indent="0">
              <a:buNone/>
              <a:defRPr sz="900"/>
            </a:lvl6pPr>
            <a:lvl7pPr marL="2742501" indent="0">
              <a:buNone/>
              <a:defRPr sz="900"/>
            </a:lvl7pPr>
            <a:lvl8pPr marL="3199584" indent="0">
              <a:buNone/>
              <a:defRPr sz="900"/>
            </a:lvl8pPr>
            <a:lvl9pPr marL="3656667"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8AFE0E0-AEDC-8848-81D8-5395E719CE04}" type="datetime1">
              <a:rPr lang="ja-JP" altLang="en-US" smtClean="0">
                <a:solidFill>
                  <a:prstClr val="black">
                    <a:lumMod val="65000"/>
                    <a:lumOff val="35000"/>
                  </a:prstClr>
                </a:solidFill>
                <a:ea typeface="ＭＳ Ｐゴシック"/>
              </a:rPr>
              <a:pPr/>
              <a:t>17/01/14</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7" name="Slide Number Placeholder 6"/>
          <p:cNvSpPr>
            <a:spLocks noGrp="1"/>
          </p:cNvSpPr>
          <p:nvPr>
            <p:ph type="sldNum" sz="quarter" idx="12"/>
          </p:nvPr>
        </p:nvSpPr>
        <p:spPr/>
        <p:txBody>
          <a:bodyPr/>
          <a:lstStyle/>
          <a:p>
            <a:fld id="{BA9B540C-44DA-4F69-89C9-7C84606640D3}" type="slidenum">
              <a:rPr lang="en-US" smtClean="0">
                <a:solidFill>
                  <a:prstClr val="white">
                    <a:lumMod val="75000"/>
                  </a:prstClr>
                </a:solidFill>
              </a:rPr>
              <a:pPr/>
              <a:t>‹#›</a:t>
            </a:fld>
            <a:endParaRPr lang="en-US">
              <a:solidFill>
                <a:prstClr val="white">
                  <a:lumMod val="75000"/>
                </a:prstClr>
              </a:solidFill>
            </a:endParaRPr>
          </a:p>
        </p:txBody>
      </p:sp>
    </p:spTree>
    <p:extLst>
      <p:ext uri="{BB962C8B-B14F-4D97-AF65-F5344CB8AC3E}">
        <p14:creationId xmlns:p14="http://schemas.microsoft.com/office/powerpoint/2010/main" val="2646044387"/>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B70ABD09-3422-0F4E-B888-1E057444555A}" type="datetime1">
              <a:rPr lang="ja-JP" altLang="en-US" smtClean="0">
                <a:solidFill>
                  <a:prstClr val="black">
                    <a:lumMod val="65000"/>
                    <a:lumOff val="35000"/>
                  </a:prstClr>
                </a:solidFill>
                <a:ea typeface="ＭＳ Ｐゴシック"/>
              </a:rPr>
              <a:pPr/>
              <a:t>17/01/14</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white">
                    <a:lumMod val="75000"/>
                  </a:prstClr>
                </a:solidFill>
              </a:rPr>
              <a:pPr/>
              <a:t>‹#›</a:t>
            </a:fld>
            <a:endParaRPr lang="en-US">
              <a:solidFill>
                <a:prstClr val="white">
                  <a:lumMod val="75000"/>
                </a:prstClr>
              </a:solidFill>
            </a:endParaRPr>
          </a:p>
        </p:txBody>
      </p:sp>
    </p:spTree>
    <p:extLst>
      <p:ext uri="{BB962C8B-B14F-4D97-AF65-F5344CB8AC3E}">
        <p14:creationId xmlns:p14="http://schemas.microsoft.com/office/powerpoint/2010/main" val="33019569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58"/>
            <a:ext cx="2228850" cy="5851525"/>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95300" y="274658"/>
            <a:ext cx="652145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964883D1-44C3-A641-A0D5-C498215C7EC6}" type="datetime1">
              <a:rPr lang="ja-JP" altLang="en-US" smtClean="0">
                <a:solidFill>
                  <a:prstClr val="black">
                    <a:lumMod val="65000"/>
                    <a:lumOff val="35000"/>
                  </a:prstClr>
                </a:solidFill>
                <a:ea typeface="ＭＳ Ｐゴシック"/>
              </a:rPr>
              <a:pPr/>
              <a:t>17/01/14</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white">
                    <a:lumMod val="75000"/>
                  </a:prstClr>
                </a:solidFill>
              </a:rPr>
              <a:pPr/>
              <a:t>‹#›</a:t>
            </a:fld>
            <a:endParaRPr lang="en-US">
              <a:solidFill>
                <a:prstClr val="white">
                  <a:lumMod val="75000"/>
                </a:prstClr>
              </a:solidFill>
            </a:endParaRPr>
          </a:p>
        </p:txBody>
      </p:sp>
    </p:spTree>
    <p:extLst>
      <p:ext uri="{BB962C8B-B14F-4D97-AF65-F5344CB8AC3E}">
        <p14:creationId xmlns:p14="http://schemas.microsoft.com/office/powerpoint/2010/main" val="4212355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47666" y="958851"/>
            <a:ext cx="3280219" cy="5022676"/>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8" name="Content Placeholder 2"/>
          <p:cNvSpPr>
            <a:spLocks noGrp="1"/>
          </p:cNvSpPr>
          <p:nvPr>
            <p:ph sz="half" idx="15"/>
          </p:nvPr>
        </p:nvSpPr>
        <p:spPr>
          <a:xfrm>
            <a:off x="3838033" y="958864"/>
            <a:ext cx="5793239" cy="5022675"/>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6"/>
          </p:nvPr>
        </p:nvSpPr>
        <p:spPr>
          <a:xfrm>
            <a:off x="798242" y="6504215"/>
            <a:ext cx="731649" cy="241300"/>
          </a:xfrm>
        </p:spPr>
        <p:txBody>
          <a:bodyPr/>
          <a:lstStyle>
            <a:lvl1pPr>
              <a:defRPr sz="1200" smtClean="0"/>
            </a:lvl1pPr>
          </a:lstStyle>
          <a:p>
            <a:pPr>
              <a:defRPr/>
            </a:pPr>
            <a:r>
              <a:rPr lang="en-US"/>
              <a:t>LCWS'16</a:t>
            </a:r>
            <a:endParaRPr lang="en-US" dirty="0"/>
          </a:p>
        </p:txBody>
      </p:sp>
      <p:sp>
        <p:nvSpPr>
          <p:cNvPr id="6" name="Footer Placeholder 4"/>
          <p:cNvSpPr>
            <a:spLocks noGrp="1"/>
          </p:cNvSpPr>
          <p:nvPr>
            <p:ph type="ftr" sz="quarter" idx="17"/>
          </p:nvPr>
        </p:nvSpPr>
        <p:spPr>
          <a:xfrm>
            <a:off x="1658159" y="6504387"/>
            <a:ext cx="6783962" cy="250031"/>
          </a:xfrm>
        </p:spPr>
        <p:txBody>
          <a:bodyPr/>
          <a:lstStyle>
            <a:lvl1pPr>
              <a:defRPr sz="1200" dirty="0" smtClean="0"/>
            </a:lvl1pPr>
          </a:lstStyle>
          <a:p>
            <a:pPr>
              <a:defRPr/>
            </a:pPr>
            <a:r>
              <a:rPr lang="en-US"/>
              <a:t>N. Solyak | R&amp;D on ILC cost reduction</a:t>
            </a:r>
            <a:endParaRPr lang="en-US" b="1"/>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47650" y="254033"/>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657778573"/>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00552" y="2626302"/>
            <a:ext cx="8104909" cy="1752600"/>
          </a:xfrm>
          <a:prstGeom prst="rect">
            <a:avLst/>
          </a:prstGeom>
        </p:spPr>
        <p:txBody>
          <a:bodyPr>
            <a:normAutofit/>
          </a:bodyPr>
          <a:lstStyle>
            <a:lvl1pPr marL="0" indent="0" algn="l">
              <a:buNone/>
              <a:defRPr sz="3000" b="1">
                <a:solidFill>
                  <a:schemeClr val="tx1">
                    <a:tint val="75000"/>
                  </a:schemeClr>
                </a:solidFill>
                <a:latin typeface="Arial"/>
                <a:cs typeface="Arial"/>
              </a:defRPr>
            </a:lvl1pPr>
            <a:lvl2pPr marL="478851" indent="0" algn="ctr">
              <a:buNone/>
              <a:defRPr>
                <a:solidFill>
                  <a:schemeClr val="tx1">
                    <a:tint val="75000"/>
                  </a:schemeClr>
                </a:solidFill>
              </a:defRPr>
            </a:lvl2pPr>
            <a:lvl3pPr marL="957699" indent="0" algn="ctr">
              <a:buNone/>
              <a:defRPr>
                <a:solidFill>
                  <a:schemeClr val="tx1">
                    <a:tint val="75000"/>
                  </a:schemeClr>
                </a:solidFill>
              </a:defRPr>
            </a:lvl3pPr>
            <a:lvl4pPr marL="1436548" indent="0" algn="ctr">
              <a:buNone/>
              <a:defRPr>
                <a:solidFill>
                  <a:schemeClr val="tx1">
                    <a:tint val="75000"/>
                  </a:schemeClr>
                </a:solidFill>
              </a:defRPr>
            </a:lvl4pPr>
            <a:lvl5pPr marL="1915397" indent="0" algn="ctr">
              <a:buNone/>
              <a:defRPr>
                <a:solidFill>
                  <a:schemeClr val="tx1">
                    <a:tint val="75000"/>
                  </a:schemeClr>
                </a:solidFill>
              </a:defRPr>
            </a:lvl5pPr>
            <a:lvl6pPr marL="2394248" indent="0" algn="ctr">
              <a:buNone/>
              <a:defRPr>
                <a:solidFill>
                  <a:schemeClr val="tx1">
                    <a:tint val="75000"/>
                  </a:schemeClr>
                </a:solidFill>
              </a:defRPr>
            </a:lvl6pPr>
            <a:lvl7pPr marL="2873096" indent="0" algn="ctr">
              <a:buNone/>
              <a:defRPr>
                <a:solidFill>
                  <a:schemeClr val="tx1">
                    <a:tint val="75000"/>
                  </a:schemeClr>
                </a:solidFill>
              </a:defRPr>
            </a:lvl7pPr>
            <a:lvl8pPr marL="3351946" indent="0" algn="ctr">
              <a:buNone/>
              <a:defRPr>
                <a:solidFill>
                  <a:schemeClr val="tx1">
                    <a:tint val="75000"/>
                  </a:schemeClr>
                </a:solidFill>
              </a:defRPr>
            </a:lvl8pPr>
            <a:lvl9pPr marL="3830794"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r>
              <a:rPr lang="en-US"/>
              <a:t>6/Dec/2016</a:t>
            </a:r>
          </a:p>
        </p:txBody>
      </p:sp>
      <p:sp>
        <p:nvSpPr>
          <p:cNvPr id="5" name="Footer Placeholder 4"/>
          <p:cNvSpPr>
            <a:spLocks noGrp="1"/>
          </p:cNvSpPr>
          <p:nvPr>
            <p:ph type="ftr" sz="quarter" idx="11"/>
          </p:nvPr>
        </p:nvSpPr>
        <p:spPr/>
        <p:txBody>
          <a:bodyPr/>
          <a:lstStyle>
            <a:lvl1pPr>
              <a:defRPr/>
            </a:lvl1pPr>
          </a:lstStyle>
          <a:p>
            <a:pPr>
              <a:defRPr/>
            </a:pPr>
            <a:r>
              <a:rPr lang="en-US"/>
              <a:t>LCWS2016 @Morioka</a:t>
            </a:r>
          </a:p>
        </p:txBody>
      </p:sp>
      <p:sp>
        <p:nvSpPr>
          <p:cNvPr id="6" name="Slide Number Placeholder 5"/>
          <p:cNvSpPr>
            <a:spLocks noGrp="1"/>
          </p:cNvSpPr>
          <p:nvPr>
            <p:ph type="sldNum" sz="quarter" idx="12"/>
          </p:nvPr>
        </p:nvSpPr>
        <p:spPr/>
        <p:txBody>
          <a:bodyPr/>
          <a:lstStyle>
            <a:lvl1pPr>
              <a:defRPr/>
            </a:lvl1pPr>
          </a:lstStyle>
          <a:p>
            <a:fld id="{4C202D40-8B8F-43DB-ADD0-CE0E347055BD}" type="slidenum">
              <a:rPr lang="en-US"/>
              <a:pPr/>
              <a:t>‹#›</a:t>
            </a:fld>
            <a:endParaRPr lang="en-US"/>
          </a:p>
        </p:txBody>
      </p:sp>
    </p:spTree>
    <p:extLst>
      <p:ext uri="{BB962C8B-B14F-4D97-AF65-F5344CB8AC3E}">
        <p14:creationId xmlns:p14="http://schemas.microsoft.com/office/powerpoint/2010/main" val="381646249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900552" y="1789547"/>
            <a:ext cx="8104909" cy="3844636"/>
          </a:xfrm>
          <a:prstGeom prst="rect">
            <a:avLst/>
          </a:prstGeom>
        </p:spPr>
        <p:txBody>
          <a:bodyPr/>
          <a:lstStyle>
            <a:lvl2pPr marL="435318" indent="-435318">
              <a:defRPr sz="2300">
                <a:latin typeface="Arial"/>
                <a:cs typeface="Arial"/>
              </a:defRPr>
            </a:lvl2pPr>
            <a:lvl3pPr marL="766341" indent="-331023">
              <a:defRPr sz="1900">
                <a:latin typeface="Arial"/>
                <a:cs typeface="Arial"/>
              </a:defRPr>
            </a:lvl3pPr>
            <a:lvl4pPr marL="1088294" indent="-321954">
              <a:buFont typeface="Lucida Grande"/>
              <a:buChar char="‒"/>
              <a:defRPr sz="1700">
                <a:latin typeface="Arial"/>
                <a:cs typeface="Arial"/>
              </a:defRPr>
            </a:lvl4pPr>
            <a:lvl5pPr marL="1305953" indent="-217660">
              <a:defRPr sz="1700">
                <a:latin typeface="Arial"/>
                <a:cs typeface="Aria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1" name="Title 1"/>
          <p:cNvSpPr>
            <a:spLocks noGrp="1"/>
          </p:cNvSpPr>
          <p:nvPr>
            <p:ph type="title"/>
          </p:nvPr>
        </p:nvSpPr>
        <p:spPr>
          <a:xfrm>
            <a:off x="900552" y="1023712"/>
            <a:ext cx="8104909" cy="500303"/>
          </a:xfrm>
          <a:prstGeom prst="rect">
            <a:avLst/>
          </a:prstGeom>
        </p:spPr>
        <p:txBody>
          <a:bodyPr vert="horz" lIns="0" tIns="0" rIns="0" bIns="0"/>
          <a:lstStyle>
            <a:lvl1pPr algn="l">
              <a:defRPr sz="2900" b="1">
                <a:latin typeface="Arial"/>
                <a:cs typeface="Arial"/>
              </a:defRPr>
            </a:lvl1pPr>
          </a:lstStyle>
          <a:p>
            <a:r>
              <a:rPr lang="ja-JP" altLang="en-US"/>
              <a:t>マスター タイトルの書式設定</a:t>
            </a:r>
            <a:endParaRPr lang="en-US" dirty="0"/>
          </a:p>
        </p:txBody>
      </p:sp>
      <p:sp>
        <p:nvSpPr>
          <p:cNvPr id="4" name="Date Placeholder 3"/>
          <p:cNvSpPr>
            <a:spLocks noGrp="1"/>
          </p:cNvSpPr>
          <p:nvPr>
            <p:ph type="dt" sz="half" idx="10"/>
          </p:nvPr>
        </p:nvSpPr>
        <p:spPr/>
        <p:txBody>
          <a:bodyPr/>
          <a:lstStyle>
            <a:lvl1pPr>
              <a:defRPr/>
            </a:lvl1pPr>
          </a:lstStyle>
          <a:p>
            <a:r>
              <a:rPr lang="en-US"/>
              <a:t>6/Dec/2016</a:t>
            </a:r>
          </a:p>
        </p:txBody>
      </p:sp>
      <p:sp>
        <p:nvSpPr>
          <p:cNvPr id="5" name="Footer Placeholder 4"/>
          <p:cNvSpPr>
            <a:spLocks noGrp="1"/>
          </p:cNvSpPr>
          <p:nvPr>
            <p:ph type="ftr" sz="quarter" idx="11"/>
          </p:nvPr>
        </p:nvSpPr>
        <p:spPr/>
        <p:txBody>
          <a:bodyPr/>
          <a:lstStyle>
            <a:lvl1pPr>
              <a:defRPr/>
            </a:lvl1pPr>
          </a:lstStyle>
          <a:p>
            <a:pPr>
              <a:defRPr/>
            </a:pPr>
            <a:r>
              <a:rPr lang="en-US"/>
              <a:t>LCWS2016 @Morioka</a:t>
            </a:r>
          </a:p>
        </p:txBody>
      </p:sp>
      <p:sp>
        <p:nvSpPr>
          <p:cNvPr id="6" name="Slide Number Placeholder 5"/>
          <p:cNvSpPr>
            <a:spLocks noGrp="1"/>
          </p:cNvSpPr>
          <p:nvPr>
            <p:ph type="sldNum" sz="quarter" idx="12"/>
          </p:nvPr>
        </p:nvSpPr>
        <p:spPr/>
        <p:txBody>
          <a:bodyPr/>
          <a:lstStyle>
            <a:lvl1pPr>
              <a:defRPr/>
            </a:lvl1pPr>
          </a:lstStyle>
          <a:p>
            <a:fld id="{E459363E-18ED-4758-B7ED-4D42C9C6D351}" type="slidenum">
              <a:rPr lang="en-US"/>
              <a:pPr/>
              <a:t>‹#›</a:t>
            </a:fld>
            <a:endParaRPr lang="en-US"/>
          </a:p>
        </p:txBody>
      </p:sp>
    </p:spTree>
    <p:extLst>
      <p:ext uri="{BB962C8B-B14F-4D97-AF65-F5344CB8AC3E}">
        <p14:creationId xmlns:p14="http://schemas.microsoft.com/office/powerpoint/2010/main" val="92057529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545" y="2906723"/>
            <a:ext cx="8142432" cy="1500187"/>
          </a:xfrm>
          <a:prstGeom prst="rect">
            <a:avLst/>
          </a:prstGeom>
        </p:spPr>
        <p:txBody>
          <a:bodyPr anchor="b">
            <a:normAutofit/>
          </a:bodyPr>
          <a:lstStyle>
            <a:lvl1pPr marL="0" indent="0">
              <a:buNone/>
              <a:defRPr sz="2300">
                <a:solidFill>
                  <a:schemeClr val="tx1">
                    <a:tint val="75000"/>
                  </a:schemeClr>
                </a:solidFill>
                <a:latin typeface="Arial"/>
                <a:cs typeface="Arial"/>
              </a:defRPr>
            </a:lvl1pPr>
            <a:lvl2pPr marL="478851" indent="0">
              <a:buNone/>
              <a:defRPr sz="1900">
                <a:solidFill>
                  <a:schemeClr val="tx1">
                    <a:tint val="75000"/>
                  </a:schemeClr>
                </a:solidFill>
              </a:defRPr>
            </a:lvl2pPr>
            <a:lvl3pPr marL="957699" indent="0">
              <a:buNone/>
              <a:defRPr sz="1700">
                <a:solidFill>
                  <a:schemeClr val="tx1">
                    <a:tint val="75000"/>
                  </a:schemeClr>
                </a:solidFill>
              </a:defRPr>
            </a:lvl3pPr>
            <a:lvl4pPr marL="1436548" indent="0">
              <a:buNone/>
              <a:defRPr sz="1400">
                <a:solidFill>
                  <a:schemeClr val="tx1">
                    <a:tint val="75000"/>
                  </a:schemeClr>
                </a:solidFill>
              </a:defRPr>
            </a:lvl4pPr>
            <a:lvl5pPr marL="1915397" indent="0">
              <a:buNone/>
              <a:defRPr sz="1400">
                <a:solidFill>
                  <a:schemeClr val="tx1">
                    <a:tint val="75000"/>
                  </a:schemeClr>
                </a:solidFill>
              </a:defRPr>
            </a:lvl5pPr>
            <a:lvl6pPr marL="2394248" indent="0">
              <a:buNone/>
              <a:defRPr sz="1400">
                <a:solidFill>
                  <a:schemeClr val="tx1">
                    <a:tint val="75000"/>
                  </a:schemeClr>
                </a:solidFill>
              </a:defRPr>
            </a:lvl6pPr>
            <a:lvl7pPr marL="2873096" indent="0">
              <a:buNone/>
              <a:defRPr sz="1400">
                <a:solidFill>
                  <a:schemeClr val="tx1">
                    <a:tint val="75000"/>
                  </a:schemeClr>
                </a:solidFill>
              </a:defRPr>
            </a:lvl7pPr>
            <a:lvl8pPr marL="3351946" indent="0">
              <a:buNone/>
              <a:defRPr sz="1400">
                <a:solidFill>
                  <a:schemeClr val="tx1">
                    <a:tint val="75000"/>
                  </a:schemeClr>
                </a:solidFill>
              </a:defRPr>
            </a:lvl8pPr>
            <a:lvl9pPr marL="3830794" indent="0">
              <a:buNone/>
              <a:defRPr sz="1400">
                <a:solidFill>
                  <a:schemeClr val="tx1">
                    <a:tint val="75000"/>
                  </a:schemeClr>
                </a:solidFill>
              </a:defRPr>
            </a:lvl9pPr>
          </a:lstStyle>
          <a:p>
            <a:pPr lvl="0"/>
            <a:r>
              <a:rPr lang="ja-JP" altLang="en-US"/>
              <a:t>マスター テキストの書式設定</a:t>
            </a:r>
          </a:p>
        </p:txBody>
      </p:sp>
      <p:sp>
        <p:nvSpPr>
          <p:cNvPr id="7" name="Title 1"/>
          <p:cNvSpPr>
            <a:spLocks noGrp="1"/>
          </p:cNvSpPr>
          <p:nvPr>
            <p:ph type="title"/>
          </p:nvPr>
        </p:nvSpPr>
        <p:spPr>
          <a:xfrm>
            <a:off x="900552" y="1023710"/>
            <a:ext cx="8104909" cy="1308485"/>
          </a:xfrm>
          <a:prstGeom prst="rect">
            <a:avLst/>
          </a:prstGeom>
        </p:spPr>
        <p:txBody>
          <a:bodyPr vert="horz" lIns="0" tIns="0" rIns="0" bIns="0"/>
          <a:lstStyle>
            <a:lvl1pPr algn="l">
              <a:defRPr sz="2900" b="1">
                <a:latin typeface="Arial"/>
                <a:cs typeface="Arial"/>
              </a:defRPr>
            </a:lvl1pPr>
          </a:lstStyle>
          <a:p>
            <a:r>
              <a:rPr lang="ja-JP" altLang="en-US"/>
              <a:t>マスター タイトルの書式設定</a:t>
            </a:r>
            <a:endParaRPr lang="en-US" dirty="0"/>
          </a:p>
        </p:txBody>
      </p:sp>
      <p:sp>
        <p:nvSpPr>
          <p:cNvPr id="4" name="Date Placeholder 3"/>
          <p:cNvSpPr>
            <a:spLocks noGrp="1"/>
          </p:cNvSpPr>
          <p:nvPr>
            <p:ph type="dt" sz="half" idx="10"/>
          </p:nvPr>
        </p:nvSpPr>
        <p:spPr/>
        <p:txBody>
          <a:bodyPr/>
          <a:lstStyle>
            <a:lvl1pPr>
              <a:defRPr/>
            </a:lvl1pPr>
          </a:lstStyle>
          <a:p>
            <a:r>
              <a:rPr lang="en-US"/>
              <a:t>6/Dec/2016</a:t>
            </a:r>
          </a:p>
        </p:txBody>
      </p:sp>
      <p:sp>
        <p:nvSpPr>
          <p:cNvPr id="5" name="Footer Placeholder 4"/>
          <p:cNvSpPr>
            <a:spLocks noGrp="1"/>
          </p:cNvSpPr>
          <p:nvPr>
            <p:ph type="ftr" sz="quarter" idx="11"/>
          </p:nvPr>
        </p:nvSpPr>
        <p:spPr/>
        <p:txBody>
          <a:bodyPr/>
          <a:lstStyle>
            <a:lvl1pPr>
              <a:defRPr/>
            </a:lvl1pPr>
          </a:lstStyle>
          <a:p>
            <a:pPr>
              <a:defRPr/>
            </a:pPr>
            <a:r>
              <a:rPr lang="en-US"/>
              <a:t>LCWS2016 @Morioka</a:t>
            </a:r>
          </a:p>
        </p:txBody>
      </p:sp>
      <p:sp>
        <p:nvSpPr>
          <p:cNvPr id="6" name="Slide Number Placeholder 5"/>
          <p:cNvSpPr>
            <a:spLocks noGrp="1"/>
          </p:cNvSpPr>
          <p:nvPr>
            <p:ph type="sldNum" sz="quarter" idx="12"/>
          </p:nvPr>
        </p:nvSpPr>
        <p:spPr/>
        <p:txBody>
          <a:bodyPr/>
          <a:lstStyle>
            <a:lvl1pPr>
              <a:defRPr/>
            </a:lvl1pPr>
          </a:lstStyle>
          <a:p>
            <a:fld id="{98917B3F-D5BA-41D6-AF86-CD062E1D69C5}" type="slidenum">
              <a:rPr lang="en-US"/>
              <a:pPr/>
              <a:t>‹#›</a:t>
            </a:fld>
            <a:endParaRPr lang="en-US"/>
          </a:p>
        </p:txBody>
      </p:sp>
    </p:spTree>
    <p:extLst>
      <p:ext uri="{BB962C8B-B14F-4D97-AF65-F5344CB8AC3E}">
        <p14:creationId xmlns:p14="http://schemas.microsoft.com/office/powerpoint/2010/main" val="391856664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Title 1"/>
          <p:cNvSpPr>
            <a:spLocks noGrp="1"/>
          </p:cNvSpPr>
          <p:nvPr>
            <p:ph type="title"/>
          </p:nvPr>
        </p:nvSpPr>
        <p:spPr>
          <a:xfrm>
            <a:off x="900552" y="1023712"/>
            <a:ext cx="8104909" cy="500303"/>
          </a:xfrm>
          <a:prstGeom prst="rect">
            <a:avLst/>
          </a:prstGeom>
        </p:spPr>
        <p:txBody>
          <a:bodyPr vert="horz" lIns="0" tIns="0" rIns="0" bIns="0"/>
          <a:lstStyle>
            <a:lvl1pPr algn="l">
              <a:defRPr sz="2900" b="1">
                <a:latin typeface="Arial"/>
                <a:cs typeface="Arial"/>
              </a:defRPr>
            </a:lvl1p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r>
              <a:rPr lang="en-US"/>
              <a:t>6/Dec/2016</a:t>
            </a:r>
          </a:p>
        </p:txBody>
      </p:sp>
      <p:sp>
        <p:nvSpPr>
          <p:cNvPr id="4" name="Footer Placeholder 4"/>
          <p:cNvSpPr>
            <a:spLocks noGrp="1"/>
          </p:cNvSpPr>
          <p:nvPr>
            <p:ph type="ftr" sz="quarter" idx="11"/>
          </p:nvPr>
        </p:nvSpPr>
        <p:spPr/>
        <p:txBody>
          <a:bodyPr/>
          <a:lstStyle>
            <a:lvl1pPr>
              <a:defRPr/>
            </a:lvl1pPr>
          </a:lstStyle>
          <a:p>
            <a:pPr>
              <a:defRPr/>
            </a:pPr>
            <a:r>
              <a:rPr lang="en-US"/>
              <a:t>LCWS2016 @Morioka</a:t>
            </a:r>
          </a:p>
        </p:txBody>
      </p:sp>
      <p:sp>
        <p:nvSpPr>
          <p:cNvPr id="5" name="Slide Number Placeholder 5"/>
          <p:cNvSpPr>
            <a:spLocks noGrp="1"/>
          </p:cNvSpPr>
          <p:nvPr>
            <p:ph type="sldNum" sz="quarter" idx="12"/>
          </p:nvPr>
        </p:nvSpPr>
        <p:spPr/>
        <p:txBody>
          <a:bodyPr/>
          <a:lstStyle>
            <a:lvl1pPr>
              <a:defRPr/>
            </a:lvl1pPr>
          </a:lstStyle>
          <a:p>
            <a:fld id="{D3FDE533-910B-4818-B3F3-6304CAD88056}" type="slidenum">
              <a:rPr lang="en-US"/>
              <a:pPr/>
              <a:t>‹#›</a:t>
            </a:fld>
            <a:endParaRPr lang="en-US"/>
          </a:p>
        </p:txBody>
      </p:sp>
    </p:spTree>
    <p:extLst>
      <p:ext uri="{BB962C8B-B14F-4D97-AF65-F5344CB8AC3E}">
        <p14:creationId xmlns:p14="http://schemas.microsoft.com/office/powerpoint/2010/main" val="99497340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2 つのコンテンツ">
    <p:spTree>
      <p:nvGrpSpPr>
        <p:cNvPr id="1" name=""/>
        <p:cNvGrpSpPr/>
        <p:nvPr/>
      </p:nvGrpSpPr>
      <p:grpSpPr>
        <a:xfrm>
          <a:off x="0" y="0"/>
          <a:ext cx="0" cy="0"/>
          <a:chOff x="0" y="0"/>
          <a:chExt cx="0" cy="0"/>
        </a:xfrm>
      </p:grpSpPr>
      <p:sp>
        <p:nvSpPr>
          <p:cNvPr id="8" name="Content Placeholder 2"/>
          <p:cNvSpPr>
            <a:spLocks noGrp="1"/>
          </p:cNvSpPr>
          <p:nvPr>
            <p:ph idx="13"/>
          </p:nvPr>
        </p:nvSpPr>
        <p:spPr>
          <a:xfrm>
            <a:off x="915557" y="1847278"/>
            <a:ext cx="3872345" cy="3891587"/>
          </a:xfrm>
          <a:prstGeom prst="rect">
            <a:avLst/>
          </a:prstGeom>
        </p:spPr>
        <p:txBody>
          <a:bodyPr/>
          <a:lstStyle>
            <a:lvl2pPr marL="435318" indent="-435318">
              <a:defRPr sz="2300">
                <a:latin typeface="Arial"/>
                <a:cs typeface="Arial"/>
              </a:defRPr>
            </a:lvl2pPr>
            <a:lvl3pPr marL="873658" indent="-324977">
              <a:defRPr sz="1900">
                <a:latin typeface="Arial"/>
                <a:cs typeface="Arial"/>
              </a:defRPr>
            </a:lvl3pPr>
            <a:lvl4pPr marL="1144221" indent="-273585">
              <a:buFont typeface="Lucida Grande"/>
              <a:buChar char="‒"/>
              <a:defRPr sz="1700">
                <a:latin typeface="Arial"/>
                <a:cs typeface="Arial"/>
              </a:defRPr>
            </a:lvl4pPr>
            <a:lvl5pPr marL="1419316" indent="-217660">
              <a:defRPr sz="1700">
                <a:latin typeface="Arial"/>
                <a:cs typeface="Aria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3" name="Content Placeholder 2"/>
          <p:cNvSpPr>
            <a:spLocks noGrp="1"/>
          </p:cNvSpPr>
          <p:nvPr>
            <p:ph idx="14"/>
          </p:nvPr>
        </p:nvSpPr>
        <p:spPr>
          <a:xfrm>
            <a:off x="5120604" y="1847278"/>
            <a:ext cx="3872345" cy="3891587"/>
          </a:xfrm>
          <a:prstGeom prst="rect">
            <a:avLst/>
          </a:prstGeom>
        </p:spPr>
        <p:txBody>
          <a:bodyPr/>
          <a:lstStyle>
            <a:lvl2pPr marL="435318" indent="-435318">
              <a:defRPr sz="2300">
                <a:latin typeface="Arial"/>
                <a:cs typeface="Arial"/>
              </a:defRPr>
            </a:lvl2pPr>
            <a:lvl3pPr marL="766341" indent="-331023">
              <a:defRPr sz="1900">
                <a:latin typeface="Arial"/>
                <a:cs typeface="Arial"/>
              </a:defRPr>
            </a:lvl3pPr>
            <a:lvl4pPr marL="1088294" indent="-321954">
              <a:buFont typeface="Lucida Grande"/>
              <a:buChar char="‒"/>
              <a:defRPr sz="1700">
                <a:latin typeface="Arial"/>
                <a:cs typeface="Arial"/>
              </a:defRPr>
            </a:lvl4pPr>
            <a:lvl5pPr marL="1305953" indent="-217660" defTabSz="350673">
              <a:defRPr sz="1700">
                <a:latin typeface="Arial"/>
                <a:cs typeface="Aria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Title 1"/>
          <p:cNvSpPr>
            <a:spLocks noGrp="1"/>
          </p:cNvSpPr>
          <p:nvPr>
            <p:ph type="title"/>
          </p:nvPr>
        </p:nvSpPr>
        <p:spPr>
          <a:xfrm>
            <a:off x="900552" y="1023712"/>
            <a:ext cx="8104909" cy="500303"/>
          </a:xfrm>
          <a:prstGeom prst="rect">
            <a:avLst/>
          </a:prstGeom>
        </p:spPr>
        <p:txBody>
          <a:bodyPr vert="horz" lIns="0" tIns="0" rIns="0" bIns="0"/>
          <a:lstStyle>
            <a:lvl1pPr algn="l">
              <a:defRPr sz="2900" b="1">
                <a:latin typeface="Arial"/>
                <a:cs typeface="Arial"/>
              </a:defRPr>
            </a:lvl1pPr>
          </a:lstStyle>
          <a:p>
            <a:r>
              <a:rPr lang="ja-JP" altLang="en-US"/>
              <a:t>マスター タイトルの書式設定</a:t>
            </a:r>
            <a:endParaRPr lang="en-US" dirty="0"/>
          </a:p>
        </p:txBody>
      </p:sp>
      <p:sp>
        <p:nvSpPr>
          <p:cNvPr id="5" name="Date Placeholder 3"/>
          <p:cNvSpPr>
            <a:spLocks noGrp="1"/>
          </p:cNvSpPr>
          <p:nvPr>
            <p:ph type="dt" sz="half" idx="15"/>
          </p:nvPr>
        </p:nvSpPr>
        <p:spPr/>
        <p:txBody>
          <a:bodyPr/>
          <a:lstStyle>
            <a:lvl1pPr>
              <a:defRPr/>
            </a:lvl1pPr>
          </a:lstStyle>
          <a:p>
            <a:r>
              <a:rPr lang="en-US"/>
              <a:t>6/Dec/2016</a:t>
            </a:r>
          </a:p>
        </p:txBody>
      </p:sp>
      <p:sp>
        <p:nvSpPr>
          <p:cNvPr id="6" name="Footer Placeholder 4"/>
          <p:cNvSpPr>
            <a:spLocks noGrp="1"/>
          </p:cNvSpPr>
          <p:nvPr>
            <p:ph type="ftr" sz="quarter" idx="16"/>
          </p:nvPr>
        </p:nvSpPr>
        <p:spPr/>
        <p:txBody>
          <a:bodyPr/>
          <a:lstStyle>
            <a:lvl1pPr>
              <a:defRPr/>
            </a:lvl1pPr>
          </a:lstStyle>
          <a:p>
            <a:pPr>
              <a:defRPr/>
            </a:pPr>
            <a:r>
              <a:rPr lang="en-US"/>
              <a:t>LCWS2016 @Morioka</a:t>
            </a:r>
          </a:p>
        </p:txBody>
      </p:sp>
      <p:sp>
        <p:nvSpPr>
          <p:cNvPr id="7" name="Slide Number Placeholder 5"/>
          <p:cNvSpPr>
            <a:spLocks noGrp="1"/>
          </p:cNvSpPr>
          <p:nvPr>
            <p:ph type="sldNum" sz="quarter" idx="17"/>
          </p:nvPr>
        </p:nvSpPr>
        <p:spPr/>
        <p:txBody>
          <a:bodyPr/>
          <a:lstStyle>
            <a:lvl1pPr>
              <a:defRPr/>
            </a:lvl1pPr>
          </a:lstStyle>
          <a:p>
            <a:fld id="{10E3012E-E6AB-4A31-9B44-AF5583E98D93}" type="slidenum">
              <a:rPr lang="en-US"/>
              <a:pPr/>
              <a:t>‹#›</a:t>
            </a:fld>
            <a:endParaRPr lang="en-US"/>
          </a:p>
        </p:txBody>
      </p:sp>
    </p:spTree>
    <p:extLst>
      <p:ext uri="{BB962C8B-B14F-4D97-AF65-F5344CB8AC3E}">
        <p14:creationId xmlns:p14="http://schemas.microsoft.com/office/powerpoint/2010/main" val="302485575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548" y="1699672"/>
            <a:ext cx="3977410" cy="470428"/>
          </a:xfrm>
          <a:prstGeom prst="rect">
            <a:avLst/>
          </a:prstGeom>
        </p:spPr>
        <p:txBody>
          <a:bodyPr anchor="b">
            <a:normAutofit/>
          </a:bodyPr>
          <a:lstStyle>
            <a:lvl1pPr marL="0" indent="0">
              <a:buNone/>
              <a:defRPr sz="1900" b="1">
                <a:latin typeface="Arial"/>
                <a:cs typeface="Arial"/>
              </a:defRPr>
            </a:lvl1pPr>
            <a:lvl2pPr marL="478851" indent="0">
              <a:buNone/>
              <a:defRPr sz="2100" b="1"/>
            </a:lvl2pPr>
            <a:lvl3pPr marL="957699" indent="0">
              <a:buNone/>
              <a:defRPr sz="1900" b="1"/>
            </a:lvl3pPr>
            <a:lvl4pPr marL="1436548" indent="0">
              <a:buNone/>
              <a:defRPr sz="1700" b="1"/>
            </a:lvl4pPr>
            <a:lvl5pPr marL="1915397" indent="0">
              <a:buNone/>
              <a:defRPr sz="1700" b="1"/>
            </a:lvl5pPr>
            <a:lvl6pPr marL="2394248" indent="0">
              <a:buNone/>
              <a:defRPr sz="1700" b="1"/>
            </a:lvl6pPr>
            <a:lvl7pPr marL="2873096" indent="0">
              <a:buNone/>
              <a:defRPr sz="1700" b="1"/>
            </a:lvl7pPr>
            <a:lvl8pPr marL="3351946" indent="0">
              <a:buNone/>
              <a:defRPr sz="1700" b="1"/>
            </a:lvl8pPr>
            <a:lvl9pPr marL="3830794" indent="0">
              <a:buNone/>
              <a:defRPr sz="1700" b="1"/>
            </a:lvl9pPr>
          </a:lstStyle>
          <a:p>
            <a:pPr lvl="0"/>
            <a:r>
              <a:rPr lang="ja-JP" altLang="en-US"/>
              <a:t>マスター テキストの書式設定</a:t>
            </a:r>
          </a:p>
        </p:txBody>
      </p:sp>
      <p:sp>
        <p:nvSpPr>
          <p:cNvPr id="5" name="Text Placeholder 4"/>
          <p:cNvSpPr>
            <a:spLocks noGrp="1"/>
          </p:cNvSpPr>
          <p:nvPr>
            <p:ph type="body" sz="quarter" idx="3"/>
          </p:nvPr>
        </p:nvSpPr>
        <p:spPr>
          <a:xfrm>
            <a:off x="5094752" y="1699697"/>
            <a:ext cx="3910703" cy="470405"/>
          </a:xfrm>
          <a:prstGeom prst="rect">
            <a:avLst/>
          </a:prstGeom>
        </p:spPr>
        <p:txBody>
          <a:bodyPr anchor="b">
            <a:normAutofit/>
          </a:bodyPr>
          <a:lstStyle>
            <a:lvl1pPr marL="0" indent="0" algn="l">
              <a:buNone/>
              <a:defRPr sz="1900" b="1">
                <a:latin typeface="Arial"/>
                <a:cs typeface="Arial"/>
              </a:defRPr>
            </a:lvl1pPr>
            <a:lvl2pPr marL="478851" indent="0">
              <a:buNone/>
              <a:defRPr sz="2100" b="1"/>
            </a:lvl2pPr>
            <a:lvl3pPr marL="957699" indent="0">
              <a:buNone/>
              <a:defRPr sz="1900" b="1"/>
            </a:lvl3pPr>
            <a:lvl4pPr marL="1436548" indent="0">
              <a:buNone/>
              <a:defRPr sz="1700" b="1"/>
            </a:lvl4pPr>
            <a:lvl5pPr marL="1915397" indent="0">
              <a:buNone/>
              <a:defRPr sz="1700" b="1"/>
            </a:lvl5pPr>
            <a:lvl6pPr marL="2394248" indent="0">
              <a:buNone/>
              <a:defRPr sz="1700" b="1"/>
            </a:lvl6pPr>
            <a:lvl7pPr marL="2873096" indent="0">
              <a:buNone/>
              <a:defRPr sz="1700" b="1"/>
            </a:lvl7pPr>
            <a:lvl8pPr marL="3351946" indent="0">
              <a:buNone/>
              <a:defRPr sz="1700" b="1"/>
            </a:lvl8pPr>
            <a:lvl9pPr marL="3830794" indent="0">
              <a:buNone/>
              <a:defRPr sz="1700" b="1"/>
            </a:lvl9pPr>
          </a:lstStyle>
          <a:p>
            <a:pPr lvl="0"/>
            <a:r>
              <a:rPr lang="ja-JP" altLang="en-US"/>
              <a:t>マスター テキストの書式設定</a:t>
            </a:r>
          </a:p>
        </p:txBody>
      </p:sp>
      <p:sp>
        <p:nvSpPr>
          <p:cNvPr id="10" name="Content Placeholder 2"/>
          <p:cNvSpPr>
            <a:spLocks noGrp="1"/>
          </p:cNvSpPr>
          <p:nvPr>
            <p:ph idx="13"/>
          </p:nvPr>
        </p:nvSpPr>
        <p:spPr>
          <a:xfrm>
            <a:off x="900547" y="2332183"/>
            <a:ext cx="3977410" cy="3502120"/>
          </a:xfrm>
          <a:prstGeom prst="rect">
            <a:avLst/>
          </a:prstGeom>
        </p:spPr>
        <p:txBody>
          <a:bodyPr/>
          <a:lstStyle>
            <a:lvl2pPr marL="435318" indent="-435318">
              <a:defRPr sz="2300">
                <a:latin typeface="Arial"/>
                <a:cs typeface="Arial"/>
              </a:defRPr>
            </a:lvl2pPr>
            <a:lvl3pPr marL="873658" indent="-324977">
              <a:defRPr sz="1900">
                <a:latin typeface="Arial"/>
                <a:cs typeface="Arial"/>
              </a:defRPr>
            </a:lvl3pPr>
            <a:lvl4pPr marL="1144221" indent="-273585">
              <a:buFont typeface="Lucida Grande"/>
              <a:buChar char="‒"/>
              <a:defRPr sz="1700">
                <a:latin typeface="Arial"/>
                <a:cs typeface="Arial"/>
              </a:defRPr>
            </a:lvl4pPr>
            <a:lvl5pPr marL="1419316" indent="-217660">
              <a:defRPr sz="1700">
                <a:latin typeface="Arial"/>
                <a:cs typeface="Aria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1" name="Content Placeholder 2"/>
          <p:cNvSpPr>
            <a:spLocks noGrp="1"/>
          </p:cNvSpPr>
          <p:nvPr>
            <p:ph idx="14"/>
          </p:nvPr>
        </p:nvSpPr>
        <p:spPr>
          <a:xfrm>
            <a:off x="5094752" y="2332188"/>
            <a:ext cx="3910703" cy="3502119"/>
          </a:xfrm>
          <a:prstGeom prst="rect">
            <a:avLst/>
          </a:prstGeom>
        </p:spPr>
        <p:txBody>
          <a:bodyPr/>
          <a:lstStyle>
            <a:lvl2pPr marL="435318" indent="-435318">
              <a:defRPr sz="2300">
                <a:latin typeface="Arial"/>
                <a:cs typeface="Arial"/>
              </a:defRPr>
            </a:lvl2pPr>
            <a:lvl3pPr marL="766341" indent="-331023">
              <a:defRPr sz="1900">
                <a:latin typeface="Arial"/>
                <a:cs typeface="Arial"/>
              </a:defRPr>
            </a:lvl3pPr>
            <a:lvl4pPr marL="1088294" indent="-321954">
              <a:buFont typeface="Lucida Grande"/>
              <a:buChar char="‒"/>
              <a:defRPr sz="1700">
                <a:latin typeface="Arial"/>
                <a:cs typeface="Arial"/>
              </a:defRPr>
            </a:lvl4pPr>
            <a:lvl5pPr marL="1305953" indent="-217660" defTabSz="350673">
              <a:defRPr sz="1700">
                <a:latin typeface="Arial"/>
                <a:cs typeface="Aria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5" name="Title 1"/>
          <p:cNvSpPr>
            <a:spLocks noGrp="1"/>
          </p:cNvSpPr>
          <p:nvPr>
            <p:ph type="title"/>
          </p:nvPr>
        </p:nvSpPr>
        <p:spPr>
          <a:xfrm>
            <a:off x="900552" y="1023712"/>
            <a:ext cx="8104909" cy="500303"/>
          </a:xfrm>
          <a:prstGeom prst="rect">
            <a:avLst/>
          </a:prstGeom>
        </p:spPr>
        <p:txBody>
          <a:bodyPr vert="horz" lIns="0" tIns="0" rIns="0" bIns="0"/>
          <a:lstStyle>
            <a:lvl1pPr algn="l">
              <a:defRPr sz="2900" b="1">
                <a:latin typeface="Arial"/>
                <a:cs typeface="Arial"/>
              </a:defRPr>
            </a:lvl1pPr>
          </a:lstStyle>
          <a:p>
            <a:r>
              <a:rPr lang="ja-JP" altLang="en-US"/>
              <a:t>マスター タイトルの書式設定</a:t>
            </a:r>
            <a:endParaRPr lang="en-US" dirty="0"/>
          </a:p>
        </p:txBody>
      </p:sp>
      <p:sp>
        <p:nvSpPr>
          <p:cNvPr id="7" name="Date Placeholder 3"/>
          <p:cNvSpPr>
            <a:spLocks noGrp="1"/>
          </p:cNvSpPr>
          <p:nvPr>
            <p:ph type="dt" sz="half" idx="15"/>
          </p:nvPr>
        </p:nvSpPr>
        <p:spPr/>
        <p:txBody>
          <a:bodyPr/>
          <a:lstStyle>
            <a:lvl1pPr>
              <a:defRPr/>
            </a:lvl1pPr>
          </a:lstStyle>
          <a:p>
            <a:r>
              <a:rPr lang="en-US"/>
              <a:t>6/Dec/2016</a:t>
            </a:r>
          </a:p>
        </p:txBody>
      </p:sp>
      <p:sp>
        <p:nvSpPr>
          <p:cNvPr id="8" name="Footer Placeholder 4"/>
          <p:cNvSpPr>
            <a:spLocks noGrp="1"/>
          </p:cNvSpPr>
          <p:nvPr>
            <p:ph type="ftr" sz="quarter" idx="16"/>
          </p:nvPr>
        </p:nvSpPr>
        <p:spPr/>
        <p:txBody>
          <a:bodyPr/>
          <a:lstStyle>
            <a:lvl1pPr>
              <a:defRPr/>
            </a:lvl1pPr>
          </a:lstStyle>
          <a:p>
            <a:pPr>
              <a:defRPr/>
            </a:pPr>
            <a:r>
              <a:rPr lang="en-US"/>
              <a:t>LCWS2016 @Morioka</a:t>
            </a:r>
          </a:p>
        </p:txBody>
      </p:sp>
      <p:sp>
        <p:nvSpPr>
          <p:cNvPr id="9" name="Slide Number Placeholder 5"/>
          <p:cNvSpPr>
            <a:spLocks noGrp="1"/>
          </p:cNvSpPr>
          <p:nvPr>
            <p:ph type="sldNum" sz="quarter" idx="17"/>
          </p:nvPr>
        </p:nvSpPr>
        <p:spPr/>
        <p:txBody>
          <a:bodyPr/>
          <a:lstStyle>
            <a:lvl1pPr>
              <a:defRPr/>
            </a:lvl1pPr>
          </a:lstStyle>
          <a:p>
            <a:fld id="{0755E4CE-CCAD-49AC-AC4D-F08A4689D4B2}" type="slidenum">
              <a:rPr lang="en-US"/>
              <a:pPr/>
              <a:t>‹#›</a:t>
            </a:fld>
            <a:endParaRPr lang="en-US"/>
          </a:p>
        </p:txBody>
      </p:sp>
    </p:spTree>
    <p:extLst>
      <p:ext uri="{BB962C8B-B14F-4D97-AF65-F5344CB8AC3E}">
        <p14:creationId xmlns:p14="http://schemas.microsoft.com/office/powerpoint/2010/main" val="19082232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r>
              <a:rPr lang="en-US"/>
              <a:t>6/Dec/2016</a:t>
            </a:r>
          </a:p>
        </p:txBody>
      </p:sp>
      <p:sp>
        <p:nvSpPr>
          <p:cNvPr id="3" name="Footer Placeholder 4"/>
          <p:cNvSpPr>
            <a:spLocks noGrp="1"/>
          </p:cNvSpPr>
          <p:nvPr>
            <p:ph type="ftr" sz="quarter" idx="11"/>
          </p:nvPr>
        </p:nvSpPr>
        <p:spPr/>
        <p:txBody>
          <a:bodyPr/>
          <a:lstStyle>
            <a:lvl1pPr>
              <a:defRPr/>
            </a:lvl1pPr>
          </a:lstStyle>
          <a:p>
            <a:pPr>
              <a:defRPr/>
            </a:pPr>
            <a:r>
              <a:rPr lang="en-US"/>
              <a:t>LCWS2016 @Morioka</a:t>
            </a:r>
          </a:p>
        </p:txBody>
      </p:sp>
      <p:sp>
        <p:nvSpPr>
          <p:cNvPr id="4" name="Slide Number Placeholder 5"/>
          <p:cNvSpPr>
            <a:spLocks noGrp="1"/>
          </p:cNvSpPr>
          <p:nvPr>
            <p:ph type="sldNum" sz="quarter" idx="12"/>
          </p:nvPr>
        </p:nvSpPr>
        <p:spPr/>
        <p:txBody>
          <a:bodyPr/>
          <a:lstStyle>
            <a:lvl1pPr>
              <a:defRPr/>
            </a:lvl1pPr>
          </a:lstStyle>
          <a:p>
            <a:fld id="{7495DD6C-36D4-4A80-9089-07E93D1A16D4}" type="slidenum">
              <a:rPr lang="en-US"/>
              <a:pPr/>
              <a:t>‹#›</a:t>
            </a:fld>
            <a:endParaRPr lang="en-US"/>
          </a:p>
        </p:txBody>
      </p:sp>
    </p:spTree>
    <p:extLst>
      <p:ext uri="{BB962C8B-B14F-4D97-AF65-F5344CB8AC3E}">
        <p14:creationId xmlns:p14="http://schemas.microsoft.com/office/powerpoint/2010/main" val="70674619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900555" y="1031394"/>
            <a:ext cx="2853761" cy="654242"/>
          </a:xfrm>
          <a:prstGeom prst="rect">
            <a:avLst/>
          </a:prstGeom>
        </p:spPr>
        <p:txBody>
          <a:bodyPr lIns="0" tIns="0" rIns="0" bIns="0" anchor="b"/>
          <a:lstStyle>
            <a:lvl1pPr algn="l">
              <a:defRPr sz="1500" b="1">
                <a:latin typeface="Arial"/>
                <a:cs typeface="Aria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872977" y="1031394"/>
            <a:ext cx="5132485" cy="4733636"/>
          </a:xfrm>
          <a:prstGeom prst="rect">
            <a:avLst/>
          </a:prstGeom>
        </p:spPr>
        <p:txBody>
          <a:bodyPr/>
          <a:lstStyle>
            <a:lvl1pPr>
              <a:defRPr sz="2900" baseline="0"/>
            </a:lvl1pPr>
            <a:lvl2pPr>
              <a:defRPr sz="2300">
                <a:latin typeface="Arial"/>
                <a:cs typeface="Arial"/>
              </a:defRPr>
            </a:lvl2pPr>
            <a:lvl3pPr>
              <a:defRPr sz="1900">
                <a:latin typeface="Arial"/>
                <a:cs typeface="Arial"/>
              </a:defRPr>
            </a:lvl3pPr>
            <a:lvl4pPr>
              <a:defRPr sz="1700">
                <a:latin typeface="Arial"/>
                <a:cs typeface="Arial"/>
              </a:defRPr>
            </a:lvl4pPr>
            <a:lvl5pPr>
              <a:defRPr sz="1700">
                <a:latin typeface="Arial"/>
                <a:cs typeface="Arial"/>
              </a:defRPr>
            </a:lvl5pPr>
            <a:lvl6pPr>
              <a:defRPr sz="2100"/>
            </a:lvl6pPr>
            <a:lvl7pPr>
              <a:defRPr sz="2100"/>
            </a:lvl7pPr>
            <a:lvl8pPr>
              <a:defRPr sz="2100"/>
            </a:lvl8pPr>
            <a:lvl9pPr>
              <a:defRPr sz="21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900544" y="1831879"/>
            <a:ext cx="2853762" cy="3933151"/>
          </a:xfrm>
          <a:prstGeom prst="rect">
            <a:avLst/>
          </a:prstGeom>
        </p:spPr>
        <p:txBody>
          <a:bodyPr>
            <a:normAutofit/>
          </a:bodyPr>
          <a:lstStyle>
            <a:lvl1pPr marL="0" indent="0">
              <a:buNone/>
              <a:defRPr sz="1300" b="1"/>
            </a:lvl1pPr>
            <a:lvl2pPr marL="478851" indent="0">
              <a:buNone/>
              <a:defRPr sz="1200"/>
            </a:lvl2pPr>
            <a:lvl3pPr marL="957699" indent="0">
              <a:buNone/>
              <a:defRPr sz="1000"/>
            </a:lvl3pPr>
            <a:lvl4pPr marL="1436548" indent="0">
              <a:buNone/>
              <a:defRPr sz="1000"/>
            </a:lvl4pPr>
            <a:lvl5pPr marL="1915397" indent="0">
              <a:buNone/>
              <a:defRPr sz="1000"/>
            </a:lvl5pPr>
            <a:lvl6pPr marL="2394248" indent="0">
              <a:buNone/>
              <a:defRPr sz="1000"/>
            </a:lvl6pPr>
            <a:lvl7pPr marL="2873096" indent="0">
              <a:buNone/>
              <a:defRPr sz="1000"/>
            </a:lvl7pPr>
            <a:lvl8pPr marL="3351946" indent="0">
              <a:buNone/>
              <a:defRPr sz="1000"/>
            </a:lvl8pPr>
            <a:lvl9pPr marL="3830794" indent="0">
              <a:buNone/>
              <a:defRPr sz="10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r>
              <a:rPr lang="en-US"/>
              <a:t>6/Dec/2016</a:t>
            </a:r>
          </a:p>
        </p:txBody>
      </p:sp>
      <p:sp>
        <p:nvSpPr>
          <p:cNvPr id="6" name="Footer Placeholder 4"/>
          <p:cNvSpPr>
            <a:spLocks noGrp="1"/>
          </p:cNvSpPr>
          <p:nvPr>
            <p:ph type="ftr" sz="quarter" idx="11"/>
          </p:nvPr>
        </p:nvSpPr>
        <p:spPr/>
        <p:txBody>
          <a:bodyPr/>
          <a:lstStyle>
            <a:lvl1pPr>
              <a:defRPr/>
            </a:lvl1pPr>
          </a:lstStyle>
          <a:p>
            <a:pPr>
              <a:defRPr/>
            </a:pPr>
            <a:r>
              <a:rPr lang="en-US"/>
              <a:t>LCWS2016 @Morioka</a:t>
            </a:r>
          </a:p>
        </p:txBody>
      </p:sp>
      <p:sp>
        <p:nvSpPr>
          <p:cNvPr id="7" name="Slide Number Placeholder 5"/>
          <p:cNvSpPr>
            <a:spLocks noGrp="1"/>
          </p:cNvSpPr>
          <p:nvPr>
            <p:ph type="sldNum" sz="quarter" idx="12"/>
          </p:nvPr>
        </p:nvSpPr>
        <p:spPr/>
        <p:txBody>
          <a:bodyPr/>
          <a:lstStyle>
            <a:lvl1pPr>
              <a:defRPr/>
            </a:lvl1pPr>
          </a:lstStyle>
          <a:p>
            <a:fld id="{EA532F6A-CE71-4149-8B7A-E8E89F4A0E3E}" type="slidenum">
              <a:rPr lang="en-US"/>
              <a:pPr/>
              <a:t>‹#›</a:t>
            </a:fld>
            <a:endParaRPr lang="en-US"/>
          </a:p>
        </p:txBody>
      </p:sp>
    </p:spTree>
    <p:extLst>
      <p:ext uri="{BB962C8B-B14F-4D97-AF65-F5344CB8AC3E}">
        <p14:creationId xmlns:p14="http://schemas.microsoft.com/office/powerpoint/2010/main" val="236525342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41646" y="4672061"/>
            <a:ext cx="5943600" cy="566738"/>
          </a:xfrm>
          <a:prstGeom prst="rect">
            <a:avLst/>
          </a:prstGeom>
        </p:spPr>
        <p:txBody>
          <a:bodyPr lIns="0" tIns="0" rIns="0" bIns="0" anchor="b"/>
          <a:lstStyle>
            <a:lvl1pPr algn="l">
              <a:defRPr sz="2300" b="1">
                <a:latin typeface="Arial"/>
                <a:cs typeface="Arial"/>
              </a:defRPr>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1941646" y="915942"/>
            <a:ext cx="5943600" cy="3540606"/>
          </a:xfrm>
          <a:prstGeom prst="rect">
            <a:avLst/>
          </a:prstGeom>
        </p:spPr>
        <p:txBody>
          <a:bodyPr rtlCol="0">
            <a:normAutofit/>
          </a:bodyPr>
          <a:lstStyle>
            <a:lvl1pPr marL="0" indent="0">
              <a:buNone/>
              <a:defRPr sz="3300"/>
            </a:lvl1pPr>
            <a:lvl2pPr marL="478851" indent="0">
              <a:buNone/>
              <a:defRPr sz="3000"/>
            </a:lvl2pPr>
            <a:lvl3pPr marL="957699" indent="0">
              <a:buNone/>
              <a:defRPr sz="2500"/>
            </a:lvl3pPr>
            <a:lvl4pPr marL="1436548" indent="0">
              <a:buNone/>
              <a:defRPr sz="2100"/>
            </a:lvl4pPr>
            <a:lvl5pPr marL="1915397" indent="0">
              <a:buNone/>
              <a:defRPr sz="2100"/>
            </a:lvl5pPr>
            <a:lvl6pPr marL="2394248" indent="0">
              <a:buNone/>
              <a:defRPr sz="2100"/>
            </a:lvl6pPr>
            <a:lvl7pPr marL="2873096" indent="0">
              <a:buNone/>
              <a:defRPr sz="2100"/>
            </a:lvl7pPr>
            <a:lvl8pPr marL="3351946" indent="0">
              <a:buNone/>
              <a:defRPr sz="2100"/>
            </a:lvl8pPr>
            <a:lvl9pPr marL="3830794" indent="0">
              <a:buNone/>
              <a:defRPr sz="21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1941646" y="5238799"/>
            <a:ext cx="5943600" cy="804862"/>
          </a:xfrm>
          <a:prstGeom prst="rect">
            <a:avLst/>
          </a:prstGeom>
        </p:spPr>
        <p:txBody>
          <a:bodyPr>
            <a:normAutofit/>
          </a:bodyPr>
          <a:lstStyle>
            <a:lvl1pPr marL="0" indent="0">
              <a:buNone/>
              <a:defRPr sz="1300">
                <a:latin typeface="Arial"/>
                <a:cs typeface="Arial"/>
              </a:defRPr>
            </a:lvl1pPr>
            <a:lvl2pPr marL="478851" indent="0">
              <a:buNone/>
              <a:defRPr sz="1200"/>
            </a:lvl2pPr>
            <a:lvl3pPr marL="957699" indent="0">
              <a:buNone/>
              <a:defRPr sz="1000"/>
            </a:lvl3pPr>
            <a:lvl4pPr marL="1436548" indent="0">
              <a:buNone/>
              <a:defRPr sz="1000"/>
            </a:lvl4pPr>
            <a:lvl5pPr marL="1915397" indent="0">
              <a:buNone/>
              <a:defRPr sz="1000"/>
            </a:lvl5pPr>
            <a:lvl6pPr marL="2394248" indent="0">
              <a:buNone/>
              <a:defRPr sz="1000"/>
            </a:lvl6pPr>
            <a:lvl7pPr marL="2873096" indent="0">
              <a:buNone/>
              <a:defRPr sz="1000"/>
            </a:lvl7pPr>
            <a:lvl8pPr marL="3351946" indent="0">
              <a:buNone/>
              <a:defRPr sz="1000"/>
            </a:lvl8pPr>
            <a:lvl9pPr marL="3830794" indent="0">
              <a:buNone/>
              <a:defRPr sz="10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r>
              <a:rPr lang="en-US"/>
              <a:t>6/Dec/2016</a:t>
            </a:r>
          </a:p>
        </p:txBody>
      </p:sp>
      <p:sp>
        <p:nvSpPr>
          <p:cNvPr id="6" name="Footer Placeholder 4"/>
          <p:cNvSpPr>
            <a:spLocks noGrp="1"/>
          </p:cNvSpPr>
          <p:nvPr>
            <p:ph type="ftr" sz="quarter" idx="11"/>
          </p:nvPr>
        </p:nvSpPr>
        <p:spPr/>
        <p:txBody>
          <a:bodyPr/>
          <a:lstStyle>
            <a:lvl1pPr>
              <a:defRPr/>
            </a:lvl1pPr>
          </a:lstStyle>
          <a:p>
            <a:pPr>
              <a:defRPr/>
            </a:pPr>
            <a:r>
              <a:rPr lang="en-US"/>
              <a:t>LCWS2016 @Morioka</a:t>
            </a:r>
          </a:p>
        </p:txBody>
      </p:sp>
      <p:sp>
        <p:nvSpPr>
          <p:cNvPr id="7" name="Slide Number Placeholder 5"/>
          <p:cNvSpPr>
            <a:spLocks noGrp="1"/>
          </p:cNvSpPr>
          <p:nvPr>
            <p:ph type="sldNum" sz="quarter" idx="12"/>
          </p:nvPr>
        </p:nvSpPr>
        <p:spPr/>
        <p:txBody>
          <a:bodyPr/>
          <a:lstStyle>
            <a:lvl1pPr>
              <a:defRPr/>
            </a:lvl1pPr>
          </a:lstStyle>
          <a:p>
            <a:fld id="{C4FA9F95-AD5D-4457-8D05-AF094828B73B}" type="slidenum">
              <a:rPr lang="en-US"/>
              <a:pPr/>
              <a:t>‹#›</a:t>
            </a:fld>
            <a:endParaRPr lang="en-US"/>
          </a:p>
        </p:txBody>
      </p:sp>
    </p:spTree>
    <p:extLst>
      <p:ext uri="{BB962C8B-B14F-4D97-AF65-F5344CB8AC3E}">
        <p14:creationId xmlns:p14="http://schemas.microsoft.com/office/powerpoint/2010/main" val="225376101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7"/>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2508" y="7"/>
            <a:ext cx="9918508" cy="686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9901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42746" y="971719"/>
            <a:ext cx="9410700" cy="3726717"/>
          </a:xfrm>
          <a:prstGeom prst="rect">
            <a:avLst/>
          </a:prstGeom>
        </p:spPr>
        <p:txBody>
          <a:bodyPr lIns="0" tIns="0" rIns="0" bIns="0" rtlCol="0">
            <a:normAutofit/>
          </a:bodyPr>
          <a:lstStyle>
            <a:lvl1pPr marL="0" indent="0">
              <a:buNone/>
              <a:defRPr sz="1600">
                <a:solidFill>
                  <a:srgbClr val="505050"/>
                </a:solidFill>
              </a:defRPr>
            </a:lvl1pPr>
            <a:lvl2pPr marL="456774" indent="0">
              <a:buNone/>
              <a:defRPr sz="2800"/>
            </a:lvl2pPr>
            <a:lvl3pPr marL="913543" indent="0">
              <a:buNone/>
              <a:defRPr sz="2300"/>
            </a:lvl3pPr>
            <a:lvl4pPr marL="1370314" indent="0">
              <a:buNone/>
              <a:defRPr sz="2000"/>
            </a:lvl4pPr>
            <a:lvl5pPr marL="1827088" indent="0">
              <a:buNone/>
              <a:defRPr sz="2000"/>
            </a:lvl5pPr>
            <a:lvl6pPr marL="2283858" indent="0">
              <a:buNone/>
              <a:defRPr sz="2000"/>
            </a:lvl6pPr>
            <a:lvl7pPr marL="2740630" indent="0">
              <a:buNone/>
              <a:defRPr sz="2000"/>
            </a:lvl7pPr>
            <a:lvl8pPr marL="3197401" indent="0">
              <a:buNone/>
              <a:defRPr sz="2000"/>
            </a:lvl8pPr>
            <a:lvl9pPr marL="3654173" indent="0">
              <a:buNone/>
              <a:defRPr sz="2000"/>
            </a:lvl9pPr>
          </a:lstStyle>
          <a:p>
            <a:pPr lvl="0"/>
            <a:r>
              <a:rPr lang="en-US" noProof="0" smtClean="0"/>
              <a:t>Drag picture to placeholder or click icon to add</a:t>
            </a:r>
            <a:endParaRPr lang="en-US" noProof="0" dirty="0" smtClean="0"/>
          </a:p>
        </p:txBody>
      </p:sp>
      <p:sp>
        <p:nvSpPr>
          <p:cNvPr id="10" name="Text Placeholder 3"/>
          <p:cNvSpPr>
            <a:spLocks noGrp="1"/>
          </p:cNvSpPr>
          <p:nvPr>
            <p:ph type="body" sz="half" idx="2"/>
          </p:nvPr>
        </p:nvSpPr>
        <p:spPr>
          <a:xfrm>
            <a:off x="242746" y="4943172"/>
            <a:ext cx="9410700" cy="1091259"/>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7" name="Date Placeholder 3"/>
          <p:cNvSpPr>
            <a:spLocks noGrp="1"/>
          </p:cNvSpPr>
          <p:nvPr>
            <p:ph type="dt" sz="half" idx="14"/>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LCWS'16</a:t>
            </a:r>
            <a:endParaRPr lang="en-US" dirty="0"/>
          </a:p>
        </p:txBody>
      </p:sp>
      <p:sp>
        <p:nvSpPr>
          <p:cNvPr id="9" name="Footer Placeholder 4"/>
          <p:cNvSpPr>
            <a:spLocks noGrp="1"/>
          </p:cNvSpPr>
          <p:nvPr>
            <p:ph type="ftr" sz="quarter" idx="3"/>
          </p:nvPr>
        </p:nvSpPr>
        <p:spPr>
          <a:xfrm>
            <a:off x="1658166" y="6504386"/>
            <a:ext cx="6772955"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dirty="0" smtClean="0"/>
              <a:t>N. Solyak | R&amp;D on ILC cost reduction</a:t>
            </a:r>
            <a:endParaRPr lang="en-US" b="1" dirty="0"/>
          </a:p>
        </p:txBody>
      </p:sp>
      <p:sp>
        <p:nvSpPr>
          <p:cNvPr id="11" name="Slide Number Placeholder 5"/>
          <p:cNvSpPr>
            <a:spLocks noGrp="1"/>
          </p:cNvSpPr>
          <p:nvPr>
            <p:ph type="sldNum" sz="quarter" idx="4"/>
          </p:nvPr>
        </p:nvSpPr>
        <p:spPr>
          <a:xfrm>
            <a:off x="240771" y="6504378"/>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a:pPr>
                <a:defRPr/>
              </a:pPr>
              <a:t>‹#›</a:t>
            </a:fld>
            <a:endParaRPr lang="en-US" dirty="0"/>
          </a:p>
        </p:txBody>
      </p:sp>
      <p:sp>
        <p:nvSpPr>
          <p:cNvPr id="12"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149017012"/>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45"/>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161" indent="0" algn="ctr">
              <a:buNone/>
              <a:defRPr>
                <a:solidFill>
                  <a:schemeClr val="tx1">
                    <a:tint val="75000"/>
                  </a:schemeClr>
                </a:solidFill>
              </a:defRPr>
            </a:lvl2pPr>
            <a:lvl3pPr marL="914322" indent="0" algn="ctr">
              <a:buNone/>
              <a:defRPr>
                <a:solidFill>
                  <a:schemeClr val="tx1">
                    <a:tint val="75000"/>
                  </a:schemeClr>
                </a:solidFill>
              </a:defRPr>
            </a:lvl3pPr>
            <a:lvl4pPr marL="1371483" indent="0" algn="ctr">
              <a:buNone/>
              <a:defRPr>
                <a:solidFill>
                  <a:schemeClr val="tx1">
                    <a:tint val="75000"/>
                  </a:schemeClr>
                </a:solidFill>
              </a:defRPr>
            </a:lvl4pPr>
            <a:lvl5pPr marL="1828645" indent="0" algn="ctr">
              <a:buNone/>
              <a:defRPr>
                <a:solidFill>
                  <a:schemeClr val="tx1">
                    <a:tint val="75000"/>
                  </a:schemeClr>
                </a:solidFill>
              </a:defRPr>
            </a:lvl5pPr>
            <a:lvl6pPr marL="2285806" indent="0" algn="ctr">
              <a:buNone/>
              <a:defRPr>
                <a:solidFill>
                  <a:schemeClr val="tx1">
                    <a:tint val="75000"/>
                  </a:schemeClr>
                </a:solidFill>
              </a:defRPr>
            </a:lvl6pPr>
            <a:lvl7pPr marL="2742967" indent="0" algn="ctr">
              <a:buNone/>
              <a:defRPr>
                <a:solidFill>
                  <a:schemeClr val="tx1">
                    <a:tint val="75000"/>
                  </a:schemeClr>
                </a:solidFill>
              </a:defRPr>
            </a:lvl7pPr>
            <a:lvl8pPr marL="3200128" indent="0" algn="ctr">
              <a:buNone/>
              <a:defRPr>
                <a:solidFill>
                  <a:schemeClr val="tx1">
                    <a:tint val="75000"/>
                  </a:schemeClr>
                </a:solidFill>
              </a:defRPr>
            </a:lvl8pPr>
            <a:lvl9pPr marL="3657289"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fld id="{75323C2F-C695-8C4A-9575-16E0F6A11C68}" type="datetime1">
              <a:rPr lang="ja-JP" altLang="en-US"/>
              <a:pPr/>
              <a:t>17/01/14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lvl1pPr>
              <a:defRPr/>
            </a:lvl1pPr>
          </a:lstStyle>
          <a:p>
            <a:fld id="{A138EAED-408F-9940-B144-D32358983FCA}" type="slidenum">
              <a:rPr lang="ja-JP" altLang="en-US"/>
              <a:pPr/>
              <a:t>‹#›</a:t>
            </a:fld>
            <a:endParaRPr lang="ja-JP" altLang="en-US"/>
          </a:p>
        </p:txBody>
      </p:sp>
    </p:spTree>
    <p:extLst>
      <p:ext uri="{BB962C8B-B14F-4D97-AF65-F5344CB8AC3E}">
        <p14:creationId xmlns:p14="http://schemas.microsoft.com/office/powerpoint/2010/main" val="137583693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00866310-C845-6449-846D-F172A72F15A9}" type="datetime1">
              <a:rPr lang="ja-JP" altLang="en-US"/>
              <a:pPr/>
              <a:t>17/01/14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lvl1pPr>
              <a:defRPr/>
            </a:lvl1pPr>
          </a:lstStyle>
          <a:p>
            <a:fld id="{E2C37336-9AF4-6B4E-8517-1B0900069C53}" type="slidenum">
              <a:rPr lang="ja-JP" altLang="en-US"/>
              <a:pPr/>
              <a:t>‹#›</a:t>
            </a:fld>
            <a:endParaRPr lang="ja-JP" altLang="en-US"/>
          </a:p>
        </p:txBody>
      </p:sp>
    </p:spTree>
    <p:extLst>
      <p:ext uri="{BB962C8B-B14F-4D97-AF65-F5344CB8AC3E}">
        <p14:creationId xmlns:p14="http://schemas.microsoft.com/office/powerpoint/2010/main" val="3371133852"/>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20"/>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4"/>
            <a:ext cx="8420100" cy="1500187"/>
          </a:xfrm>
        </p:spPr>
        <p:txBody>
          <a:bodyPr anchor="b"/>
          <a:lstStyle>
            <a:lvl1pPr marL="0" indent="0">
              <a:buNone/>
              <a:defRPr sz="2000">
                <a:solidFill>
                  <a:schemeClr val="tx1">
                    <a:tint val="75000"/>
                  </a:schemeClr>
                </a:solidFill>
              </a:defRPr>
            </a:lvl1pPr>
            <a:lvl2pPr marL="457161" indent="0">
              <a:buNone/>
              <a:defRPr sz="1800">
                <a:solidFill>
                  <a:schemeClr val="tx1">
                    <a:tint val="75000"/>
                  </a:schemeClr>
                </a:solidFill>
              </a:defRPr>
            </a:lvl2pPr>
            <a:lvl3pPr marL="914322" indent="0">
              <a:buNone/>
              <a:defRPr sz="1600">
                <a:solidFill>
                  <a:schemeClr val="tx1">
                    <a:tint val="75000"/>
                  </a:schemeClr>
                </a:solidFill>
              </a:defRPr>
            </a:lvl3pPr>
            <a:lvl4pPr marL="1371483" indent="0">
              <a:buNone/>
              <a:defRPr sz="1400">
                <a:solidFill>
                  <a:schemeClr val="tx1">
                    <a:tint val="75000"/>
                  </a:schemeClr>
                </a:solidFill>
              </a:defRPr>
            </a:lvl4pPr>
            <a:lvl5pPr marL="1828645" indent="0">
              <a:buNone/>
              <a:defRPr sz="1400">
                <a:solidFill>
                  <a:schemeClr val="tx1">
                    <a:tint val="75000"/>
                  </a:schemeClr>
                </a:solidFill>
              </a:defRPr>
            </a:lvl5pPr>
            <a:lvl6pPr marL="2285806" indent="0">
              <a:buNone/>
              <a:defRPr sz="1400">
                <a:solidFill>
                  <a:schemeClr val="tx1">
                    <a:tint val="75000"/>
                  </a:schemeClr>
                </a:solidFill>
              </a:defRPr>
            </a:lvl6pPr>
            <a:lvl7pPr marL="2742967" indent="0">
              <a:buNone/>
              <a:defRPr sz="1400">
                <a:solidFill>
                  <a:schemeClr val="tx1">
                    <a:tint val="75000"/>
                  </a:schemeClr>
                </a:solidFill>
              </a:defRPr>
            </a:lvl7pPr>
            <a:lvl8pPr marL="3200128" indent="0">
              <a:buNone/>
              <a:defRPr sz="1400">
                <a:solidFill>
                  <a:schemeClr val="tx1">
                    <a:tint val="75000"/>
                  </a:schemeClr>
                </a:solidFill>
              </a:defRPr>
            </a:lvl8pPr>
            <a:lvl9pPr marL="3657289"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fld id="{1B81509C-C29A-BD49-8766-7CFC8C493EFA}" type="datetime1">
              <a:rPr lang="ja-JP" altLang="en-US"/>
              <a:pPr/>
              <a:t>17/01/14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lvl1pPr>
              <a:defRPr/>
            </a:lvl1pPr>
          </a:lstStyle>
          <a:p>
            <a:fld id="{16A759C8-F01C-CF40-9504-EE50372EE1FA}" type="slidenum">
              <a:rPr lang="ja-JP" altLang="en-US"/>
              <a:pPr/>
              <a:t>‹#›</a:t>
            </a:fld>
            <a:endParaRPr lang="ja-JP" altLang="en-US"/>
          </a:p>
        </p:txBody>
      </p:sp>
    </p:spTree>
    <p:extLst>
      <p:ext uri="{BB962C8B-B14F-4D97-AF65-F5344CB8AC3E}">
        <p14:creationId xmlns:p14="http://schemas.microsoft.com/office/powerpoint/2010/main" val="231194354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7"/>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7"/>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fld id="{6F07F194-EB4A-0749-AAA4-17FE955FF0D9}" type="datetime1">
              <a:rPr lang="ja-JP" altLang="en-US"/>
              <a:pPr/>
              <a:t>17/01/14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7" name="スライド番号プレースホルダ 5"/>
          <p:cNvSpPr>
            <a:spLocks noGrp="1"/>
          </p:cNvSpPr>
          <p:nvPr>
            <p:ph type="sldNum" sz="quarter" idx="12"/>
          </p:nvPr>
        </p:nvSpPr>
        <p:spPr/>
        <p:txBody>
          <a:bodyPr/>
          <a:lstStyle>
            <a:lvl1pPr>
              <a:defRPr/>
            </a:lvl1pPr>
          </a:lstStyle>
          <a:p>
            <a:fld id="{9FBA5704-EFA0-FD49-A49C-4C05103CF418}" type="slidenum">
              <a:rPr lang="ja-JP" altLang="en-US"/>
              <a:pPr/>
              <a:t>‹#›</a:t>
            </a:fld>
            <a:endParaRPr lang="ja-JP" altLang="en-US"/>
          </a:p>
        </p:txBody>
      </p:sp>
    </p:spTree>
    <p:extLst>
      <p:ext uri="{BB962C8B-B14F-4D97-AF65-F5344CB8AC3E}">
        <p14:creationId xmlns:p14="http://schemas.microsoft.com/office/powerpoint/2010/main" val="82163476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161" indent="0">
              <a:buNone/>
              <a:defRPr sz="2000" b="1"/>
            </a:lvl2pPr>
            <a:lvl3pPr marL="914322" indent="0">
              <a:buNone/>
              <a:defRPr sz="1800" b="1"/>
            </a:lvl3pPr>
            <a:lvl4pPr marL="1371483" indent="0">
              <a:buNone/>
              <a:defRPr sz="1600" b="1"/>
            </a:lvl4pPr>
            <a:lvl5pPr marL="1828645" indent="0">
              <a:buNone/>
              <a:defRPr sz="1600" b="1"/>
            </a:lvl5pPr>
            <a:lvl6pPr marL="2285806" indent="0">
              <a:buNone/>
              <a:defRPr sz="1600" b="1"/>
            </a:lvl6pPr>
            <a:lvl7pPr marL="2742967" indent="0">
              <a:buNone/>
              <a:defRPr sz="1600" b="1"/>
            </a:lvl7pPr>
            <a:lvl8pPr marL="3200128" indent="0">
              <a:buNone/>
              <a:defRPr sz="1600" b="1"/>
            </a:lvl8pPr>
            <a:lvl9pPr marL="3657289"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5" y="1535113"/>
            <a:ext cx="4378590" cy="639762"/>
          </a:xfrm>
        </p:spPr>
        <p:txBody>
          <a:bodyPr anchor="b"/>
          <a:lstStyle>
            <a:lvl1pPr marL="0" indent="0">
              <a:buNone/>
              <a:defRPr sz="2400" b="1"/>
            </a:lvl1pPr>
            <a:lvl2pPr marL="457161" indent="0">
              <a:buNone/>
              <a:defRPr sz="2000" b="1"/>
            </a:lvl2pPr>
            <a:lvl3pPr marL="914322" indent="0">
              <a:buNone/>
              <a:defRPr sz="1800" b="1"/>
            </a:lvl3pPr>
            <a:lvl4pPr marL="1371483" indent="0">
              <a:buNone/>
              <a:defRPr sz="1600" b="1"/>
            </a:lvl4pPr>
            <a:lvl5pPr marL="1828645" indent="0">
              <a:buNone/>
              <a:defRPr sz="1600" b="1"/>
            </a:lvl5pPr>
            <a:lvl6pPr marL="2285806" indent="0">
              <a:buNone/>
              <a:defRPr sz="1600" b="1"/>
            </a:lvl6pPr>
            <a:lvl7pPr marL="2742967" indent="0">
              <a:buNone/>
              <a:defRPr sz="1600" b="1"/>
            </a:lvl7pPr>
            <a:lvl8pPr marL="3200128" indent="0">
              <a:buNone/>
              <a:defRPr sz="1600" b="1"/>
            </a:lvl8pPr>
            <a:lvl9pPr marL="3657289"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fld id="{8CE2E9FE-2174-044E-9C00-53E8FDB691C7}" type="datetime1">
              <a:rPr lang="ja-JP" altLang="en-US"/>
              <a:pPr/>
              <a:t>17/01/14</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9" name="スライド番号プレースホルダ 5"/>
          <p:cNvSpPr>
            <a:spLocks noGrp="1"/>
          </p:cNvSpPr>
          <p:nvPr>
            <p:ph type="sldNum" sz="quarter" idx="12"/>
          </p:nvPr>
        </p:nvSpPr>
        <p:spPr/>
        <p:txBody>
          <a:bodyPr/>
          <a:lstStyle>
            <a:lvl1pPr>
              <a:defRPr/>
            </a:lvl1pPr>
          </a:lstStyle>
          <a:p>
            <a:fld id="{02BC1859-3050-B749-8796-68445765D139}" type="slidenum">
              <a:rPr lang="ja-JP" altLang="en-US"/>
              <a:pPr/>
              <a:t>‹#›</a:t>
            </a:fld>
            <a:endParaRPr lang="ja-JP" altLang="en-US"/>
          </a:p>
        </p:txBody>
      </p:sp>
    </p:spTree>
    <p:extLst>
      <p:ext uri="{BB962C8B-B14F-4D97-AF65-F5344CB8AC3E}">
        <p14:creationId xmlns:p14="http://schemas.microsoft.com/office/powerpoint/2010/main" val="374379492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fld id="{31FF56BF-A509-F348-A13F-B096BF7E6A96}" type="datetime1">
              <a:rPr lang="ja-JP" altLang="en-US"/>
              <a:pPr/>
              <a:t>17/01/14</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5" name="スライド番号プレースホルダ 5"/>
          <p:cNvSpPr>
            <a:spLocks noGrp="1"/>
          </p:cNvSpPr>
          <p:nvPr>
            <p:ph type="sldNum" sz="quarter" idx="12"/>
          </p:nvPr>
        </p:nvSpPr>
        <p:spPr/>
        <p:txBody>
          <a:bodyPr/>
          <a:lstStyle>
            <a:lvl1pPr>
              <a:defRPr/>
            </a:lvl1pPr>
          </a:lstStyle>
          <a:p>
            <a:fld id="{F433C4AE-69ED-3C48-83F5-51F53E711F05}" type="slidenum">
              <a:rPr lang="ja-JP" altLang="en-US"/>
              <a:pPr/>
              <a:t>‹#›</a:t>
            </a:fld>
            <a:endParaRPr lang="ja-JP" altLang="en-US"/>
          </a:p>
        </p:txBody>
      </p:sp>
    </p:spTree>
    <p:extLst>
      <p:ext uri="{BB962C8B-B14F-4D97-AF65-F5344CB8AC3E}">
        <p14:creationId xmlns:p14="http://schemas.microsoft.com/office/powerpoint/2010/main" val="2880531623"/>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fld id="{0CC09718-0729-DB4B-B687-597E00017D90}" type="datetime1">
              <a:rPr lang="ja-JP" altLang="en-US"/>
              <a:pPr/>
              <a:t>17/01/14</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4" name="スライド番号プレースホルダ 5"/>
          <p:cNvSpPr>
            <a:spLocks noGrp="1"/>
          </p:cNvSpPr>
          <p:nvPr>
            <p:ph type="sldNum" sz="quarter" idx="12"/>
          </p:nvPr>
        </p:nvSpPr>
        <p:spPr/>
        <p:txBody>
          <a:bodyPr/>
          <a:lstStyle>
            <a:lvl1pPr>
              <a:defRPr/>
            </a:lvl1pPr>
          </a:lstStyle>
          <a:p>
            <a:fld id="{5B9508A0-FC5B-B340-979D-3E4E1AEBB6EE}" type="slidenum">
              <a:rPr lang="ja-JP" altLang="en-US"/>
              <a:pPr/>
              <a:t>‹#›</a:t>
            </a:fld>
            <a:endParaRPr lang="ja-JP" altLang="en-US"/>
          </a:p>
        </p:txBody>
      </p:sp>
    </p:spTree>
    <p:extLst>
      <p:ext uri="{BB962C8B-B14F-4D97-AF65-F5344CB8AC3E}">
        <p14:creationId xmlns:p14="http://schemas.microsoft.com/office/powerpoint/2010/main" val="53452790"/>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3" y="273070"/>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1" y="1435104"/>
            <a:ext cx="3259006" cy="4691063"/>
          </a:xfrm>
        </p:spPr>
        <p:txBody>
          <a:bodyPr/>
          <a:lstStyle>
            <a:lvl1pPr marL="0" indent="0">
              <a:buNone/>
              <a:defRPr sz="1400"/>
            </a:lvl1pPr>
            <a:lvl2pPr marL="457161" indent="0">
              <a:buNone/>
              <a:defRPr sz="1200"/>
            </a:lvl2pPr>
            <a:lvl3pPr marL="914322" indent="0">
              <a:buNone/>
              <a:defRPr sz="1000"/>
            </a:lvl3pPr>
            <a:lvl4pPr marL="1371483" indent="0">
              <a:buNone/>
              <a:defRPr sz="900"/>
            </a:lvl4pPr>
            <a:lvl5pPr marL="1828645" indent="0">
              <a:buNone/>
              <a:defRPr sz="900"/>
            </a:lvl5pPr>
            <a:lvl6pPr marL="2285806" indent="0">
              <a:buNone/>
              <a:defRPr sz="900"/>
            </a:lvl6pPr>
            <a:lvl7pPr marL="2742967" indent="0">
              <a:buNone/>
              <a:defRPr sz="900"/>
            </a:lvl7pPr>
            <a:lvl8pPr marL="3200128" indent="0">
              <a:buNone/>
              <a:defRPr sz="900"/>
            </a:lvl8pPr>
            <a:lvl9pPr marL="3657289"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fld id="{A7AC8038-88C3-224C-9700-FABE5D828B17}" type="datetime1">
              <a:rPr lang="ja-JP" altLang="en-US"/>
              <a:pPr/>
              <a:t>17/01/14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7" name="スライド番号プレースホルダ 5"/>
          <p:cNvSpPr>
            <a:spLocks noGrp="1"/>
          </p:cNvSpPr>
          <p:nvPr>
            <p:ph type="sldNum" sz="quarter" idx="12"/>
          </p:nvPr>
        </p:nvSpPr>
        <p:spPr/>
        <p:txBody>
          <a:bodyPr/>
          <a:lstStyle>
            <a:lvl1pPr>
              <a:defRPr/>
            </a:lvl1pPr>
          </a:lstStyle>
          <a:p>
            <a:fld id="{C150BD06-1B82-8C4D-81A1-EB117780BE57}" type="slidenum">
              <a:rPr lang="ja-JP" altLang="en-US"/>
              <a:pPr/>
              <a:t>‹#›</a:t>
            </a:fld>
            <a:endParaRPr lang="ja-JP" altLang="en-US"/>
          </a:p>
        </p:txBody>
      </p:sp>
    </p:spTree>
    <p:extLst>
      <p:ext uri="{BB962C8B-B14F-4D97-AF65-F5344CB8AC3E}">
        <p14:creationId xmlns:p14="http://schemas.microsoft.com/office/powerpoint/2010/main" val="113005890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rtlCol="0">
            <a:normAutofit/>
          </a:bodyPr>
          <a:lstStyle>
            <a:lvl1pPr marL="0" indent="0">
              <a:buNone/>
              <a:defRPr sz="3200"/>
            </a:lvl1pPr>
            <a:lvl2pPr marL="457161" indent="0">
              <a:buNone/>
              <a:defRPr sz="2800"/>
            </a:lvl2pPr>
            <a:lvl3pPr marL="914322" indent="0">
              <a:buNone/>
              <a:defRPr sz="2400"/>
            </a:lvl3pPr>
            <a:lvl4pPr marL="1371483" indent="0">
              <a:buNone/>
              <a:defRPr sz="2000"/>
            </a:lvl4pPr>
            <a:lvl5pPr marL="1828645" indent="0">
              <a:buNone/>
              <a:defRPr sz="2000"/>
            </a:lvl5pPr>
            <a:lvl6pPr marL="2285806" indent="0">
              <a:buNone/>
              <a:defRPr sz="2000"/>
            </a:lvl6pPr>
            <a:lvl7pPr marL="2742967" indent="0">
              <a:buNone/>
              <a:defRPr sz="2000"/>
            </a:lvl7pPr>
            <a:lvl8pPr marL="3200128" indent="0">
              <a:buNone/>
              <a:defRPr sz="2000"/>
            </a:lvl8pPr>
            <a:lvl9pPr marL="3657289"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161" indent="0">
              <a:buNone/>
              <a:defRPr sz="1200"/>
            </a:lvl2pPr>
            <a:lvl3pPr marL="914322" indent="0">
              <a:buNone/>
              <a:defRPr sz="1000"/>
            </a:lvl3pPr>
            <a:lvl4pPr marL="1371483" indent="0">
              <a:buNone/>
              <a:defRPr sz="900"/>
            </a:lvl4pPr>
            <a:lvl5pPr marL="1828645" indent="0">
              <a:buNone/>
              <a:defRPr sz="900"/>
            </a:lvl5pPr>
            <a:lvl6pPr marL="2285806" indent="0">
              <a:buNone/>
              <a:defRPr sz="900"/>
            </a:lvl6pPr>
            <a:lvl7pPr marL="2742967" indent="0">
              <a:buNone/>
              <a:defRPr sz="900"/>
            </a:lvl7pPr>
            <a:lvl8pPr marL="3200128" indent="0">
              <a:buNone/>
              <a:defRPr sz="900"/>
            </a:lvl8pPr>
            <a:lvl9pPr marL="3657289"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fld id="{77F71520-6F68-A842-9568-AC147E57EFAD}" type="datetime1">
              <a:rPr lang="ja-JP" altLang="en-US"/>
              <a:pPr/>
              <a:t>17/01/14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7" name="スライド番号プレースホルダ 5"/>
          <p:cNvSpPr>
            <a:spLocks noGrp="1"/>
          </p:cNvSpPr>
          <p:nvPr>
            <p:ph type="sldNum" sz="quarter" idx="12"/>
          </p:nvPr>
        </p:nvSpPr>
        <p:spPr/>
        <p:txBody>
          <a:bodyPr/>
          <a:lstStyle>
            <a:lvl1pPr>
              <a:defRPr/>
            </a:lvl1pPr>
          </a:lstStyle>
          <a:p>
            <a:fld id="{C15E01B1-54C8-B345-9CDB-F1273CDCC9A5}" type="slidenum">
              <a:rPr lang="ja-JP" altLang="en-US"/>
              <a:pPr/>
              <a:t>‹#›</a:t>
            </a:fld>
            <a:endParaRPr lang="ja-JP" altLang="en-US"/>
          </a:p>
        </p:txBody>
      </p:sp>
    </p:spTree>
    <p:extLst>
      <p:ext uri="{BB962C8B-B14F-4D97-AF65-F5344CB8AC3E}">
        <p14:creationId xmlns:p14="http://schemas.microsoft.com/office/powerpoint/2010/main" val="381572751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4A23AD8A-C5F6-9349-A905-C751A52C0BDE}" type="datetime1">
              <a:rPr lang="ja-JP" altLang="en-US"/>
              <a:pPr/>
              <a:t>17/01/14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lvl1pPr>
              <a:defRPr/>
            </a:lvl1pPr>
          </a:lstStyle>
          <a:p>
            <a:fld id="{9E54EDC9-CD90-E74F-9C97-5563EFDBD6BA}" type="slidenum">
              <a:rPr lang="ja-JP" altLang="en-US"/>
              <a:pPr/>
              <a:t>‹#›</a:t>
            </a:fld>
            <a:endParaRPr lang="ja-JP" altLang="en-US"/>
          </a:p>
        </p:txBody>
      </p:sp>
    </p:spTree>
    <p:extLst>
      <p:ext uri="{BB962C8B-B14F-4D97-AF65-F5344CB8AC3E}">
        <p14:creationId xmlns:p14="http://schemas.microsoft.com/office/powerpoint/2010/main" val="2459293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98242" y="6504215"/>
            <a:ext cx="731649" cy="241300"/>
          </a:xfrm>
        </p:spPr>
        <p:txBody>
          <a:bodyPr/>
          <a:lstStyle>
            <a:lvl1pPr>
              <a:defRPr/>
            </a:lvl1pPr>
          </a:lstStyle>
          <a:p>
            <a:pPr>
              <a:defRPr/>
            </a:pPr>
            <a:r>
              <a:rPr lang="en-US" smtClean="0"/>
              <a:t>LCWS'16</a:t>
            </a:r>
            <a:endParaRPr lang="en-US" dirty="0"/>
          </a:p>
        </p:txBody>
      </p:sp>
      <p:sp>
        <p:nvSpPr>
          <p:cNvPr id="4" name="Footer Placeholder 3"/>
          <p:cNvSpPr>
            <a:spLocks noGrp="1"/>
          </p:cNvSpPr>
          <p:nvPr>
            <p:ph type="ftr" sz="quarter" idx="11"/>
          </p:nvPr>
        </p:nvSpPr>
        <p:spPr>
          <a:xfrm>
            <a:off x="1658249" y="6504386"/>
            <a:ext cx="6782099" cy="242873"/>
          </a:xfrm>
        </p:spPr>
        <p:txBody>
          <a:bodyPr/>
          <a:lstStyle/>
          <a:p>
            <a:pPr>
              <a:defRPr/>
            </a:pPr>
            <a:r>
              <a:rPr lang="en-US" dirty="0" smtClean="0"/>
              <a:t>N. Solyak | R&amp;D on ILC cost reduction</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a:pPr>
                <a:defRPr/>
              </a:pPr>
              <a:t>‹#›</a:t>
            </a:fld>
            <a:endParaRPr lang="en-US" dirty="0"/>
          </a:p>
        </p:txBody>
      </p:sp>
      <p:sp>
        <p:nvSpPr>
          <p:cNvPr id="7" name="Picture Placeholder 6"/>
          <p:cNvSpPr>
            <a:spLocks noGrp="1"/>
          </p:cNvSpPr>
          <p:nvPr>
            <p:ph type="pic" sz="quarter" idx="13"/>
          </p:nvPr>
        </p:nvSpPr>
        <p:spPr>
          <a:xfrm>
            <a:off x="240771" y="254168"/>
            <a:ext cx="9398662" cy="5802923"/>
          </a:xfrm>
          <a:prstGeom prst="rect">
            <a:avLst/>
          </a:prstGeom>
        </p:spPr>
        <p:txBody>
          <a:bodyPr vert="horz" lIns="91353" tIns="45676" rIns="91353" bIns="45676"/>
          <a:lstStyle>
            <a:lvl1pPr>
              <a:defRPr>
                <a:solidFill>
                  <a:srgbClr val="505050"/>
                </a:solidFill>
              </a:defRPr>
            </a:lvl1pPr>
          </a:lstStyle>
          <a:p>
            <a:r>
              <a:rPr lang="en-US" smtClean="0"/>
              <a:t>Drag picture to placeholder or click icon to add</a:t>
            </a:r>
            <a:endParaRPr lang="en-US"/>
          </a:p>
        </p:txBody>
      </p:sp>
    </p:spTree>
    <p:extLst>
      <p:ext uri="{BB962C8B-B14F-4D97-AF65-F5344CB8AC3E}">
        <p14:creationId xmlns:p14="http://schemas.microsoft.com/office/powerpoint/2010/main" val="1526930750"/>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58"/>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58"/>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804C91A9-48E8-0C42-9095-454DAD2B1AD4}" type="datetime1">
              <a:rPr lang="ja-JP" altLang="en-US"/>
              <a:pPr/>
              <a:t>17/01/14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lvl1pPr>
              <a:defRPr/>
            </a:lvl1pPr>
          </a:lstStyle>
          <a:p>
            <a:fld id="{7D21AC41-0B74-D045-BC40-7341A5B0808A}" type="slidenum">
              <a:rPr lang="ja-JP" altLang="en-US"/>
              <a:pPr/>
              <a:t>‹#›</a:t>
            </a:fld>
            <a:endParaRPr lang="ja-JP" altLang="en-US"/>
          </a:p>
        </p:txBody>
      </p:sp>
    </p:spTree>
    <p:extLst>
      <p:ext uri="{BB962C8B-B14F-4D97-AF65-F5344CB8AC3E}">
        <p14:creationId xmlns:p14="http://schemas.microsoft.com/office/powerpoint/2010/main" val="39674260"/>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42950" y="2125983"/>
            <a:ext cx="8420100" cy="307777"/>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485900" y="3840483"/>
            <a:ext cx="6934200" cy="492443"/>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defRPr sz="1000" b="0" i="0">
                <a:solidFill>
                  <a:srgbClr val="888888"/>
                </a:solidFill>
                <a:latin typeface="Calibri"/>
                <a:cs typeface="Calibri"/>
              </a:defRPr>
            </a:lvl1pPr>
          </a:lstStyle>
          <a:p>
            <a:pPr marL="25398">
              <a:lnSpc>
                <a:spcPts val="1045"/>
              </a:lnSpc>
            </a:pPr>
            <a:fld id="{81D60167-4931-47E6-BA6A-407CBD079E47}" type="slidenum">
              <a:rPr lang="uk-UA" spc="-5" smtClean="0"/>
              <a:pPr marL="25398">
                <a:lnSpc>
                  <a:spcPts val="1045"/>
                </a:lnSpc>
              </a:pPr>
              <a:t>‹#›</a:t>
            </a:fld>
            <a:endParaRPr lang="uk-UA" spc="-5" dirty="0"/>
          </a:p>
        </p:txBody>
      </p:sp>
    </p:spTree>
    <p:extLst>
      <p:ext uri="{BB962C8B-B14F-4D97-AF65-F5344CB8AC3E}">
        <p14:creationId xmlns:p14="http://schemas.microsoft.com/office/powerpoint/2010/main" val="2725052136"/>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6230600" y="1797562"/>
            <a:ext cx="1023619" cy="307777"/>
          </a:xfrm>
        </p:spPr>
        <p:txBody>
          <a:bodyPr lIns="0" tIns="0" rIns="0" bIns="0"/>
          <a:lstStyle>
            <a:lvl1pPr>
              <a:defRPr sz="2000" b="1" i="0">
                <a:solidFill>
                  <a:schemeClr val="bg1"/>
                </a:solidFill>
                <a:latin typeface="Calibri"/>
                <a:cs typeface="Calibri"/>
              </a:defRPr>
            </a:lvl1pPr>
          </a:lstStyle>
          <a:p>
            <a:endParaRPr/>
          </a:p>
        </p:txBody>
      </p:sp>
      <p:sp>
        <p:nvSpPr>
          <p:cNvPr id="3" name="Holder 3"/>
          <p:cNvSpPr>
            <a:spLocks noGrp="1"/>
          </p:cNvSpPr>
          <p:nvPr>
            <p:ph type="body" idx="1"/>
          </p:nvPr>
        </p:nvSpPr>
        <p:spPr>
          <a:xfrm>
            <a:off x="2273289" y="2446532"/>
            <a:ext cx="5359421" cy="492443"/>
          </a:xfrm>
        </p:spPr>
        <p:txBody>
          <a:bodyPr lIns="0" tIns="0" rIns="0" bIns="0"/>
          <a:lstStyle>
            <a:lvl1pPr>
              <a:defRPr sz="3200" b="0" i="0">
                <a:solidFill>
                  <a:srgbClr val="006FC0"/>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defRPr sz="1000" b="0" i="0">
                <a:solidFill>
                  <a:srgbClr val="888888"/>
                </a:solidFill>
                <a:latin typeface="Calibri"/>
                <a:cs typeface="Calibri"/>
              </a:defRPr>
            </a:lvl1pPr>
          </a:lstStyle>
          <a:p>
            <a:pPr marL="25398">
              <a:lnSpc>
                <a:spcPts val="1045"/>
              </a:lnSpc>
            </a:pPr>
            <a:fld id="{81D60167-4931-47E6-BA6A-407CBD079E47}" type="slidenum">
              <a:rPr lang="uk-UA" spc="-5" smtClean="0"/>
              <a:pPr marL="25398">
                <a:lnSpc>
                  <a:spcPts val="1045"/>
                </a:lnSpc>
              </a:pPr>
              <a:t>‹#›</a:t>
            </a:fld>
            <a:endParaRPr lang="uk-UA" spc="-5" dirty="0"/>
          </a:p>
        </p:txBody>
      </p:sp>
    </p:spTree>
    <p:extLst>
      <p:ext uri="{BB962C8B-B14F-4D97-AF65-F5344CB8AC3E}">
        <p14:creationId xmlns:p14="http://schemas.microsoft.com/office/powerpoint/2010/main" val="2221226800"/>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6230600" y="1797562"/>
            <a:ext cx="1023619" cy="307777"/>
          </a:xfrm>
        </p:spPr>
        <p:txBody>
          <a:bodyPr lIns="0" tIns="0" rIns="0" bIns="0"/>
          <a:lstStyle>
            <a:lvl1pPr>
              <a:defRPr sz="2000" b="1" i="0">
                <a:solidFill>
                  <a:schemeClr val="bg1"/>
                </a:solidFill>
                <a:latin typeface="Calibri"/>
                <a:cs typeface="Calibri"/>
              </a:defRPr>
            </a:lvl1pPr>
          </a:lstStyle>
          <a:p>
            <a:endParaRPr/>
          </a:p>
        </p:txBody>
      </p:sp>
      <p:sp>
        <p:nvSpPr>
          <p:cNvPr id="3" name="Holder 3"/>
          <p:cNvSpPr>
            <a:spLocks noGrp="1"/>
          </p:cNvSpPr>
          <p:nvPr>
            <p:ph sz="half" idx="2"/>
          </p:nvPr>
        </p:nvSpPr>
        <p:spPr>
          <a:xfrm>
            <a:off x="495300" y="1577342"/>
            <a:ext cx="4309110" cy="492443"/>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01590" y="1577342"/>
            <a:ext cx="4309110" cy="492443"/>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7" name="Holder 7"/>
          <p:cNvSpPr>
            <a:spLocks noGrp="1"/>
          </p:cNvSpPr>
          <p:nvPr>
            <p:ph type="sldNum" sz="quarter" idx="7"/>
          </p:nvPr>
        </p:nvSpPr>
        <p:spPr/>
        <p:txBody>
          <a:bodyPr lIns="0" tIns="0" rIns="0" bIns="0"/>
          <a:lstStyle>
            <a:lvl1pPr>
              <a:defRPr sz="1000" b="0" i="0">
                <a:solidFill>
                  <a:srgbClr val="888888"/>
                </a:solidFill>
                <a:latin typeface="Calibri"/>
                <a:cs typeface="Calibri"/>
              </a:defRPr>
            </a:lvl1pPr>
          </a:lstStyle>
          <a:p>
            <a:pPr marL="25398">
              <a:lnSpc>
                <a:spcPts val="1045"/>
              </a:lnSpc>
            </a:pPr>
            <a:fld id="{81D60167-4931-47E6-BA6A-407CBD079E47}" type="slidenum">
              <a:rPr lang="uk-UA" spc="-5" smtClean="0"/>
              <a:pPr marL="25398">
                <a:lnSpc>
                  <a:spcPts val="1045"/>
                </a:lnSpc>
              </a:pPr>
              <a:t>‹#›</a:t>
            </a:fld>
            <a:endParaRPr lang="uk-UA" spc="-5" dirty="0"/>
          </a:p>
        </p:txBody>
      </p:sp>
    </p:spTree>
    <p:extLst>
      <p:ext uri="{BB962C8B-B14F-4D97-AF65-F5344CB8AC3E}">
        <p14:creationId xmlns:p14="http://schemas.microsoft.com/office/powerpoint/2010/main" val="2772301947"/>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6230600" y="1797562"/>
            <a:ext cx="1023619" cy="307777"/>
          </a:xfrm>
        </p:spPr>
        <p:txBody>
          <a:bodyPr lIns="0" tIns="0" rIns="0" bIns="0"/>
          <a:lstStyle>
            <a:lvl1pPr>
              <a:defRPr sz="2000" b="1"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5" name="Holder 5"/>
          <p:cNvSpPr>
            <a:spLocks noGrp="1"/>
          </p:cNvSpPr>
          <p:nvPr>
            <p:ph type="sldNum" sz="quarter" idx="7"/>
          </p:nvPr>
        </p:nvSpPr>
        <p:spPr/>
        <p:txBody>
          <a:bodyPr lIns="0" tIns="0" rIns="0" bIns="0"/>
          <a:lstStyle>
            <a:lvl1pPr>
              <a:defRPr sz="1000" b="0" i="0">
                <a:solidFill>
                  <a:srgbClr val="888888"/>
                </a:solidFill>
                <a:latin typeface="Calibri"/>
                <a:cs typeface="Calibri"/>
              </a:defRPr>
            </a:lvl1pPr>
          </a:lstStyle>
          <a:p>
            <a:pPr marL="25398">
              <a:lnSpc>
                <a:spcPts val="1045"/>
              </a:lnSpc>
            </a:pPr>
            <a:fld id="{81D60167-4931-47E6-BA6A-407CBD079E47}" type="slidenum">
              <a:rPr lang="uk-UA" spc="-5" smtClean="0"/>
              <a:pPr marL="25398">
                <a:lnSpc>
                  <a:spcPts val="1045"/>
                </a:lnSpc>
              </a:pPr>
              <a:t>‹#›</a:t>
            </a:fld>
            <a:endParaRPr lang="uk-UA" spc="-5" dirty="0"/>
          </a:p>
        </p:txBody>
      </p:sp>
    </p:spTree>
    <p:extLst>
      <p:ext uri="{BB962C8B-B14F-4D97-AF65-F5344CB8AC3E}">
        <p14:creationId xmlns:p14="http://schemas.microsoft.com/office/powerpoint/2010/main" val="2123396198"/>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4" name="Holder 4"/>
          <p:cNvSpPr>
            <a:spLocks noGrp="1"/>
          </p:cNvSpPr>
          <p:nvPr>
            <p:ph type="sldNum" sz="quarter" idx="7"/>
          </p:nvPr>
        </p:nvSpPr>
        <p:spPr/>
        <p:txBody>
          <a:bodyPr lIns="0" tIns="0" rIns="0" bIns="0"/>
          <a:lstStyle>
            <a:lvl1pPr>
              <a:defRPr sz="1000" b="0" i="0">
                <a:solidFill>
                  <a:srgbClr val="888888"/>
                </a:solidFill>
                <a:latin typeface="Calibri"/>
                <a:cs typeface="Calibri"/>
              </a:defRPr>
            </a:lvl1pPr>
          </a:lstStyle>
          <a:p>
            <a:pPr marL="25398">
              <a:lnSpc>
                <a:spcPts val="1045"/>
              </a:lnSpc>
            </a:pPr>
            <a:fld id="{81D60167-4931-47E6-BA6A-407CBD079E47}" type="slidenum">
              <a:rPr lang="uk-UA" spc="-5" smtClean="0"/>
              <a:pPr marL="25398">
                <a:lnSpc>
                  <a:spcPts val="1045"/>
                </a:lnSpc>
              </a:pPr>
              <a:t>‹#›</a:t>
            </a:fld>
            <a:endParaRPr lang="uk-UA" spc="-5" dirty="0"/>
          </a:p>
        </p:txBody>
      </p:sp>
    </p:spTree>
    <p:extLst>
      <p:ext uri="{BB962C8B-B14F-4D97-AF65-F5344CB8AC3E}">
        <p14:creationId xmlns:p14="http://schemas.microsoft.com/office/powerpoint/2010/main" val="1149456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LCWS'16</a:t>
            </a:r>
            <a:endParaRPr lang="en-US" dirty="0"/>
          </a:p>
        </p:txBody>
      </p:sp>
      <p:sp>
        <p:nvSpPr>
          <p:cNvPr id="4" name="Footer Placeholder 3"/>
          <p:cNvSpPr>
            <a:spLocks noGrp="1"/>
          </p:cNvSpPr>
          <p:nvPr>
            <p:ph type="ftr" sz="quarter" idx="11"/>
          </p:nvPr>
        </p:nvSpPr>
        <p:spPr>
          <a:xfrm>
            <a:off x="1658153" y="6504386"/>
            <a:ext cx="6794968" cy="242873"/>
          </a:xfrm>
        </p:spPr>
        <p:txBody>
          <a:bodyPr/>
          <a:lstStyle/>
          <a:p>
            <a:pPr>
              <a:defRPr/>
            </a:pPr>
            <a:r>
              <a:rPr lang="en-US" smtClean="0"/>
              <a:t>N. Solyak | R&amp;D on ILC cost reduction</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a:pPr>
                <a:defRPr/>
              </a:pPr>
              <a:t>‹#›</a:t>
            </a:fld>
            <a:endParaRPr lang="en-US" dirty="0"/>
          </a:p>
        </p:txBody>
      </p:sp>
      <p:sp>
        <p:nvSpPr>
          <p:cNvPr id="11"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
        <p:nvSpPr>
          <p:cNvPr id="24" name="Picture Placeholder 14"/>
          <p:cNvSpPr>
            <a:spLocks noGrp="1"/>
          </p:cNvSpPr>
          <p:nvPr>
            <p:ph type="pic" sz="quarter" idx="19"/>
          </p:nvPr>
        </p:nvSpPr>
        <p:spPr>
          <a:xfrm>
            <a:off x="222835"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5" name="Picture Placeholder 14"/>
          <p:cNvSpPr>
            <a:spLocks noGrp="1"/>
          </p:cNvSpPr>
          <p:nvPr>
            <p:ph type="pic" sz="quarter" idx="20"/>
          </p:nvPr>
        </p:nvSpPr>
        <p:spPr>
          <a:xfrm>
            <a:off x="2144377"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6" name="Picture Placeholder 14"/>
          <p:cNvSpPr>
            <a:spLocks noGrp="1"/>
          </p:cNvSpPr>
          <p:nvPr>
            <p:ph type="pic" sz="quarter" idx="21"/>
          </p:nvPr>
        </p:nvSpPr>
        <p:spPr>
          <a:xfrm>
            <a:off x="4065972"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7" name="Picture Placeholder 14"/>
          <p:cNvSpPr>
            <a:spLocks noGrp="1"/>
          </p:cNvSpPr>
          <p:nvPr>
            <p:ph type="pic" sz="quarter" idx="22"/>
          </p:nvPr>
        </p:nvSpPr>
        <p:spPr>
          <a:xfrm>
            <a:off x="5995661"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8" name="Picture Placeholder 14"/>
          <p:cNvSpPr>
            <a:spLocks noGrp="1"/>
          </p:cNvSpPr>
          <p:nvPr>
            <p:ph type="pic" sz="quarter" idx="23"/>
          </p:nvPr>
        </p:nvSpPr>
        <p:spPr>
          <a:xfrm>
            <a:off x="7909162"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9" name="Picture Placeholder 14"/>
          <p:cNvSpPr>
            <a:spLocks noGrp="1"/>
          </p:cNvSpPr>
          <p:nvPr>
            <p:ph type="pic" sz="quarter" idx="14"/>
          </p:nvPr>
        </p:nvSpPr>
        <p:spPr>
          <a:xfrm>
            <a:off x="222835"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0" name="Picture Placeholder 14"/>
          <p:cNvSpPr>
            <a:spLocks noGrp="1"/>
          </p:cNvSpPr>
          <p:nvPr>
            <p:ph type="pic" sz="quarter" idx="15"/>
          </p:nvPr>
        </p:nvSpPr>
        <p:spPr>
          <a:xfrm>
            <a:off x="2144377"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1" name="Picture Placeholder 14"/>
          <p:cNvSpPr>
            <a:spLocks noGrp="1"/>
          </p:cNvSpPr>
          <p:nvPr>
            <p:ph type="pic" sz="quarter" idx="16"/>
          </p:nvPr>
        </p:nvSpPr>
        <p:spPr>
          <a:xfrm>
            <a:off x="4065972"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2" name="Picture Placeholder 14"/>
          <p:cNvSpPr>
            <a:spLocks noGrp="1"/>
          </p:cNvSpPr>
          <p:nvPr>
            <p:ph type="pic" sz="quarter" idx="17"/>
          </p:nvPr>
        </p:nvSpPr>
        <p:spPr>
          <a:xfrm>
            <a:off x="5995661"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3" name="Picture Placeholder 14"/>
          <p:cNvSpPr>
            <a:spLocks noGrp="1"/>
          </p:cNvSpPr>
          <p:nvPr>
            <p:ph type="pic" sz="quarter" idx="18"/>
          </p:nvPr>
        </p:nvSpPr>
        <p:spPr>
          <a:xfrm>
            <a:off x="7909162"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4" name="Picture Placeholder 14"/>
          <p:cNvSpPr>
            <a:spLocks noGrp="1"/>
          </p:cNvSpPr>
          <p:nvPr>
            <p:ph type="pic" sz="quarter" idx="24"/>
          </p:nvPr>
        </p:nvSpPr>
        <p:spPr>
          <a:xfrm>
            <a:off x="222835"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5" name="Picture Placeholder 14"/>
          <p:cNvSpPr>
            <a:spLocks noGrp="1"/>
          </p:cNvSpPr>
          <p:nvPr>
            <p:ph type="pic" sz="quarter" idx="25"/>
          </p:nvPr>
        </p:nvSpPr>
        <p:spPr>
          <a:xfrm>
            <a:off x="2144377"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6" name="Picture Placeholder 14"/>
          <p:cNvSpPr>
            <a:spLocks noGrp="1"/>
          </p:cNvSpPr>
          <p:nvPr>
            <p:ph type="pic" sz="quarter" idx="26"/>
          </p:nvPr>
        </p:nvSpPr>
        <p:spPr>
          <a:xfrm>
            <a:off x="4065972"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7" name="Picture Placeholder 14"/>
          <p:cNvSpPr>
            <a:spLocks noGrp="1"/>
          </p:cNvSpPr>
          <p:nvPr>
            <p:ph type="pic" sz="quarter" idx="27"/>
          </p:nvPr>
        </p:nvSpPr>
        <p:spPr>
          <a:xfrm>
            <a:off x="5995661"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8" name="Picture Placeholder 14"/>
          <p:cNvSpPr>
            <a:spLocks noGrp="1"/>
          </p:cNvSpPr>
          <p:nvPr>
            <p:ph type="pic" sz="quarter" idx="28"/>
          </p:nvPr>
        </p:nvSpPr>
        <p:spPr>
          <a:xfrm>
            <a:off x="7909162"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13860063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70418" y="4963935"/>
            <a:ext cx="9207500" cy="1529241"/>
          </a:xfrm>
          <a:prstGeom prst="rect">
            <a:avLst/>
          </a:prstGeom>
        </p:spPr>
        <p:txBody>
          <a:bodyPr lIns="0" tIns="45676" rIns="0" bIns="45676">
            <a:noAutofit/>
          </a:bodyPr>
          <a:lstStyle>
            <a:lvl1pPr marL="0" indent="0">
              <a:buFontTx/>
              <a:buNone/>
              <a:defRPr sz="2000">
                <a:solidFill>
                  <a:srgbClr val="004C97"/>
                </a:solidFill>
                <a:latin typeface="Helvetica"/>
              </a:defRPr>
            </a:lvl1pPr>
            <a:lvl2pPr marL="456774" indent="0">
              <a:buFontTx/>
              <a:buNone/>
              <a:defRPr sz="1600">
                <a:solidFill>
                  <a:srgbClr val="2E5286"/>
                </a:solidFill>
                <a:latin typeface="Helvetica"/>
              </a:defRPr>
            </a:lvl2pPr>
            <a:lvl3pPr marL="913543" indent="0">
              <a:buFontTx/>
              <a:buNone/>
              <a:defRPr sz="1600">
                <a:solidFill>
                  <a:srgbClr val="2E5286"/>
                </a:solidFill>
                <a:latin typeface="Helvetica"/>
              </a:defRPr>
            </a:lvl3pPr>
            <a:lvl4pPr marL="1370314" indent="0">
              <a:buFontTx/>
              <a:buNone/>
              <a:defRPr sz="1600">
                <a:solidFill>
                  <a:srgbClr val="2E5286"/>
                </a:solidFill>
                <a:latin typeface="Helvetica"/>
              </a:defRPr>
            </a:lvl4pPr>
            <a:lvl5pPr marL="1827088" indent="0">
              <a:buFontTx/>
              <a:buNone/>
              <a:defRPr sz="1600">
                <a:solidFill>
                  <a:srgbClr val="2E5286"/>
                </a:solidFill>
                <a:latin typeface="Helvetica"/>
              </a:defRPr>
            </a:lvl5pPr>
          </a:lstStyle>
          <a:p>
            <a:pPr lvl="0"/>
            <a:r>
              <a:rPr lang="en-US" smtClean="0"/>
              <a:t>Click to edit Master text styles</a:t>
            </a:r>
          </a:p>
        </p:txBody>
      </p:sp>
      <p:sp>
        <p:nvSpPr>
          <p:cNvPr id="8" name="Rectangle 7"/>
          <p:cNvSpPr/>
          <p:nvPr userDrawn="1"/>
        </p:nvSpPr>
        <p:spPr>
          <a:xfrm>
            <a:off x="-19242" y="-1"/>
            <a:ext cx="995553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lIns="91353" tIns="45676" rIns="91353" bIns="45676" rtlCol="0" anchor="ctr"/>
          <a:lstStyle/>
          <a:p>
            <a:pPr algn="ctr" fontAlgn="base">
              <a:spcBef>
                <a:spcPct val="0"/>
              </a:spcBef>
              <a:spcAft>
                <a:spcPct val="0"/>
              </a:spcAft>
            </a:pPr>
            <a:endParaRPr kumimoji="0" lang="en-US" sz="2300">
              <a:solidFill>
                <a:srgbClr val="FFFFFF"/>
              </a:solidFill>
              <a:latin typeface="Calibri"/>
            </a:endParaRPr>
          </a:p>
        </p:txBody>
      </p:sp>
      <p:sp>
        <p:nvSpPr>
          <p:cNvPr id="9" name="Text Placeholder 24"/>
          <p:cNvSpPr>
            <a:spLocks noGrp="1"/>
          </p:cNvSpPr>
          <p:nvPr>
            <p:ph type="body" sz="quarter" idx="11"/>
          </p:nvPr>
        </p:nvSpPr>
        <p:spPr>
          <a:xfrm>
            <a:off x="370433" y="3952001"/>
            <a:ext cx="9207501" cy="1003049"/>
          </a:xfrm>
          <a:prstGeom prst="rect">
            <a:avLst/>
          </a:prstGeom>
        </p:spPr>
        <p:txBody>
          <a:bodyPr vert="horz" wrap="square" lIns="0" tIns="45676" rIns="91353" bIns="45676"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smtClean="0"/>
              <a:t>Click to edit Master text styles</a:t>
            </a:r>
          </a:p>
        </p:txBody>
      </p:sp>
      <p:pic>
        <p:nvPicPr>
          <p:cNvPr id="13" name="Picture 12" descr="14-0218-16D.lr.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9242" y="817065"/>
            <a:ext cx="9955530" cy="2966103"/>
          </a:xfrm>
          <a:prstGeom prst="rect">
            <a:avLst/>
          </a:prstGeom>
        </p:spPr>
      </p:pic>
      <p:pic>
        <p:nvPicPr>
          <p:cNvPr id="14" name="Picture 13" descr="FermiLogoBar_DOE_KO_horiz.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9234" y="249997"/>
            <a:ext cx="9761685" cy="301891"/>
          </a:xfrm>
          <a:prstGeom prst="rect">
            <a:avLst/>
          </a:prstGeom>
        </p:spPr>
      </p:pic>
    </p:spTree>
    <p:extLst>
      <p:ext uri="{BB962C8B-B14F-4D97-AF65-F5344CB8AC3E}">
        <p14:creationId xmlns:p14="http://schemas.microsoft.com/office/powerpoint/2010/main" val="1342142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87F283-D50F-B74C-B83E-B2EE53B74691}" type="datetimeFigureOut">
              <a:rPr kumimoji="1" lang="ja-JP" altLang="en-US" smtClean="0"/>
              <a:t>17/01/14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22313593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47655" y="971564"/>
            <a:ext cx="9395222" cy="5059363"/>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
        <p:nvSpPr>
          <p:cNvPr id="8" name="Date Placeholder 3"/>
          <p:cNvSpPr>
            <a:spLocks noGrp="1"/>
          </p:cNvSpPr>
          <p:nvPr>
            <p:ph type="dt" sz="half" idx="2"/>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LCWS'16</a:t>
            </a:r>
            <a:endParaRPr lang="en-US" dirty="0"/>
          </a:p>
        </p:txBody>
      </p:sp>
      <p:sp>
        <p:nvSpPr>
          <p:cNvPr id="9" name="Footer Placeholder 4"/>
          <p:cNvSpPr>
            <a:spLocks noGrp="1"/>
          </p:cNvSpPr>
          <p:nvPr>
            <p:ph type="ftr" sz="quarter" idx="3"/>
          </p:nvPr>
        </p:nvSpPr>
        <p:spPr>
          <a:xfrm>
            <a:off x="1658165" y="6504374"/>
            <a:ext cx="678396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dirty="0" smtClean="0"/>
              <a:t>N. Solyak | R&amp;D on ILC cost reduction</a:t>
            </a:r>
            <a:endParaRPr lang="en-US" b="1" dirty="0"/>
          </a:p>
        </p:txBody>
      </p:sp>
      <p:sp>
        <p:nvSpPr>
          <p:cNvPr id="10" name="Slide Number Placeholder 5"/>
          <p:cNvSpPr>
            <a:spLocks noGrp="1"/>
          </p:cNvSpPr>
          <p:nvPr>
            <p:ph type="sldNum" sz="quarter" idx="4"/>
          </p:nvPr>
        </p:nvSpPr>
        <p:spPr>
          <a:xfrm>
            <a:off x="240771" y="6504367"/>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a:pPr>
                <a:defRPr/>
              </a:pPr>
              <a:t>‹#›</a:t>
            </a:fld>
            <a:endParaRPr lang="en-US" dirty="0"/>
          </a:p>
        </p:txBody>
      </p:sp>
    </p:spTree>
    <p:extLst>
      <p:ext uri="{BB962C8B-B14F-4D97-AF65-F5344CB8AC3E}">
        <p14:creationId xmlns:p14="http://schemas.microsoft.com/office/powerpoint/2010/main" val="20251111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47651" y="971551"/>
            <a:ext cx="4556760" cy="3633788"/>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sz="half" idx="15"/>
          </p:nvPr>
        </p:nvSpPr>
        <p:spPr>
          <a:xfrm>
            <a:off x="5083580" y="971551"/>
            <a:ext cx="4566665" cy="3633788"/>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3"/>
          <p:cNvSpPr>
            <a:spLocks noGrp="1"/>
          </p:cNvSpPr>
          <p:nvPr>
            <p:ph type="body" sz="half" idx="16"/>
          </p:nvPr>
        </p:nvSpPr>
        <p:spPr>
          <a:xfrm>
            <a:off x="248482" y="4765103"/>
            <a:ext cx="4555932" cy="1265812"/>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10" name="Text Placeholder 3"/>
          <p:cNvSpPr>
            <a:spLocks noGrp="1"/>
          </p:cNvSpPr>
          <p:nvPr>
            <p:ph type="body" sz="half" idx="19"/>
          </p:nvPr>
        </p:nvSpPr>
        <p:spPr>
          <a:xfrm>
            <a:off x="5083579" y="4765103"/>
            <a:ext cx="4556759" cy="1265812"/>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11" name="Date Placeholder 3"/>
          <p:cNvSpPr>
            <a:spLocks noGrp="1"/>
          </p:cNvSpPr>
          <p:nvPr>
            <p:ph type="dt" sz="half" idx="2"/>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LCWS'16</a:t>
            </a:r>
            <a:endParaRPr lang="en-US" dirty="0"/>
          </a:p>
        </p:txBody>
      </p:sp>
      <p:sp>
        <p:nvSpPr>
          <p:cNvPr id="12" name="Footer Placeholder 4"/>
          <p:cNvSpPr>
            <a:spLocks noGrp="1"/>
          </p:cNvSpPr>
          <p:nvPr>
            <p:ph type="ftr" sz="quarter" idx="3"/>
          </p:nvPr>
        </p:nvSpPr>
        <p:spPr>
          <a:xfrm>
            <a:off x="1658152" y="6504374"/>
            <a:ext cx="678396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dirty="0" smtClean="0"/>
              <a:t>N. Solyak | R&amp;D on ILC cost reduction</a:t>
            </a:r>
            <a:endParaRPr lang="en-US" b="1" dirty="0"/>
          </a:p>
        </p:txBody>
      </p:sp>
      <p:sp>
        <p:nvSpPr>
          <p:cNvPr id="13" name="Slide Number Placeholder 5"/>
          <p:cNvSpPr>
            <a:spLocks noGrp="1"/>
          </p:cNvSpPr>
          <p:nvPr>
            <p:ph type="sldNum" sz="quarter" idx="4"/>
          </p:nvPr>
        </p:nvSpPr>
        <p:spPr>
          <a:xfrm>
            <a:off x="240771" y="6504367"/>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a:pPr>
                <a:defRPr/>
              </a:pPr>
              <a:t>‹#›</a:t>
            </a:fld>
            <a:endParaRPr lang="en-US" dirty="0"/>
          </a:p>
        </p:txBody>
      </p:sp>
      <p:sp>
        <p:nvSpPr>
          <p:cNvPr id="14"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41295509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47666" y="958851"/>
            <a:ext cx="3280219" cy="5022676"/>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8" name="Content Placeholder 2"/>
          <p:cNvSpPr>
            <a:spLocks noGrp="1"/>
          </p:cNvSpPr>
          <p:nvPr>
            <p:ph sz="half" idx="15"/>
          </p:nvPr>
        </p:nvSpPr>
        <p:spPr>
          <a:xfrm>
            <a:off x="3838025" y="958864"/>
            <a:ext cx="5793239" cy="5022675"/>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6"/>
          </p:nvPr>
        </p:nvSpPr>
        <p:spPr>
          <a:xfrm>
            <a:off x="798242" y="6504215"/>
            <a:ext cx="731649" cy="241300"/>
          </a:xfrm>
        </p:spPr>
        <p:txBody>
          <a:bodyPr/>
          <a:lstStyle>
            <a:lvl1pPr>
              <a:defRPr sz="1200" smtClean="0"/>
            </a:lvl1pPr>
          </a:lstStyle>
          <a:p>
            <a:pPr>
              <a:defRPr/>
            </a:pPr>
            <a:r>
              <a:rPr lang="en-US"/>
              <a:t>LCWS'16</a:t>
            </a:r>
            <a:endParaRPr lang="en-US" dirty="0"/>
          </a:p>
        </p:txBody>
      </p:sp>
      <p:sp>
        <p:nvSpPr>
          <p:cNvPr id="6" name="Footer Placeholder 4"/>
          <p:cNvSpPr>
            <a:spLocks noGrp="1"/>
          </p:cNvSpPr>
          <p:nvPr>
            <p:ph type="ftr" sz="quarter" idx="17"/>
          </p:nvPr>
        </p:nvSpPr>
        <p:spPr>
          <a:xfrm>
            <a:off x="1658159" y="6504375"/>
            <a:ext cx="6783962" cy="250031"/>
          </a:xfrm>
        </p:spPr>
        <p:txBody>
          <a:bodyPr/>
          <a:lstStyle>
            <a:lvl1pPr>
              <a:defRPr sz="1200" dirty="0" smtClean="0"/>
            </a:lvl1pPr>
          </a:lstStyle>
          <a:p>
            <a:pPr>
              <a:defRPr/>
            </a:pPr>
            <a:r>
              <a:rPr lang="en-US"/>
              <a:t>N. Solyak | R&amp;D on ILC cost reduction</a:t>
            </a:r>
            <a:endParaRPr lang="en-US" b="1"/>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47650" y="254033"/>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41300432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42746" y="971707"/>
            <a:ext cx="9410700" cy="3726717"/>
          </a:xfrm>
          <a:prstGeom prst="rect">
            <a:avLst/>
          </a:prstGeom>
        </p:spPr>
        <p:txBody>
          <a:bodyPr lIns="0" tIns="0" rIns="0" bIns="0" rtlCol="0">
            <a:normAutofit/>
          </a:bodyPr>
          <a:lstStyle>
            <a:lvl1pPr marL="0" indent="0">
              <a:buNone/>
              <a:defRPr sz="1600">
                <a:solidFill>
                  <a:srgbClr val="505050"/>
                </a:solidFill>
              </a:defRPr>
            </a:lvl1pPr>
            <a:lvl2pPr marL="456774" indent="0">
              <a:buNone/>
              <a:defRPr sz="2800"/>
            </a:lvl2pPr>
            <a:lvl3pPr marL="913543" indent="0">
              <a:buNone/>
              <a:defRPr sz="2300"/>
            </a:lvl3pPr>
            <a:lvl4pPr marL="1370314" indent="0">
              <a:buNone/>
              <a:defRPr sz="2000"/>
            </a:lvl4pPr>
            <a:lvl5pPr marL="1827088" indent="0">
              <a:buNone/>
              <a:defRPr sz="2000"/>
            </a:lvl5pPr>
            <a:lvl6pPr marL="2283858" indent="0">
              <a:buNone/>
              <a:defRPr sz="2000"/>
            </a:lvl6pPr>
            <a:lvl7pPr marL="2740630" indent="0">
              <a:buNone/>
              <a:defRPr sz="2000"/>
            </a:lvl7pPr>
            <a:lvl8pPr marL="3197401" indent="0">
              <a:buNone/>
              <a:defRPr sz="2000"/>
            </a:lvl8pPr>
            <a:lvl9pPr marL="3654173" indent="0">
              <a:buNone/>
              <a:defRPr sz="2000"/>
            </a:lvl9pPr>
          </a:lstStyle>
          <a:p>
            <a:pPr lvl="0"/>
            <a:r>
              <a:rPr lang="en-US" noProof="0" smtClean="0"/>
              <a:t>Drag picture to placeholder or click icon to add</a:t>
            </a:r>
            <a:endParaRPr lang="en-US" noProof="0" dirty="0" smtClean="0"/>
          </a:p>
        </p:txBody>
      </p:sp>
      <p:sp>
        <p:nvSpPr>
          <p:cNvPr id="10" name="Text Placeholder 3"/>
          <p:cNvSpPr>
            <a:spLocks noGrp="1"/>
          </p:cNvSpPr>
          <p:nvPr>
            <p:ph type="body" sz="half" idx="2"/>
          </p:nvPr>
        </p:nvSpPr>
        <p:spPr>
          <a:xfrm>
            <a:off x="242746" y="4943160"/>
            <a:ext cx="9410700" cy="1091259"/>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7" name="Date Placeholder 3"/>
          <p:cNvSpPr>
            <a:spLocks noGrp="1"/>
          </p:cNvSpPr>
          <p:nvPr>
            <p:ph type="dt" sz="half" idx="14"/>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LCWS'16</a:t>
            </a:r>
            <a:endParaRPr lang="en-US" dirty="0"/>
          </a:p>
        </p:txBody>
      </p:sp>
      <p:sp>
        <p:nvSpPr>
          <p:cNvPr id="9" name="Footer Placeholder 4"/>
          <p:cNvSpPr>
            <a:spLocks noGrp="1"/>
          </p:cNvSpPr>
          <p:nvPr>
            <p:ph type="ftr" sz="quarter" idx="3"/>
          </p:nvPr>
        </p:nvSpPr>
        <p:spPr>
          <a:xfrm>
            <a:off x="1658166" y="6504374"/>
            <a:ext cx="6772955"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dirty="0" smtClean="0"/>
              <a:t>N. Solyak | R&amp;D on ILC cost reduction</a:t>
            </a:r>
            <a:endParaRPr lang="en-US" b="1" dirty="0"/>
          </a:p>
        </p:txBody>
      </p:sp>
      <p:sp>
        <p:nvSpPr>
          <p:cNvPr id="11" name="Slide Number Placeholder 5"/>
          <p:cNvSpPr>
            <a:spLocks noGrp="1"/>
          </p:cNvSpPr>
          <p:nvPr>
            <p:ph type="sldNum" sz="quarter" idx="4"/>
          </p:nvPr>
        </p:nvSpPr>
        <p:spPr>
          <a:xfrm>
            <a:off x="240771" y="6504367"/>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a:pPr>
                <a:defRPr/>
              </a:pPr>
              <a:t>‹#›</a:t>
            </a:fld>
            <a:endParaRPr lang="en-US" dirty="0"/>
          </a:p>
        </p:txBody>
      </p:sp>
      <p:sp>
        <p:nvSpPr>
          <p:cNvPr id="12"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6906070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98242" y="6504215"/>
            <a:ext cx="731649" cy="241300"/>
          </a:xfrm>
        </p:spPr>
        <p:txBody>
          <a:bodyPr/>
          <a:lstStyle>
            <a:lvl1pPr>
              <a:defRPr/>
            </a:lvl1pPr>
          </a:lstStyle>
          <a:p>
            <a:pPr>
              <a:defRPr/>
            </a:pPr>
            <a:r>
              <a:rPr lang="en-US" smtClean="0"/>
              <a:t>LCWS'16</a:t>
            </a:r>
            <a:endParaRPr lang="en-US" dirty="0"/>
          </a:p>
        </p:txBody>
      </p:sp>
      <p:sp>
        <p:nvSpPr>
          <p:cNvPr id="4" name="Footer Placeholder 3"/>
          <p:cNvSpPr>
            <a:spLocks noGrp="1"/>
          </p:cNvSpPr>
          <p:nvPr>
            <p:ph type="ftr" sz="quarter" idx="11"/>
          </p:nvPr>
        </p:nvSpPr>
        <p:spPr>
          <a:xfrm>
            <a:off x="1658244" y="6504374"/>
            <a:ext cx="6782099" cy="242873"/>
          </a:xfrm>
        </p:spPr>
        <p:txBody>
          <a:bodyPr/>
          <a:lstStyle/>
          <a:p>
            <a:pPr>
              <a:defRPr/>
            </a:pPr>
            <a:r>
              <a:rPr lang="en-US" dirty="0" smtClean="0"/>
              <a:t>N. Solyak | R&amp;D on ILC cost reduction</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a:pPr>
                <a:defRPr/>
              </a:pPr>
              <a:t>‹#›</a:t>
            </a:fld>
            <a:endParaRPr lang="en-US" dirty="0"/>
          </a:p>
        </p:txBody>
      </p:sp>
      <p:sp>
        <p:nvSpPr>
          <p:cNvPr id="7" name="Picture Placeholder 6"/>
          <p:cNvSpPr>
            <a:spLocks noGrp="1"/>
          </p:cNvSpPr>
          <p:nvPr>
            <p:ph type="pic" sz="quarter" idx="13"/>
          </p:nvPr>
        </p:nvSpPr>
        <p:spPr>
          <a:xfrm>
            <a:off x="240771" y="254156"/>
            <a:ext cx="9398662" cy="5802923"/>
          </a:xfrm>
          <a:prstGeom prst="rect">
            <a:avLst/>
          </a:prstGeom>
        </p:spPr>
        <p:txBody>
          <a:bodyPr vert="horz" lIns="91353" tIns="45676" rIns="91353" bIns="45676"/>
          <a:lstStyle>
            <a:lvl1pPr>
              <a:defRPr>
                <a:solidFill>
                  <a:srgbClr val="505050"/>
                </a:solidFill>
              </a:defRPr>
            </a:lvl1pPr>
          </a:lstStyle>
          <a:p>
            <a:r>
              <a:rPr lang="en-US" smtClean="0"/>
              <a:t>Drag picture to placeholder or click icon to add</a:t>
            </a:r>
            <a:endParaRPr lang="en-US"/>
          </a:p>
        </p:txBody>
      </p:sp>
    </p:spTree>
    <p:extLst>
      <p:ext uri="{BB962C8B-B14F-4D97-AF65-F5344CB8AC3E}">
        <p14:creationId xmlns:p14="http://schemas.microsoft.com/office/powerpoint/2010/main" val="24622057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LCWS'16</a:t>
            </a:r>
            <a:endParaRPr lang="en-US" dirty="0"/>
          </a:p>
        </p:txBody>
      </p:sp>
      <p:sp>
        <p:nvSpPr>
          <p:cNvPr id="4" name="Footer Placeholder 3"/>
          <p:cNvSpPr>
            <a:spLocks noGrp="1"/>
          </p:cNvSpPr>
          <p:nvPr>
            <p:ph type="ftr" sz="quarter" idx="11"/>
          </p:nvPr>
        </p:nvSpPr>
        <p:spPr>
          <a:xfrm>
            <a:off x="1658153" y="6504374"/>
            <a:ext cx="6794968" cy="242873"/>
          </a:xfrm>
        </p:spPr>
        <p:txBody>
          <a:bodyPr/>
          <a:lstStyle/>
          <a:p>
            <a:pPr>
              <a:defRPr/>
            </a:pPr>
            <a:r>
              <a:rPr lang="en-US" smtClean="0"/>
              <a:t>N. Solyak | R&amp;D on ILC cost reduction</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a:pPr>
                <a:defRPr/>
              </a:pPr>
              <a:t>‹#›</a:t>
            </a:fld>
            <a:endParaRPr lang="en-US" dirty="0"/>
          </a:p>
        </p:txBody>
      </p:sp>
      <p:sp>
        <p:nvSpPr>
          <p:cNvPr id="11"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
        <p:nvSpPr>
          <p:cNvPr id="24" name="Picture Placeholder 14"/>
          <p:cNvSpPr>
            <a:spLocks noGrp="1"/>
          </p:cNvSpPr>
          <p:nvPr>
            <p:ph type="pic" sz="quarter" idx="19"/>
          </p:nvPr>
        </p:nvSpPr>
        <p:spPr>
          <a:xfrm>
            <a:off x="222835"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5" name="Picture Placeholder 14"/>
          <p:cNvSpPr>
            <a:spLocks noGrp="1"/>
          </p:cNvSpPr>
          <p:nvPr>
            <p:ph type="pic" sz="quarter" idx="20"/>
          </p:nvPr>
        </p:nvSpPr>
        <p:spPr>
          <a:xfrm>
            <a:off x="2144377"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6" name="Picture Placeholder 14"/>
          <p:cNvSpPr>
            <a:spLocks noGrp="1"/>
          </p:cNvSpPr>
          <p:nvPr>
            <p:ph type="pic" sz="quarter" idx="21"/>
          </p:nvPr>
        </p:nvSpPr>
        <p:spPr>
          <a:xfrm>
            <a:off x="4065972"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7" name="Picture Placeholder 14"/>
          <p:cNvSpPr>
            <a:spLocks noGrp="1"/>
          </p:cNvSpPr>
          <p:nvPr>
            <p:ph type="pic" sz="quarter" idx="22"/>
          </p:nvPr>
        </p:nvSpPr>
        <p:spPr>
          <a:xfrm>
            <a:off x="5995661"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8" name="Picture Placeholder 14"/>
          <p:cNvSpPr>
            <a:spLocks noGrp="1"/>
          </p:cNvSpPr>
          <p:nvPr>
            <p:ph type="pic" sz="quarter" idx="23"/>
          </p:nvPr>
        </p:nvSpPr>
        <p:spPr>
          <a:xfrm>
            <a:off x="7909162"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9" name="Picture Placeholder 14"/>
          <p:cNvSpPr>
            <a:spLocks noGrp="1"/>
          </p:cNvSpPr>
          <p:nvPr>
            <p:ph type="pic" sz="quarter" idx="14"/>
          </p:nvPr>
        </p:nvSpPr>
        <p:spPr>
          <a:xfrm>
            <a:off x="222835"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0" name="Picture Placeholder 14"/>
          <p:cNvSpPr>
            <a:spLocks noGrp="1"/>
          </p:cNvSpPr>
          <p:nvPr>
            <p:ph type="pic" sz="quarter" idx="15"/>
          </p:nvPr>
        </p:nvSpPr>
        <p:spPr>
          <a:xfrm>
            <a:off x="2144377"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1" name="Picture Placeholder 14"/>
          <p:cNvSpPr>
            <a:spLocks noGrp="1"/>
          </p:cNvSpPr>
          <p:nvPr>
            <p:ph type="pic" sz="quarter" idx="16"/>
          </p:nvPr>
        </p:nvSpPr>
        <p:spPr>
          <a:xfrm>
            <a:off x="4065972"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2" name="Picture Placeholder 14"/>
          <p:cNvSpPr>
            <a:spLocks noGrp="1"/>
          </p:cNvSpPr>
          <p:nvPr>
            <p:ph type="pic" sz="quarter" idx="17"/>
          </p:nvPr>
        </p:nvSpPr>
        <p:spPr>
          <a:xfrm>
            <a:off x="5995661"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3" name="Picture Placeholder 14"/>
          <p:cNvSpPr>
            <a:spLocks noGrp="1"/>
          </p:cNvSpPr>
          <p:nvPr>
            <p:ph type="pic" sz="quarter" idx="18"/>
          </p:nvPr>
        </p:nvSpPr>
        <p:spPr>
          <a:xfrm>
            <a:off x="7909162"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4" name="Picture Placeholder 14"/>
          <p:cNvSpPr>
            <a:spLocks noGrp="1"/>
          </p:cNvSpPr>
          <p:nvPr>
            <p:ph type="pic" sz="quarter" idx="24"/>
          </p:nvPr>
        </p:nvSpPr>
        <p:spPr>
          <a:xfrm>
            <a:off x="222835"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5" name="Picture Placeholder 14"/>
          <p:cNvSpPr>
            <a:spLocks noGrp="1"/>
          </p:cNvSpPr>
          <p:nvPr>
            <p:ph type="pic" sz="quarter" idx="25"/>
          </p:nvPr>
        </p:nvSpPr>
        <p:spPr>
          <a:xfrm>
            <a:off x="2144377"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6" name="Picture Placeholder 14"/>
          <p:cNvSpPr>
            <a:spLocks noGrp="1"/>
          </p:cNvSpPr>
          <p:nvPr>
            <p:ph type="pic" sz="quarter" idx="26"/>
          </p:nvPr>
        </p:nvSpPr>
        <p:spPr>
          <a:xfrm>
            <a:off x="4065972"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7" name="Picture Placeholder 14"/>
          <p:cNvSpPr>
            <a:spLocks noGrp="1"/>
          </p:cNvSpPr>
          <p:nvPr>
            <p:ph type="pic" sz="quarter" idx="27"/>
          </p:nvPr>
        </p:nvSpPr>
        <p:spPr>
          <a:xfrm>
            <a:off x="5995661"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8" name="Picture Placeholder 14"/>
          <p:cNvSpPr>
            <a:spLocks noGrp="1"/>
          </p:cNvSpPr>
          <p:nvPr>
            <p:ph type="pic" sz="quarter" idx="28"/>
          </p:nvPr>
        </p:nvSpPr>
        <p:spPr>
          <a:xfrm>
            <a:off x="7909162"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32718479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70418" y="4963924"/>
            <a:ext cx="9207500" cy="1529241"/>
          </a:xfrm>
          <a:prstGeom prst="rect">
            <a:avLst/>
          </a:prstGeom>
        </p:spPr>
        <p:txBody>
          <a:bodyPr lIns="0" tIns="45676" rIns="0" bIns="45676">
            <a:noAutofit/>
          </a:bodyPr>
          <a:lstStyle>
            <a:lvl1pPr marL="0" indent="0">
              <a:buFontTx/>
              <a:buNone/>
              <a:defRPr sz="2000">
                <a:solidFill>
                  <a:srgbClr val="004C97"/>
                </a:solidFill>
                <a:latin typeface="Helvetica"/>
              </a:defRPr>
            </a:lvl1pPr>
            <a:lvl2pPr marL="456774" indent="0">
              <a:buFontTx/>
              <a:buNone/>
              <a:defRPr sz="1600">
                <a:solidFill>
                  <a:srgbClr val="2E5286"/>
                </a:solidFill>
                <a:latin typeface="Helvetica"/>
              </a:defRPr>
            </a:lvl2pPr>
            <a:lvl3pPr marL="913543" indent="0">
              <a:buFontTx/>
              <a:buNone/>
              <a:defRPr sz="1600">
                <a:solidFill>
                  <a:srgbClr val="2E5286"/>
                </a:solidFill>
                <a:latin typeface="Helvetica"/>
              </a:defRPr>
            </a:lvl3pPr>
            <a:lvl4pPr marL="1370314" indent="0">
              <a:buFontTx/>
              <a:buNone/>
              <a:defRPr sz="1600">
                <a:solidFill>
                  <a:srgbClr val="2E5286"/>
                </a:solidFill>
                <a:latin typeface="Helvetica"/>
              </a:defRPr>
            </a:lvl4pPr>
            <a:lvl5pPr marL="1827088" indent="0">
              <a:buFontTx/>
              <a:buNone/>
              <a:defRPr sz="1600">
                <a:solidFill>
                  <a:srgbClr val="2E5286"/>
                </a:solidFill>
                <a:latin typeface="Helvetica"/>
              </a:defRPr>
            </a:lvl5pPr>
          </a:lstStyle>
          <a:p>
            <a:pPr lvl="0"/>
            <a:r>
              <a:rPr lang="en-US" smtClean="0"/>
              <a:t>Click to edit Master text styles</a:t>
            </a:r>
          </a:p>
        </p:txBody>
      </p:sp>
      <p:sp>
        <p:nvSpPr>
          <p:cNvPr id="8" name="Rectangle 7"/>
          <p:cNvSpPr/>
          <p:nvPr userDrawn="1"/>
        </p:nvSpPr>
        <p:spPr>
          <a:xfrm>
            <a:off x="-19242" y="-1"/>
            <a:ext cx="995553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lIns="91353" tIns="45676" rIns="91353" bIns="45676" rtlCol="0" anchor="ctr"/>
          <a:lstStyle/>
          <a:p>
            <a:pPr algn="ctr" fontAlgn="base">
              <a:spcBef>
                <a:spcPct val="0"/>
              </a:spcBef>
              <a:spcAft>
                <a:spcPct val="0"/>
              </a:spcAft>
            </a:pPr>
            <a:endParaRPr kumimoji="0" lang="en-US" sz="2300">
              <a:solidFill>
                <a:srgbClr val="FFFFFF"/>
              </a:solidFill>
              <a:latin typeface="Calibri"/>
            </a:endParaRPr>
          </a:p>
        </p:txBody>
      </p:sp>
      <p:sp>
        <p:nvSpPr>
          <p:cNvPr id="9" name="Text Placeholder 24"/>
          <p:cNvSpPr>
            <a:spLocks noGrp="1"/>
          </p:cNvSpPr>
          <p:nvPr>
            <p:ph type="body" sz="quarter" idx="11"/>
          </p:nvPr>
        </p:nvSpPr>
        <p:spPr>
          <a:xfrm>
            <a:off x="370433" y="3951991"/>
            <a:ext cx="9207501" cy="1003049"/>
          </a:xfrm>
          <a:prstGeom prst="rect">
            <a:avLst/>
          </a:prstGeom>
        </p:spPr>
        <p:txBody>
          <a:bodyPr vert="horz" wrap="square" lIns="0" tIns="45676" rIns="91353" bIns="45676"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smtClean="0"/>
              <a:t>Click to edit Master text styles</a:t>
            </a:r>
          </a:p>
        </p:txBody>
      </p:sp>
      <p:pic>
        <p:nvPicPr>
          <p:cNvPr id="13" name="Picture 12" descr="14-0218-16D.lr.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9242" y="817065"/>
            <a:ext cx="9955530" cy="2966103"/>
          </a:xfrm>
          <a:prstGeom prst="rect">
            <a:avLst/>
          </a:prstGeom>
        </p:spPr>
      </p:pic>
      <p:pic>
        <p:nvPicPr>
          <p:cNvPr id="14" name="Picture 13" descr="FermiLogoBar_DOE_KO_horiz.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9234" y="249987"/>
            <a:ext cx="9761685" cy="301891"/>
          </a:xfrm>
          <a:prstGeom prst="rect">
            <a:avLst/>
          </a:prstGeom>
        </p:spPr>
      </p:pic>
    </p:spTree>
    <p:extLst>
      <p:ext uri="{BB962C8B-B14F-4D97-AF65-F5344CB8AC3E}">
        <p14:creationId xmlns:p14="http://schemas.microsoft.com/office/powerpoint/2010/main" val="42464964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47655" y="971564"/>
            <a:ext cx="9395222" cy="5059363"/>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
        <p:nvSpPr>
          <p:cNvPr id="8" name="Date Placeholder 3"/>
          <p:cNvSpPr>
            <a:spLocks noGrp="1"/>
          </p:cNvSpPr>
          <p:nvPr>
            <p:ph type="dt" sz="half" idx="2"/>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LCWS'16</a:t>
            </a:r>
            <a:endParaRPr lang="en-US" dirty="0"/>
          </a:p>
        </p:txBody>
      </p:sp>
      <p:sp>
        <p:nvSpPr>
          <p:cNvPr id="9" name="Footer Placeholder 4"/>
          <p:cNvSpPr>
            <a:spLocks noGrp="1"/>
          </p:cNvSpPr>
          <p:nvPr>
            <p:ph type="ftr" sz="quarter" idx="3"/>
          </p:nvPr>
        </p:nvSpPr>
        <p:spPr>
          <a:xfrm>
            <a:off x="1658165" y="6504364"/>
            <a:ext cx="678396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dirty="0" smtClean="0"/>
              <a:t>N. Solyak | R&amp;D on ILC cost reduction</a:t>
            </a:r>
            <a:endParaRPr lang="en-US" b="1" dirty="0"/>
          </a:p>
        </p:txBody>
      </p:sp>
      <p:sp>
        <p:nvSpPr>
          <p:cNvPr id="10" name="Slide Number Placeholder 5"/>
          <p:cNvSpPr>
            <a:spLocks noGrp="1"/>
          </p:cNvSpPr>
          <p:nvPr>
            <p:ph type="sldNum" sz="quarter" idx="4"/>
          </p:nvPr>
        </p:nvSpPr>
        <p:spPr>
          <a:xfrm>
            <a:off x="240771" y="6504358"/>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a:pPr>
                <a:defRPr/>
              </a:pPr>
              <a:t>‹#›</a:t>
            </a:fld>
            <a:endParaRPr lang="en-US" dirty="0"/>
          </a:p>
        </p:txBody>
      </p:sp>
    </p:spTree>
    <p:extLst>
      <p:ext uri="{BB962C8B-B14F-4D97-AF65-F5344CB8AC3E}">
        <p14:creationId xmlns:p14="http://schemas.microsoft.com/office/powerpoint/2010/main" val="10087325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47651" y="971551"/>
            <a:ext cx="4556760" cy="3633788"/>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sz="half" idx="15"/>
          </p:nvPr>
        </p:nvSpPr>
        <p:spPr>
          <a:xfrm>
            <a:off x="5083576" y="971551"/>
            <a:ext cx="4566665" cy="3633788"/>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3"/>
          <p:cNvSpPr>
            <a:spLocks noGrp="1"/>
          </p:cNvSpPr>
          <p:nvPr>
            <p:ph type="body" sz="half" idx="16"/>
          </p:nvPr>
        </p:nvSpPr>
        <p:spPr>
          <a:xfrm>
            <a:off x="248482" y="4765103"/>
            <a:ext cx="4555932" cy="1265812"/>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10" name="Text Placeholder 3"/>
          <p:cNvSpPr>
            <a:spLocks noGrp="1"/>
          </p:cNvSpPr>
          <p:nvPr>
            <p:ph type="body" sz="half" idx="19"/>
          </p:nvPr>
        </p:nvSpPr>
        <p:spPr>
          <a:xfrm>
            <a:off x="5083574" y="4765103"/>
            <a:ext cx="4556759" cy="1265812"/>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11" name="Date Placeholder 3"/>
          <p:cNvSpPr>
            <a:spLocks noGrp="1"/>
          </p:cNvSpPr>
          <p:nvPr>
            <p:ph type="dt" sz="half" idx="2"/>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LCWS'16</a:t>
            </a:r>
            <a:endParaRPr lang="en-US" dirty="0"/>
          </a:p>
        </p:txBody>
      </p:sp>
      <p:sp>
        <p:nvSpPr>
          <p:cNvPr id="12" name="Footer Placeholder 4"/>
          <p:cNvSpPr>
            <a:spLocks noGrp="1"/>
          </p:cNvSpPr>
          <p:nvPr>
            <p:ph type="ftr" sz="quarter" idx="3"/>
          </p:nvPr>
        </p:nvSpPr>
        <p:spPr>
          <a:xfrm>
            <a:off x="1658152" y="6504364"/>
            <a:ext cx="678396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dirty="0" smtClean="0"/>
              <a:t>N. Solyak | R&amp;D on ILC cost reduction</a:t>
            </a:r>
            <a:endParaRPr lang="en-US" b="1" dirty="0"/>
          </a:p>
        </p:txBody>
      </p:sp>
      <p:sp>
        <p:nvSpPr>
          <p:cNvPr id="13" name="Slide Number Placeholder 5"/>
          <p:cNvSpPr>
            <a:spLocks noGrp="1"/>
          </p:cNvSpPr>
          <p:nvPr>
            <p:ph type="sldNum" sz="quarter" idx="4"/>
          </p:nvPr>
        </p:nvSpPr>
        <p:spPr>
          <a:xfrm>
            <a:off x="240771" y="6504358"/>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a:pPr>
                <a:defRPr/>
              </a:pPr>
              <a:t>‹#›</a:t>
            </a:fld>
            <a:endParaRPr lang="en-US" dirty="0"/>
          </a:p>
        </p:txBody>
      </p:sp>
      <p:sp>
        <p:nvSpPr>
          <p:cNvPr id="14"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3025847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47666" y="958851"/>
            <a:ext cx="3280219" cy="5022676"/>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8" name="Content Placeholder 2"/>
          <p:cNvSpPr>
            <a:spLocks noGrp="1"/>
          </p:cNvSpPr>
          <p:nvPr>
            <p:ph sz="half" idx="15"/>
          </p:nvPr>
        </p:nvSpPr>
        <p:spPr>
          <a:xfrm>
            <a:off x="3838021" y="958864"/>
            <a:ext cx="5793239" cy="5022675"/>
          </a:xfrm>
          <a:prstGeom prst="rect">
            <a:avLst/>
          </a:prstGeom>
        </p:spPr>
        <p:txBody>
          <a:bodyPr lIns="0" tIns="0" rIns="0" bIns="0"/>
          <a:lstStyle>
            <a:lvl1pPr>
              <a:defRPr sz="23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5472" indent="-228382">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6"/>
          </p:nvPr>
        </p:nvSpPr>
        <p:spPr>
          <a:xfrm>
            <a:off x="798242" y="6504215"/>
            <a:ext cx="731649" cy="241300"/>
          </a:xfrm>
        </p:spPr>
        <p:txBody>
          <a:bodyPr/>
          <a:lstStyle>
            <a:lvl1pPr>
              <a:defRPr sz="1200" smtClean="0"/>
            </a:lvl1pPr>
          </a:lstStyle>
          <a:p>
            <a:pPr>
              <a:defRPr/>
            </a:pPr>
            <a:r>
              <a:rPr lang="en-US"/>
              <a:t>LCWS'16</a:t>
            </a:r>
            <a:endParaRPr lang="en-US" dirty="0"/>
          </a:p>
        </p:txBody>
      </p:sp>
      <p:sp>
        <p:nvSpPr>
          <p:cNvPr id="6" name="Footer Placeholder 4"/>
          <p:cNvSpPr>
            <a:spLocks noGrp="1"/>
          </p:cNvSpPr>
          <p:nvPr>
            <p:ph type="ftr" sz="quarter" idx="17"/>
          </p:nvPr>
        </p:nvSpPr>
        <p:spPr>
          <a:xfrm>
            <a:off x="1658159" y="6504365"/>
            <a:ext cx="6783962" cy="250031"/>
          </a:xfrm>
        </p:spPr>
        <p:txBody>
          <a:bodyPr/>
          <a:lstStyle>
            <a:lvl1pPr>
              <a:defRPr sz="1200" dirty="0" smtClean="0"/>
            </a:lvl1pPr>
          </a:lstStyle>
          <a:p>
            <a:pPr>
              <a:defRPr/>
            </a:pPr>
            <a:r>
              <a:rPr lang="en-US"/>
              <a:t>N. Solyak | R&amp;D on ILC cost reduction</a:t>
            </a:r>
            <a:endParaRPr lang="en-US" b="1"/>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47650" y="254033"/>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18872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7068"/>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23"/>
            <a:ext cx="8420100" cy="1500187"/>
          </a:xfrm>
        </p:spPr>
        <p:txBody>
          <a:bodyPr anchor="b"/>
          <a:lstStyle>
            <a:lvl1pPr marL="0" indent="0">
              <a:buNone/>
              <a:defRPr sz="2000">
                <a:solidFill>
                  <a:schemeClr val="tx1">
                    <a:tint val="75000"/>
                  </a:schemeClr>
                </a:solidFill>
              </a:defRPr>
            </a:lvl1pPr>
            <a:lvl2pPr marL="456774" indent="0">
              <a:buNone/>
              <a:defRPr sz="1800">
                <a:solidFill>
                  <a:schemeClr val="tx1">
                    <a:tint val="75000"/>
                  </a:schemeClr>
                </a:solidFill>
              </a:defRPr>
            </a:lvl2pPr>
            <a:lvl3pPr marL="913543" indent="0">
              <a:buNone/>
              <a:defRPr sz="1600">
                <a:solidFill>
                  <a:schemeClr val="tx1">
                    <a:tint val="75000"/>
                  </a:schemeClr>
                </a:solidFill>
              </a:defRPr>
            </a:lvl3pPr>
            <a:lvl4pPr marL="1370314" indent="0">
              <a:buNone/>
              <a:defRPr sz="1400">
                <a:solidFill>
                  <a:schemeClr val="tx1">
                    <a:tint val="75000"/>
                  </a:schemeClr>
                </a:solidFill>
              </a:defRPr>
            </a:lvl4pPr>
            <a:lvl5pPr marL="1827088" indent="0">
              <a:buNone/>
              <a:defRPr sz="1400">
                <a:solidFill>
                  <a:schemeClr val="tx1">
                    <a:tint val="75000"/>
                  </a:schemeClr>
                </a:solidFill>
              </a:defRPr>
            </a:lvl5pPr>
            <a:lvl6pPr marL="2283858" indent="0">
              <a:buNone/>
              <a:defRPr sz="1400">
                <a:solidFill>
                  <a:schemeClr val="tx1">
                    <a:tint val="75000"/>
                  </a:schemeClr>
                </a:solidFill>
              </a:defRPr>
            </a:lvl6pPr>
            <a:lvl7pPr marL="2740630" indent="0">
              <a:buNone/>
              <a:defRPr sz="1400">
                <a:solidFill>
                  <a:schemeClr val="tx1">
                    <a:tint val="75000"/>
                  </a:schemeClr>
                </a:solidFill>
              </a:defRPr>
            </a:lvl7pPr>
            <a:lvl8pPr marL="3197401" indent="0">
              <a:buNone/>
              <a:defRPr sz="1400">
                <a:solidFill>
                  <a:schemeClr val="tx1">
                    <a:tint val="75000"/>
                  </a:schemeClr>
                </a:solidFill>
              </a:defRPr>
            </a:lvl8pPr>
            <a:lvl9pPr marL="3654173"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687F283-D50F-B74C-B83E-B2EE53B74691}" type="datetimeFigureOut">
              <a:rPr kumimoji="1" lang="ja-JP" altLang="en-US" smtClean="0"/>
              <a:t>17/01/14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32264528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42746" y="971695"/>
            <a:ext cx="9410700" cy="3726717"/>
          </a:xfrm>
          <a:prstGeom prst="rect">
            <a:avLst/>
          </a:prstGeom>
        </p:spPr>
        <p:txBody>
          <a:bodyPr lIns="0" tIns="0" rIns="0" bIns="0" rtlCol="0">
            <a:normAutofit/>
          </a:bodyPr>
          <a:lstStyle>
            <a:lvl1pPr marL="0" indent="0">
              <a:buNone/>
              <a:defRPr sz="1600">
                <a:solidFill>
                  <a:srgbClr val="505050"/>
                </a:solidFill>
              </a:defRPr>
            </a:lvl1pPr>
            <a:lvl2pPr marL="456774" indent="0">
              <a:buNone/>
              <a:defRPr sz="2800"/>
            </a:lvl2pPr>
            <a:lvl3pPr marL="913543" indent="0">
              <a:buNone/>
              <a:defRPr sz="2300"/>
            </a:lvl3pPr>
            <a:lvl4pPr marL="1370314" indent="0">
              <a:buNone/>
              <a:defRPr sz="2000"/>
            </a:lvl4pPr>
            <a:lvl5pPr marL="1827088" indent="0">
              <a:buNone/>
              <a:defRPr sz="2000"/>
            </a:lvl5pPr>
            <a:lvl6pPr marL="2283858" indent="0">
              <a:buNone/>
              <a:defRPr sz="2000"/>
            </a:lvl6pPr>
            <a:lvl7pPr marL="2740630" indent="0">
              <a:buNone/>
              <a:defRPr sz="2000"/>
            </a:lvl7pPr>
            <a:lvl8pPr marL="3197401" indent="0">
              <a:buNone/>
              <a:defRPr sz="2000"/>
            </a:lvl8pPr>
            <a:lvl9pPr marL="3654173" indent="0">
              <a:buNone/>
              <a:defRPr sz="2000"/>
            </a:lvl9pPr>
          </a:lstStyle>
          <a:p>
            <a:pPr lvl="0"/>
            <a:r>
              <a:rPr lang="en-US" noProof="0" smtClean="0"/>
              <a:t>Drag picture to placeholder or click icon to add</a:t>
            </a:r>
            <a:endParaRPr lang="en-US" noProof="0" dirty="0" smtClean="0"/>
          </a:p>
        </p:txBody>
      </p:sp>
      <p:sp>
        <p:nvSpPr>
          <p:cNvPr id="10" name="Text Placeholder 3"/>
          <p:cNvSpPr>
            <a:spLocks noGrp="1"/>
          </p:cNvSpPr>
          <p:nvPr>
            <p:ph type="body" sz="half" idx="2"/>
          </p:nvPr>
        </p:nvSpPr>
        <p:spPr>
          <a:xfrm>
            <a:off x="242746" y="4943152"/>
            <a:ext cx="9410700" cy="1091259"/>
          </a:xfrm>
          <a:prstGeom prst="rect">
            <a:avLst/>
          </a:prstGeom>
        </p:spPr>
        <p:txBody>
          <a:bodyPr lIns="0" tIns="0" rIns="0" bIns="0"/>
          <a:lstStyle>
            <a:lvl1pPr marL="0" indent="0">
              <a:buNone/>
              <a:defRPr sz="1600" b="1" i="0">
                <a:solidFill>
                  <a:srgbClr val="004C97"/>
                </a:solidFill>
              </a:defRPr>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
        <p:nvSpPr>
          <p:cNvPr id="7" name="Date Placeholder 3"/>
          <p:cNvSpPr>
            <a:spLocks noGrp="1"/>
          </p:cNvSpPr>
          <p:nvPr>
            <p:ph type="dt" sz="half" idx="14"/>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LCWS'16</a:t>
            </a:r>
            <a:endParaRPr lang="en-US" dirty="0"/>
          </a:p>
        </p:txBody>
      </p:sp>
      <p:sp>
        <p:nvSpPr>
          <p:cNvPr id="9" name="Footer Placeholder 4"/>
          <p:cNvSpPr>
            <a:spLocks noGrp="1"/>
          </p:cNvSpPr>
          <p:nvPr>
            <p:ph type="ftr" sz="quarter" idx="3"/>
          </p:nvPr>
        </p:nvSpPr>
        <p:spPr>
          <a:xfrm>
            <a:off x="1658166" y="6504364"/>
            <a:ext cx="6772955"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dirty="0" smtClean="0"/>
              <a:t>N. Solyak | R&amp;D on ILC cost reduction</a:t>
            </a:r>
            <a:endParaRPr lang="en-US" b="1" dirty="0"/>
          </a:p>
        </p:txBody>
      </p:sp>
      <p:sp>
        <p:nvSpPr>
          <p:cNvPr id="11" name="Slide Number Placeholder 5"/>
          <p:cNvSpPr>
            <a:spLocks noGrp="1"/>
          </p:cNvSpPr>
          <p:nvPr>
            <p:ph type="sldNum" sz="quarter" idx="4"/>
          </p:nvPr>
        </p:nvSpPr>
        <p:spPr>
          <a:xfrm>
            <a:off x="240771" y="6504358"/>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a:pPr>
                <a:defRPr/>
              </a:pPr>
              <a:t>‹#›</a:t>
            </a:fld>
            <a:endParaRPr lang="en-US" dirty="0"/>
          </a:p>
        </p:txBody>
      </p:sp>
      <p:sp>
        <p:nvSpPr>
          <p:cNvPr id="12"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210489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98242" y="6504215"/>
            <a:ext cx="731649" cy="241300"/>
          </a:xfrm>
        </p:spPr>
        <p:txBody>
          <a:bodyPr/>
          <a:lstStyle>
            <a:lvl1pPr>
              <a:defRPr/>
            </a:lvl1pPr>
          </a:lstStyle>
          <a:p>
            <a:pPr>
              <a:defRPr/>
            </a:pPr>
            <a:r>
              <a:rPr lang="en-US" smtClean="0"/>
              <a:t>LCWS'16</a:t>
            </a:r>
            <a:endParaRPr lang="en-US" dirty="0"/>
          </a:p>
        </p:txBody>
      </p:sp>
      <p:sp>
        <p:nvSpPr>
          <p:cNvPr id="4" name="Footer Placeholder 3"/>
          <p:cNvSpPr>
            <a:spLocks noGrp="1"/>
          </p:cNvSpPr>
          <p:nvPr>
            <p:ph type="ftr" sz="quarter" idx="11"/>
          </p:nvPr>
        </p:nvSpPr>
        <p:spPr>
          <a:xfrm>
            <a:off x="1658236" y="6504364"/>
            <a:ext cx="6782099" cy="242873"/>
          </a:xfrm>
        </p:spPr>
        <p:txBody>
          <a:bodyPr/>
          <a:lstStyle/>
          <a:p>
            <a:pPr>
              <a:defRPr/>
            </a:pPr>
            <a:r>
              <a:rPr lang="en-US" dirty="0" smtClean="0"/>
              <a:t>N. Solyak | R&amp;D on ILC cost reduction</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a:pPr>
                <a:defRPr/>
              </a:pPr>
              <a:t>‹#›</a:t>
            </a:fld>
            <a:endParaRPr lang="en-US" dirty="0"/>
          </a:p>
        </p:txBody>
      </p:sp>
      <p:sp>
        <p:nvSpPr>
          <p:cNvPr id="7" name="Picture Placeholder 6"/>
          <p:cNvSpPr>
            <a:spLocks noGrp="1"/>
          </p:cNvSpPr>
          <p:nvPr>
            <p:ph type="pic" sz="quarter" idx="13"/>
          </p:nvPr>
        </p:nvSpPr>
        <p:spPr>
          <a:xfrm>
            <a:off x="240771" y="254144"/>
            <a:ext cx="9398662" cy="5802923"/>
          </a:xfrm>
          <a:prstGeom prst="rect">
            <a:avLst/>
          </a:prstGeom>
        </p:spPr>
        <p:txBody>
          <a:bodyPr vert="horz" lIns="91353" tIns="45676" rIns="91353" bIns="45676"/>
          <a:lstStyle>
            <a:lvl1pPr>
              <a:defRPr>
                <a:solidFill>
                  <a:srgbClr val="505050"/>
                </a:solidFill>
              </a:defRPr>
            </a:lvl1pPr>
          </a:lstStyle>
          <a:p>
            <a:r>
              <a:rPr lang="en-US" smtClean="0"/>
              <a:t>Drag picture to placeholder or click icon to add</a:t>
            </a:r>
            <a:endParaRPr lang="en-US"/>
          </a:p>
        </p:txBody>
      </p:sp>
    </p:spTree>
    <p:extLst>
      <p:ext uri="{BB962C8B-B14F-4D97-AF65-F5344CB8AC3E}">
        <p14:creationId xmlns:p14="http://schemas.microsoft.com/office/powerpoint/2010/main" val="3363319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LCWS'16</a:t>
            </a:r>
            <a:endParaRPr lang="en-US" dirty="0"/>
          </a:p>
        </p:txBody>
      </p:sp>
      <p:sp>
        <p:nvSpPr>
          <p:cNvPr id="4" name="Footer Placeholder 3"/>
          <p:cNvSpPr>
            <a:spLocks noGrp="1"/>
          </p:cNvSpPr>
          <p:nvPr>
            <p:ph type="ftr" sz="quarter" idx="11"/>
          </p:nvPr>
        </p:nvSpPr>
        <p:spPr>
          <a:xfrm>
            <a:off x="1658153" y="6504364"/>
            <a:ext cx="6794968" cy="242873"/>
          </a:xfrm>
        </p:spPr>
        <p:txBody>
          <a:bodyPr/>
          <a:lstStyle/>
          <a:p>
            <a:pPr>
              <a:defRPr/>
            </a:pPr>
            <a:r>
              <a:rPr lang="en-US" smtClean="0"/>
              <a:t>N. Solyak | R&amp;D on ILC cost reduction</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a:pPr>
                <a:defRPr/>
              </a:pPr>
              <a:t>‹#›</a:t>
            </a:fld>
            <a:endParaRPr lang="en-US" dirty="0"/>
          </a:p>
        </p:txBody>
      </p:sp>
      <p:sp>
        <p:nvSpPr>
          <p:cNvPr id="11" name="Title 1"/>
          <p:cNvSpPr>
            <a:spLocks noGrp="1"/>
          </p:cNvSpPr>
          <p:nvPr>
            <p:ph type="title"/>
          </p:nvPr>
        </p:nvSpPr>
        <p:spPr>
          <a:xfrm>
            <a:off x="247650" y="251765"/>
            <a:ext cx="94107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
        <p:nvSpPr>
          <p:cNvPr id="24" name="Picture Placeholder 14"/>
          <p:cNvSpPr>
            <a:spLocks noGrp="1"/>
          </p:cNvSpPr>
          <p:nvPr>
            <p:ph type="pic" sz="quarter" idx="19"/>
          </p:nvPr>
        </p:nvSpPr>
        <p:spPr>
          <a:xfrm>
            <a:off x="222835"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5" name="Picture Placeholder 14"/>
          <p:cNvSpPr>
            <a:spLocks noGrp="1"/>
          </p:cNvSpPr>
          <p:nvPr>
            <p:ph type="pic" sz="quarter" idx="20"/>
          </p:nvPr>
        </p:nvSpPr>
        <p:spPr>
          <a:xfrm>
            <a:off x="2144377"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6" name="Picture Placeholder 14"/>
          <p:cNvSpPr>
            <a:spLocks noGrp="1"/>
          </p:cNvSpPr>
          <p:nvPr>
            <p:ph type="pic" sz="quarter" idx="21"/>
          </p:nvPr>
        </p:nvSpPr>
        <p:spPr>
          <a:xfrm>
            <a:off x="4065972"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7" name="Picture Placeholder 14"/>
          <p:cNvSpPr>
            <a:spLocks noGrp="1"/>
          </p:cNvSpPr>
          <p:nvPr>
            <p:ph type="pic" sz="quarter" idx="22"/>
          </p:nvPr>
        </p:nvSpPr>
        <p:spPr>
          <a:xfrm>
            <a:off x="5995661"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8" name="Picture Placeholder 14"/>
          <p:cNvSpPr>
            <a:spLocks noGrp="1"/>
          </p:cNvSpPr>
          <p:nvPr>
            <p:ph type="pic" sz="quarter" idx="23"/>
          </p:nvPr>
        </p:nvSpPr>
        <p:spPr>
          <a:xfrm>
            <a:off x="7909162" y="271556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29" name="Picture Placeholder 14"/>
          <p:cNvSpPr>
            <a:spLocks noGrp="1"/>
          </p:cNvSpPr>
          <p:nvPr>
            <p:ph type="pic" sz="quarter" idx="14"/>
          </p:nvPr>
        </p:nvSpPr>
        <p:spPr>
          <a:xfrm>
            <a:off x="222835"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0" name="Picture Placeholder 14"/>
          <p:cNvSpPr>
            <a:spLocks noGrp="1"/>
          </p:cNvSpPr>
          <p:nvPr>
            <p:ph type="pic" sz="quarter" idx="15"/>
          </p:nvPr>
        </p:nvSpPr>
        <p:spPr>
          <a:xfrm>
            <a:off x="2144377"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1" name="Picture Placeholder 14"/>
          <p:cNvSpPr>
            <a:spLocks noGrp="1"/>
          </p:cNvSpPr>
          <p:nvPr>
            <p:ph type="pic" sz="quarter" idx="16"/>
          </p:nvPr>
        </p:nvSpPr>
        <p:spPr>
          <a:xfrm>
            <a:off x="4065972"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2" name="Picture Placeholder 14"/>
          <p:cNvSpPr>
            <a:spLocks noGrp="1"/>
          </p:cNvSpPr>
          <p:nvPr>
            <p:ph type="pic" sz="quarter" idx="17"/>
          </p:nvPr>
        </p:nvSpPr>
        <p:spPr>
          <a:xfrm>
            <a:off x="5995661"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3" name="Picture Placeholder 14"/>
          <p:cNvSpPr>
            <a:spLocks noGrp="1"/>
          </p:cNvSpPr>
          <p:nvPr>
            <p:ph type="pic" sz="quarter" idx="18"/>
          </p:nvPr>
        </p:nvSpPr>
        <p:spPr>
          <a:xfrm>
            <a:off x="7909162" y="972176"/>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4" name="Picture Placeholder 14"/>
          <p:cNvSpPr>
            <a:spLocks noGrp="1"/>
          </p:cNvSpPr>
          <p:nvPr>
            <p:ph type="pic" sz="quarter" idx="24"/>
          </p:nvPr>
        </p:nvSpPr>
        <p:spPr>
          <a:xfrm>
            <a:off x="222835"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5" name="Picture Placeholder 14"/>
          <p:cNvSpPr>
            <a:spLocks noGrp="1"/>
          </p:cNvSpPr>
          <p:nvPr>
            <p:ph type="pic" sz="quarter" idx="25"/>
          </p:nvPr>
        </p:nvSpPr>
        <p:spPr>
          <a:xfrm>
            <a:off x="2144377"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6" name="Picture Placeholder 14"/>
          <p:cNvSpPr>
            <a:spLocks noGrp="1"/>
          </p:cNvSpPr>
          <p:nvPr>
            <p:ph type="pic" sz="quarter" idx="26"/>
          </p:nvPr>
        </p:nvSpPr>
        <p:spPr>
          <a:xfrm>
            <a:off x="4065972"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7" name="Picture Placeholder 14"/>
          <p:cNvSpPr>
            <a:spLocks noGrp="1"/>
          </p:cNvSpPr>
          <p:nvPr>
            <p:ph type="pic" sz="quarter" idx="27"/>
          </p:nvPr>
        </p:nvSpPr>
        <p:spPr>
          <a:xfrm>
            <a:off x="5995661"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
        <p:nvSpPr>
          <p:cNvPr id="38" name="Picture Placeholder 14"/>
          <p:cNvSpPr>
            <a:spLocks noGrp="1"/>
          </p:cNvSpPr>
          <p:nvPr>
            <p:ph type="pic" sz="quarter" idx="28"/>
          </p:nvPr>
        </p:nvSpPr>
        <p:spPr>
          <a:xfrm>
            <a:off x="7909162" y="4448801"/>
            <a:ext cx="1733550" cy="1600200"/>
          </a:xfrm>
          <a:prstGeom prst="rect">
            <a:avLst/>
          </a:prstGeom>
        </p:spPr>
        <p:txBody>
          <a:bodyPr vert="horz" lIns="91353" tIns="45676" rIns="91353" bIns="45676"/>
          <a:lstStyle>
            <a:lvl1pPr marL="0" indent="0">
              <a:buFontTx/>
              <a:buNone/>
              <a:defRPr sz="1400">
                <a:solidFill>
                  <a:srgbClr val="505050"/>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4262753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573"/>
            <a:ext cx="84201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485900" y="3886200"/>
            <a:ext cx="6934200" cy="1752600"/>
          </a:xfrm>
          <a:prstGeom prst="rect">
            <a:avLst/>
          </a:prstGeom>
        </p:spPr>
        <p:txBody>
          <a:bodyPr/>
          <a:lstStyle>
            <a:lvl1pPr marL="0" indent="0" algn="ctr">
              <a:buNone/>
              <a:defRPr>
                <a:solidFill>
                  <a:schemeClr val="tx1">
                    <a:tint val="75000"/>
                  </a:schemeClr>
                </a:solidFill>
              </a:defRPr>
            </a:lvl1pPr>
            <a:lvl2pPr marL="456774" indent="0" algn="ctr">
              <a:buNone/>
              <a:defRPr>
                <a:solidFill>
                  <a:schemeClr val="tx1">
                    <a:tint val="75000"/>
                  </a:schemeClr>
                </a:solidFill>
              </a:defRPr>
            </a:lvl2pPr>
            <a:lvl3pPr marL="913543" indent="0" algn="ctr">
              <a:buNone/>
              <a:defRPr>
                <a:solidFill>
                  <a:schemeClr val="tx1">
                    <a:tint val="75000"/>
                  </a:schemeClr>
                </a:solidFill>
              </a:defRPr>
            </a:lvl3pPr>
            <a:lvl4pPr marL="1370314" indent="0" algn="ctr">
              <a:buNone/>
              <a:defRPr>
                <a:solidFill>
                  <a:schemeClr val="tx1">
                    <a:tint val="75000"/>
                  </a:schemeClr>
                </a:solidFill>
              </a:defRPr>
            </a:lvl4pPr>
            <a:lvl5pPr marL="1827088" indent="0" algn="ctr">
              <a:buNone/>
              <a:defRPr>
                <a:solidFill>
                  <a:schemeClr val="tx1">
                    <a:tint val="75000"/>
                  </a:schemeClr>
                </a:solidFill>
              </a:defRPr>
            </a:lvl5pPr>
            <a:lvl6pPr marL="2283858" indent="0" algn="ctr">
              <a:buNone/>
              <a:defRPr>
                <a:solidFill>
                  <a:schemeClr val="tx1">
                    <a:tint val="75000"/>
                  </a:schemeClr>
                </a:solidFill>
              </a:defRPr>
            </a:lvl6pPr>
            <a:lvl7pPr marL="2740630" indent="0" algn="ctr">
              <a:buNone/>
              <a:defRPr>
                <a:solidFill>
                  <a:schemeClr val="tx1">
                    <a:tint val="75000"/>
                  </a:schemeClr>
                </a:solidFill>
              </a:defRPr>
            </a:lvl7pPr>
            <a:lvl8pPr marL="3197401" indent="0" algn="ctr">
              <a:buNone/>
              <a:defRPr>
                <a:solidFill>
                  <a:schemeClr val="tx1">
                    <a:tint val="75000"/>
                  </a:schemeClr>
                </a:solidFill>
              </a:defRPr>
            </a:lvl8pPr>
            <a:lvl9pPr marL="3654173"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11"/>
          <p:cNvSpPr>
            <a:spLocks noGrp="1"/>
          </p:cNvSpPr>
          <p:nvPr>
            <p:ph type="ftr" sz="quarter" idx="3"/>
          </p:nvPr>
        </p:nvSpPr>
        <p:spPr>
          <a:xfrm>
            <a:off x="2424919" y="6465267"/>
            <a:ext cx="2208213"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lang="en-US" i="1" dirty="0" smtClean="0">
              <a:solidFill>
                <a:prstClr val="white"/>
              </a:solidFill>
              <a:latin typeface="Arial" panose="020B0604020202020204" pitchFamily="34" charset="0"/>
              <a:cs typeface="Arial" panose="020B0604020202020204" pitchFamily="34" charset="0"/>
            </a:endParaRPr>
          </a:p>
        </p:txBody>
      </p:sp>
      <p:sp>
        <p:nvSpPr>
          <p:cNvPr id="6" name="Slide Number Placeholder 4"/>
          <p:cNvSpPr>
            <a:spLocks noGrp="1"/>
          </p:cNvSpPr>
          <p:nvPr>
            <p:ph type="sldNum" sz="quarter" idx="4"/>
          </p:nvPr>
        </p:nvSpPr>
        <p:spPr>
          <a:xfrm>
            <a:off x="4633118" y="6465267"/>
            <a:ext cx="928688" cy="365125"/>
          </a:xfrm>
          <a:prstGeom prst="rect">
            <a:avLst/>
          </a:prstGeom>
        </p:spPr>
        <p:txBody>
          <a:bodyPr vert="horz" lIns="91353" tIns="45676" rIns="91353" bIns="45676" rtlCol="0" anchor="ctr"/>
          <a:lstStyle>
            <a:lvl1pPr algn="ctr">
              <a:defRPr sz="1100">
                <a:solidFill>
                  <a:schemeClr val="bg1"/>
                </a:solidFill>
                <a:latin typeface="Arial" panose="020B0604020202020204" pitchFamily="34" charset="0"/>
                <a:cs typeface="Arial" panose="020B0604020202020204" pitchFamily="34" charset="0"/>
              </a:defRPr>
            </a:lvl1pPr>
          </a:lstStyle>
          <a:p>
            <a:fld id="{B58F48A6-A3E1-4848-9AC3-B43F560BE4FE}"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81624420"/>
      </p:ext>
    </p:extLst>
  </p:cSld>
  <p:clrMapOvr>
    <a:masterClrMapping/>
  </p:clrMapOvr>
  <p:timing>
    <p:tnLst>
      <p:par>
        <p:cTn xmlns:p14="http://schemas.microsoft.com/office/powerpoint/2010/mai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B58F48A6-A3E1-4848-9AC3-B43F560BE4FE}" type="slidenum">
              <a:rPr lang="en-US" smtClean="0">
                <a:solidFill>
                  <a:prstClr val="white"/>
                </a:solidFill>
              </a:rPr>
              <a:pPr/>
              <a:t>‹#›</a:t>
            </a:fld>
            <a:endParaRPr lang="en-US" dirty="0">
              <a:solidFill>
                <a:prstClr val="white"/>
              </a:solidFill>
            </a:endParaRPr>
          </a:p>
        </p:txBody>
      </p:sp>
      <p:sp>
        <p:nvSpPr>
          <p:cNvPr id="4" name="Footer Placeholder 3"/>
          <p:cNvSpPr>
            <a:spLocks noGrp="1"/>
          </p:cNvSpPr>
          <p:nvPr>
            <p:ph type="ftr" sz="quarter" idx="11"/>
          </p:nvPr>
        </p:nvSpPr>
        <p:spPr/>
        <p:txBody>
          <a:bodyPr/>
          <a:lstStyle/>
          <a:p>
            <a:endParaRPr lang="en-US" i="1" dirty="0" smtClean="0">
              <a:solidFill>
                <a:prstClr val="white"/>
              </a:solidFill>
              <a:latin typeface="Arial" panose="020B0604020202020204" pitchFamily="34" charset="0"/>
              <a:cs typeface="Arial" panose="020B0604020202020204" pitchFamily="34" charset="0"/>
            </a:endParaRPr>
          </a:p>
        </p:txBody>
      </p:sp>
      <p:sp>
        <p:nvSpPr>
          <p:cNvPr id="6" name="Text Placeholder 5"/>
          <p:cNvSpPr>
            <a:spLocks noGrp="1"/>
          </p:cNvSpPr>
          <p:nvPr>
            <p:ph type="body" sz="quarter" idx="12"/>
          </p:nvPr>
        </p:nvSpPr>
        <p:spPr>
          <a:xfrm>
            <a:off x="227015" y="866793"/>
            <a:ext cx="9462294" cy="535305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06962427"/>
      </p:ext>
    </p:extLst>
  </p:cSld>
  <p:clrMapOvr>
    <a:masterClrMapping/>
  </p:clrMapOvr>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Rectangle 4"/>
          <p:cNvSpPr/>
          <p:nvPr userDrawn="1"/>
        </p:nvSpPr>
        <p:spPr>
          <a:xfrm>
            <a:off x="0" y="3"/>
            <a:ext cx="9906000" cy="6465124"/>
          </a:xfrm>
          <a:prstGeom prst="rect">
            <a:avLst/>
          </a:prstGeom>
          <a:solidFill>
            <a:srgbClr val="E4D004">
              <a:alpha val="36000"/>
            </a:srgbClr>
          </a:solidFill>
        </p:spPr>
        <p:style>
          <a:lnRef idx="1">
            <a:schemeClr val="accent1"/>
          </a:lnRef>
          <a:fillRef idx="3">
            <a:schemeClr val="accent1"/>
          </a:fillRef>
          <a:effectRef idx="2">
            <a:schemeClr val="accent1"/>
          </a:effectRef>
          <a:fontRef idx="minor">
            <a:schemeClr val="lt1"/>
          </a:fontRef>
        </p:style>
        <p:txBody>
          <a:bodyPr lIns="91353" tIns="45676" rIns="91353" bIns="45676" rtlCol="0" anchor="ctr"/>
          <a:lstStyle/>
          <a:p>
            <a:pPr algn="ctr"/>
            <a:endParaRPr kumimoji="0" lang="en-US" dirty="0">
              <a:solidFill>
                <a:prstClr val="white"/>
              </a:solidFill>
              <a:latin typeface="Calibri"/>
            </a:endParaRPr>
          </a:p>
        </p:txBody>
      </p:sp>
      <p:sp>
        <p:nvSpPr>
          <p:cNvPr id="2" name="Title 1"/>
          <p:cNvSpPr>
            <a:spLocks noGrp="1"/>
          </p:cNvSpPr>
          <p:nvPr>
            <p:ph type="title"/>
          </p:nvPr>
        </p:nvSpPr>
        <p:spPr/>
        <p:txBody>
          <a:bodyPr/>
          <a:lstStyle>
            <a:lvl1pPr>
              <a:defRPr sz="3200">
                <a:solidFill>
                  <a:srgbClr val="0000FF"/>
                </a:solidFill>
              </a:defRPr>
            </a:lvl1pPr>
          </a:lstStyle>
          <a:p>
            <a:r>
              <a:rPr lang="en-US" dirty="0" smtClean="0"/>
              <a:t>Click to edit Master title style</a:t>
            </a:r>
            <a:endParaRPr lang="en-US" dirty="0"/>
          </a:p>
        </p:txBody>
      </p:sp>
      <p:sp>
        <p:nvSpPr>
          <p:cNvPr id="6" name="Text Placeholder 5"/>
          <p:cNvSpPr>
            <a:spLocks noGrp="1"/>
          </p:cNvSpPr>
          <p:nvPr>
            <p:ph type="body" sz="quarter" idx="12"/>
          </p:nvPr>
        </p:nvSpPr>
        <p:spPr>
          <a:xfrm>
            <a:off x="227015" y="866793"/>
            <a:ext cx="9462294" cy="5353051"/>
          </a:xfrm>
          <a:prstGeom prst="rect">
            <a:avLst/>
          </a:prstGeom>
          <a:noFill/>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11"/>
          <p:cNvSpPr>
            <a:spLocks noGrp="1"/>
          </p:cNvSpPr>
          <p:nvPr>
            <p:ph type="ftr" sz="quarter" idx="3"/>
          </p:nvPr>
        </p:nvSpPr>
        <p:spPr>
          <a:xfrm>
            <a:off x="2424919" y="6465267"/>
            <a:ext cx="2208213"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lang="en-US" i="1" dirty="0" smtClean="0">
              <a:solidFill>
                <a:prstClr val="white"/>
              </a:solidFill>
              <a:latin typeface="Arial" panose="020B0604020202020204" pitchFamily="34" charset="0"/>
              <a:cs typeface="Arial" panose="020B0604020202020204" pitchFamily="34" charset="0"/>
            </a:endParaRPr>
          </a:p>
        </p:txBody>
      </p:sp>
      <p:sp>
        <p:nvSpPr>
          <p:cNvPr id="8" name="Slide Number Placeholder 4"/>
          <p:cNvSpPr>
            <a:spLocks noGrp="1"/>
          </p:cNvSpPr>
          <p:nvPr>
            <p:ph type="sldNum" sz="quarter" idx="4"/>
          </p:nvPr>
        </p:nvSpPr>
        <p:spPr>
          <a:xfrm>
            <a:off x="4633118" y="6465267"/>
            <a:ext cx="928688" cy="365125"/>
          </a:xfrm>
          <a:prstGeom prst="rect">
            <a:avLst/>
          </a:prstGeom>
        </p:spPr>
        <p:txBody>
          <a:bodyPr vert="horz" lIns="91353" tIns="45676" rIns="91353" bIns="45676" rtlCol="0" anchor="ctr"/>
          <a:lstStyle>
            <a:lvl1pPr algn="ctr">
              <a:defRPr sz="1100">
                <a:solidFill>
                  <a:schemeClr val="bg1"/>
                </a:solidFill>
                <a:latin typeface="Arial" panose="020B0604020202020204" pitchFamily="34" charset="0"/>
                <a:cs typeface="Arial" panose="020B0604020202020204" pitchFamily="34" charset="0"/>
              </a:defRPr>
            </a:lvl1pPr>
          </a:lstStyle>
          <a:p>
            <a:fld id="{B58F48A6-A3E1-4848-9AC3-B43F560BE4FE}"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949439078"/>
      </p:ext>
    </p:extLst>
  </p:cSld>
  <p:clrMapOvr>
    <a:masterClrMapping/>
  </p:clrMapOvr>
  <p:timing>
    <p:tnLst>
      <p:par>
        <p:cTn xmlns:p14="http://schemas.microsoft.com/office/powerpoint/2010/mai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
            <a:ext cx="9906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prstClr val="white"/>
                </a:solidFill>
              </a:rPr>
              <a:pPr/>
              <a:t>‹#›</a:t>
            </a:fld>
            <a:endParaRPr lang="en-US" dirty="0">
              <a:solidFill>
                <a:prstClr val="white"/>
              </a:solidFill>
            </a:endParaRPr>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2" name="Footer Placeholder 11"/>
          <p:cNvSpPr>
            <a:spLocks noGrp="1"/>
          </p:cNvSpPr>
          <p:nvPr>
            <p:ph type="ftr" sz="quarter" idx="13"/>
          </p:nvPr>
        </p:nvSpPr>
        <p:spPr>
          <a:xfrm>
            <a:off x="482601" y="6400852"/>
            <a:ext cx="4470405" cy="314327"/>
          </a:xfrm>
          <a:prstGeom prst="rect">
            <a:avLst/>
          </a:prstGeom>
        </p:spPr>
        <p:txBody>
          <a:bodyPr/>
          <a:lstStyle>
            <a:lvl1pPr algn="l">
              <a:defRPr sz="1100" b="0">
                <a:solidFill>
                  <a:schemeClr val="tx1"/>
                </a:solidFill>
              </a:defRPr>
            </a:lvl1pPr>
          </a:lstStyle>
          <a:p>
            <a:r>
              <a:rPr lang="en-US" smtClean="0">
                <a:solidFill>
                  <a:prstClr val="black"/>
                </a:solidFill>
                <a:latin typeface="Calibri"/>
              </a:rPr>
              <a:t>T. Reilly - CM PRR Sep. 13-14 2016</a:t>
            </a:r>
            <a:endParaRPr lang="en-US" dirty="0">
              <a:solidFill>
                <a:prstClr val="black"/>
              </a:solidFill>
              <a:latin typeface="Calibri"/>
            </a:endParaRPr>
          </a:p>
        </p:txBody>
      </p:sp>
      <p:sp>
        <p:nvSpPr>
          <p:cNvPr id="16" name="Content Placeholder 15"/>
          <p:cNvSpPr>
            <a:spLocks noGrp="1"/>
          </p:cNvSpPr>
          <p:nvPr>
            <p:ph sz="quarter" idx="14"/>
          </p:nvPr>
        </p:nvSpPr>
        <p:spPr>
          <a:xfrm>
            <a:off x="495300" y="1243594"/>
            <a:ext cx="4210050" cy="5065523"/>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
        <p:nvSpPr>
          <p:cNvPr id="11" name="Content Placeholder 15"/>
          <p:cNvSpPr>
            <a:spLocks noGrp="1"/>
          </p:cNvSpPr>
          <p:nvPr>
            <p:ph sz="quarter" idx="15"/>
          </p:nvPr>
        </p:nvSpPr>
        <p:spPr>
          <a:xfrm>
            <a:off x="5035550" y="1252745"/>
            <a:ext cx="4210050" cy="5065523"/>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cxnSp>
        <p:nvCxnSpPr>
          <p:cNvPr id="13" name="Straight Connector 12"/>
          <p:cNvCxnSpPr/>
          <p:nvPr userDrawn="1"/>
        </p:nvCxnSpPr>
        <p:spPr>
          <a:xfrm>
            <a:off x="101" y="1074530"/>
            <a:ext cx="9266215"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5522456"/>
      </p:ext>
    </p:extLst>
  </p:cSld>
  <p:clrMapOvr>
    <a:masterClrMapping/>
  </p:clrMapOvr>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
            <a:ext cx="9906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prstClr val="white"/>
                </a:solidFill>
              </a:rPr>
              <a:pPr/>
              <a:t>‹#›</a:t>
            </a:fld>
            <a:endParaRPr lang="en-US" dirty="0">
              <a:solidFill>
                <a:prstClr val="white"/>
              </a:solidFill>
            </a:endParaRPr>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2" name="Footer Placeholder 11"/>
          <p:cNvSpPr>
            <a:spLocks noGrp="1"/>
          </p:cNvSpPr>
          <p:nvPr>
            <p:ph type="ftr" sz="quarter" idx="13"/>
          </p:nvPr>
        </p:nvSpPr>
        <p:spPr>
          <a:xfrm>
            <a:off x="482601" y="6400852"/>
            <a:ext cx="4470405" cy="314327"/>
          </a:xfrm>
          <a:prstGeom prst="rect">
            <a:avLst/>
          </a:prstGeom>
        </p:spPr>
        <p:txBody>
          <a:bodyPr/>
          <a:lstStyle>
            <a:lvl1pPr algn="l">
              <a:defRPr sz="1100" b="0">
                <a:solidFill>
                  <a:schemeClr val="tx1"/>
                </a:solidFill>
              </a:defRPr>
            </a:lvl1pPr>
          </a:lstStyle>
          <a:p>
            <a:r>
              <a:rPr lang="en-US" smtClean="0">
                <a:solidFill>
                  <a:prstClr val="black"/>
                </a:solidFill>
                <a:latin typeface="Calibri"/>
              </a:rPr>
              <a:t>T. Reilly - CM PRR Sep. 13-14 2016</a:t>
            </a:r>
            <a:endParaRPr lang="en-US" dirty="0">
              <a:solidFill>
                <a:prstClr val="black"/>
              </a:solidFill>
              <a:latin typeface="Calibri"/>
            </a:endParaRPr>
          </a:p>
        </p:txBody>
      </p:sp>
      <p:cxnSp>
        <p:nvCxnSpPr>
          <p:cNvPr id="7" name="Straight Connector 6"/>
          <p:cNvCxnSpPr/>
          <p:nvPr userDrawn="1"/>
        </p:nvCxnSpPr>
        <p:spPr>
          <a:xfrm>
            <a:off x="101" y="1074530"/>
            <a:ext cx="9266215"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2146635"/>
      </p:ext>
    </p:extLst>
  </p:cSld>
  <p:clrMapOvr>
    <a:masterClrMapping/>
  </p:clrMapOvr>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Rectangle 3"/>
          <p:cNvSpPr/>
          <p:nvPr userDrawn="1"/>
        </p:nvSpPr>
        <p:spPr>
          <a:xfrm>
            <a:off x="5572464" y="6516410"/>
            <a:ext cx="356894" cy="261521"/>
          </a:xfrm>
          <a:prstGeom prst="rect">
            <a:avLst/>
          </a:prstGeom>
        </p:spPr>
        <p:txBody>
          <a:bodyPr wrap="none" lIns="91353" tIns="45676" rIns="91353" bIns="45676">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58F48A6-A3E1-4848-9AC3-B43F560BE4FE}" type="slidenum">
              <a:rPr kumimoji="0" lang="en-US" sz="1100" smtClean="0">
                <a:solidFill>
                  <a:prstClr val="white"/>
                </a:solidFill>
                <a:latin typeface="Arial" panose="020B0604020202020204" pitchFamily="34" charset="0"/>
                <a:cs typeface="Arial" panose="020B0604020202020204" pitchFamily="34" charset="0"/>
              </a:rPr>
              <a:pPr>
                <a:defRPr/>
              </a:pPr>
              <a:t>‹#›</a:t>
            </a:fld>
            <a:endParaRPr kumimoji="0" lang="en-US" sz="1100" kern="0" dirty="0" smtClean="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14197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570"/>
            <a:ext cx="84201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485900" y="3886200"/>
            <a:ext cx="6934200" cy="1752600"/>
          </a:xfrm>
          <a:prstGeom prst="rect">
            <a:avLst/>
          </a:prstGeom>
        </p:spPr>
        <p:txBody>
          <a:bodyPr/>
          <a:lstStyle>
            <a:lvl1pPr marL="0" indent="0" algn="ctr">
              <a:buNone/>
              <a:defRPr>
                <a:solidFill>
                  <a:schemeClr val="tx1">
                    <a:tint val="75000"/>
                  </a:schemeClr>
                </a:solidFill>
              </a:defRPr>
            </a:lvl1pPr>
            <a:lvl2pPr marL="456774" indent="0" algn="ctr">
              <a:buNone/>
              <a:defRPr>
                <a:solidFill>
                  <a:schemeClr val="tx1">
                    <a:tint val="75000"/>
                  </a:schemeClr>
                </a:solidFill>
              </a:defRPr>
            </a:lvl2pPr>
            <a:lvl3pPr marL="913543" indent="0" algn="ctr">
              <a:buNone/>
              <a:defRPr>
                <a:solidFill>
                  <a:schemeClr val="tx1">
                    <a:tint val="75000"/>
                  </a:schemeClr>
                </a:solidFill>
              </a:defRPr>
            </a:lvl3pPr>
            <a:lvl4pPr marL="1370314" indent="0" algn="ctr">
              <a:buNone/>
              <a:defRPr>
                <a:solidFill>
                  <a:schemeClr val="tx1">
                    <a:tint val="75000"/>
                  </a:schemeClr>
                </a:solidFill>
              </a:defRPr>
            </a:lvl4pPr>
            <a:lvl5pPr marL="1827088" indent="0" algn="ctr">
              <a:buNone/>
              <a:defRPr>
                <a:solidFill>
                  <a:schemeClr val="tx1">
                    <a:tint val="75000"/>
                  </a:schemeClr>
                </a:solidFill>
              </a:defRPr>
            </a:lvl5pPr>
            <a:lvl6pPr marL="2283858" indent="0" algn="ctr">
              <a:buNone/>
              <a:defRPr>
                <a:solidFill>
                  <a:schemeClr val="tx1">
                    <a:tint val="75000"/>
                  </a:schemeClr>
                </a:solidFill>
              </a:defRPr>
            </a:lvl6pPr>
            <a:lvl7pPr marL="2740630" indent="0" algn="ctr">
              <a:buNone/>
              <a:defRPr>
                <a:solidFill>
                  <a:schemeClr val="tx1">
                    <a:tint val="75000"/>
                  </a:schemeClr>
                </a:solidFill>
              </a:defRPr>
            </a:lvl7pPr>
            <a:lvl8pPr marL="3197401" indent="0" algn="ctr">
              <a:buNone/>
              <a:defRPr>
                <a:solidFill>
                  <a:schemeClr val="tx1">
                    <a:tint val="75000"/>
                  </a:schemeClr>
                </a:solidFill>
              </a:defRPr>
            </a:lvl8pPr>
            <a:lvl9pPr marL="3654173"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11"/>
          <p:cNvSpPr>
            <a:spLocks noGrp="1"/>
          </p:cNvSpPr>
          <p:nvPr>
            <p:ph type="ftr" sz="quarter" idx="3"/>
          </p:nvPr>
        </p:nvSpPr>
        <p:spPr>
          <a:xfrm>
            <a:off x="2424919" y="6465260"/>
            <a:ext cx="2208213"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lang="en-US" i="1" dirty="0" smtClean="0">
              <a:solidFill>
                <a:prstClr val="white"/>
              </a:solidFill>
              <a:latin typeface="Arial" panose="020B0604020202020204" pitchFamily="34" charset="0"/>
              <a:cs typeface="Arial" panose="020B0604020202020204" pitchFamily="34" charset="0"/>
            </a:endParaRPr>
          </a:p>
        </p:txBody>
      </p:sp>
      <p:sp>
        <p:nvSpPr>
          <p:cNvPr id="6" name="Slide Number Placeholder 4"/>
          <p:cNvSpPr>
            <a:spLocks noGrp="1"/>
          </p:cNvSpPr>
          <p:nvPr>
            <p:ph type="sldNum" sz="quarter" idx="4"/>
          </p:nvPr>
        </p:nvSpPr>
        <p:spPr>
          <a:xfrm>
            <a:off x="4633118" y="6465260"/>
            <a:ext cx="928688" cy="365125"/>
          </a:xfrm>
          <a:prstGeom prst="rect">
            <a:avLst/>
          </a:prstGeom>
        </p:spPr>
        <p:txBody>
          <a:bodyPr vert="horz" lIns="91353" tIns="45676" rIns="91353" bIns="45676" rtlCol="0" anchor="ctr"/>
          <a:lstStyle>
            <a:lvl1pPr algn="ctr">
              <a:defRPr sz="1100">
                <a:solidFill>
                  <a:schemeClr val="bg1"/>
                </a:solidFill>
                <a:latin typeface="Arial" panose="020B0604020202020204" pitchFamily="34" charset="0"/>
                <a:cs typeface="Arial" panose="020B0604020202020204" pitchFamily="34" charset="0"/>
              </a:defRPr>
            </a:lvl1pPr>
          </a:lstStyle>
          <a:p>
            <a:fld id="{B58F48A6-A3E1-4848-9AC3-B43F560BE4FE}"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526907494"/>
      </p:ext>
    </p:extLst>
  </p:cSld>
  <p:clrMapOvr>
    <a:masterClrMapping/>
  </p:clrMapOvr>
  <p:timing>
    <p:tnLst>
      <p:par>
        <p:cTn xmlns:p14="http://schemas.microsoft.com/office/powerpoint/2010/mai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17"/>
            <a:ext cx="4375150" cy="4525963"/>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17"/>
            <a:ext cx="4375150" cy="4525963"/>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687F283-D50F-B74C-B83E-B2EE53B74691}" type="datetimeFigureOut">
              <a:rPr kumimoji="1" lang="ja-JP" altLang="en-US" smtClean="0"/>
              <a:t>17/01/14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2315554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B58F48A6-A3E1-4848-9AC3-B43F560BE4FE}" type="slidenum">
              <a:rPr lang="en-US" smtClean="0">
                <a:solidFill>
                  <a:prstClr val="white"/>
                </a:solidFill>
              </a:rPr>
              <a:pPr/>
              <a:t>‹#›</a:t>
            </a:fld>
            <a:endParaRPr lang="en-US" dirty="0">
              <a:solidFill>
                <a:prstClr val="white"/>
              </a:solidFill>
            </a:endParaRPr>
          </a:p>
        </p:txBody>
      </p:sp>
      <p:sp>
        <p:nvSpPr>
          <p:cNvPr id="4" name="Footer Placeholder 3"/>
          <p:cNvSpPr>
            <a:spLocks noGrp="1"/>
          </p:cNvSpPr>
          <p:nvPr>
            <p:ph type="ftr" sz="quarter" idx="11"/>
          </p:nvPr>
        </p:nvSpPr>
        <p:spPr/>
        <p:txBody>
          <a:bodyPr/>
          <a:lstStyle/>
          <a:p>
            <a:endParaRPr lang="en-US" i="1" dirty="0" smtClean="0">
              <a:solidFill>
                <a:prstClr val="white"/>
              </a:solidFill>
              <a:latin typeface="Arial" panose="020B0604020202020204" pitchFamily="34" charset="0"/>
              <a:cs typeface="Arial" panose="020B0604020202020204" pitchFamily="34" charset="0"/>
            </a:endParaRPr>
          </a:p>
        </p:txBody>
      </p:sp>
      <p:sp>
        <p:nvSpPr>
          <p:cNvPr id="6" name="Text Placeholder 5"/>
          <p:cNvSpPr>
            <a:spLocks noGrp="1"/>
          </p:cNvSpPr>
          <p:nvPr>
            <p:ph type="body" sz="quarter" idx="12"/>
          </p:nvPr>
        </p:nvSpPr>
        <p:spPr>
          <a:xfrm>
            <a:off x="227015" y="866793"/>
            <a:ext cx="9462294" cy="535305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05855197"/>
      </p:ext>
    </p:extLst>
  </p:cSld>
  <p:clrMapOvr>
    <a:masterClrMapping/>
  </p:clrMapOvr>
  <p:timing>
    <p:tnLst>
      <p:par>
        <p:cTn xmlns:p14="http://schemas.microsoft.com/office/powerpoint/2010/mai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Rectangle 4"/>
          <p:cNvSpPr/>
          <p:nvPr userDrawn="1"/>
        </p:nvSpPr>
        <p:spPr>
          <a:xfrm>
            <a:off x="0" y="3"/>
            <a:ext cx="9906000" cy="6465124"/>
          </a:xfrm>
          <a:prstGeom prst="rect">
            <a:avLst/>
          </a:prstGeom>
          <a:solidFill>
            <a:srgbClr val="E4D004">
              <a:alpha val="36000"/>
            </a:srgbClr>
          </a:solidFill>
        </p:spPr>
        <p:style>
          <a:lnRef idx="1">
            <a:schemeClr val="accent1"/>
          </a:lnRef>
          <a:fillRef idx="3">
            <a:schemeClr val="accent1"/>
          </a:fillRef>
          <a:effectRef idx="2">
            <a:schemeClr val="accent1"/>
          </a:effectRef>
          <a:fontRef idx="minor">
            <a:schemeClr val="lt1"/>
          </a:fontRef>
        </p:style>
        <p:txBody>
          <a:bodyPr lIns="91353" tIns="45676" rIns="91353" bIns="45676" rtlCol="0" anchor="ctr"/>
          <a:lstStyle/>
          <a:p>
            <a:pPr algn="ctr"/>
            <a:endParaRPr kumimoji="0" lang="en-US" dirty="0">
              <a:solidFill>
                <a:prstClr val="white"/>
              </a:solidFill>
              <a:latin typeface="Calibri"/>
            </a:endParaRPr>
          </a:p>
        </p:txBody>
      </p:sp>
      <p:sp>
        <p:nvSpPr>
          <p:cNvPr id="2" name="Title 1"/>
          <p:cNvSpPr>
            <a:spLocks noGrp="1"/>
          </p:cNvSpPr>
          <p:nvPr>
            <p:ph type="title"/>
          </p:nvPr>
        </p:nvSpPr>
        <p:spPr/>
        <p:txBody>
          <a:bodyPr/>
          <a:lstStyle>
            <a:lvl1pPr>
              <a:defRPr sz="3200">
                <a:solidFill>
                  <a:srgbClr val="0000FF"/>
                </a:solidFill>
              </a:defRPr>
            </a:lvl1pPr>
          </a:lstStyle>
          <a:p>
            <a:r>
              <a:rPr lang="en-US" dirty="0" smtClean="0"/>
              <a:t>Click to edit Master title style</a:t>
            </a:r>
            <a:endParaRPr lang="en-US" dirty="0"/>
          </a:p>
        </p:txBody>
      </p:sp>
      <p:sp>
        <p:nvSpPr>
          <p:cNvPr id="6" name="Text Placeholder 5"/>
          <p:cNvSpPr>
            <a:spLocks noGrp="1"/>
          </p:cNvSpPr>
          <p:nvPr>
            <p:ph type="body" sz="quarter" idx="12"/>
          </p:nvPr>
        </p:nvSpPr>
        <p:spPr>
          <a:xfrm>
            <a:off x="227015" y="866793"/>
            <a:ext cx="9462294" cy="5353051"/>
          </a:xfrm>
          <a:prstGeom prst="rect">
            <a:avLst/>
          </a:prstGeom>
          <a:noFill/>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11"/>
          <p:cNvSpPr>
            <a:spLocks noGrp="1"/>
          </p:cNvSpPr>
          <p:nvPr>
            <p:ph type="ftr" sz="quarter" idx="3"/>
          </p:nvPr>
        </p:nvSpPr>
        <p:spPr>
          <a:xfrm>
            <a:off x="2424919" y="6465260"/>
            <a:ext cx="2208213"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lang="en-US" i="1" dirty="0" smtClean="0">
              <a:solidFill>
                <a:prstClr val="white"/>
              </a:solidFill>
              <a:latin typeface="Arial" panose="020B0604020202020204" pitchFamily="34" charset="0"/>
              <a:cs typeface="Arial" panose="020B0604020202020204" pitchFamily="34" charset="0"/>
            </a:endParaRPr>
          </a:p>
        </p:txBody>
      </p:sp>
      <p:sp>
        <p:nvSpPr>
          <p:cNvPr id="8" name="Slide Number Placeholder 4"/>
          <p:cNvSpPr>
            <a:spLocks noGrp="1"/>
          </p:cNvSpPr>
          <p:nvPr>
            <p:ph type="sldNum" sz="quarter" idx="4"/>
          </p:nvPr>
        </p:nvSpPr>
        <p:spPr>
          <a:xfrm>
            <a:off x="4633118" y="6465260"/>
            <a:ext cx="928688" cy="365125"/>
          </a:xfrm>
          <a:prstGeom prst="rect">
            <a:avLst/>
          </a:prstGeom>
        </p:spPr>
        <p:txBody>
          <a:bodyPr vert="horz" lIns="91353" tIns="45676" rIns="91353" bIns="45676" rtlCol="0" anchor="ctr"/>
          <a:lstStyle>
            <a:lvl1pPr algn="ctr">
              <a:defRPr sz="1100">
                <a:solidFill>
                  <a:schemeClr val="bg1"/>
                </a:solidFill>
                <a:latin typeface="Arial" panose="020B0604020202020204" pitchFamily="34" charset="0"/>
                <a:cs typeface="Arial" panose="020B0604020202020204" pitchFamily="34" charset="0"/>
              </a:defRPr>
            </a:lvl1pPr>
          </a:lstStyle>
          <a:p>
            <a:fld id="{B58F48A6-A3E1-4848-9AC3-B43F560BE4FE}"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920441620"/>
      </p:ext>
    </p:extLst>
  </p:cSld>
  <p:clrMapOvr>
    <a:masterClrMapping/>
  </p:clrMapOvr>
  <p:timing>
    <p:tnLst>
      <p:par>
        <p:cTn xmlns:p14="http://schemas.microsoft.com/office/powerpoint/2010/mai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b="0">
                <a:solidFill>
                  <a:srgbClr val="0000FF"/>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9" name="Content Placeholder 8"/>
          <p:cNvSpPr>
            <a:spLocks noGrp="1"/>
          </p:cNvSpPr>
          <p:nvPr>
            <p:ph sz="quarter" idx="12"/>
          </p:nvPr>
        </p:nvSpPr>
        <p:spPr>
          <a:xfrm>
            <a:off x="227015" y="847732"/>
            <a:ext cx="9462294" cy="5419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11"/>
          <p:cNvSpPr>
            <a:spLocks noGrp="1"/>
          </p:cNvSpPr>
          <p:nvPr>
            <p:ph type="ftr" sz="quarter" idx="3"/>
          </p:nvPr>
        </p:nvSpPr>
        <p:spPr>
          <a:xfrm>
            <a:off x="2424919" y="6465260"/>
            <a:ext cx="2208213"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lang="en-US" i="1" dirty="0" smtClean="0">
              <a:solidFill>
                <a:prstClr val="white"/>
              </a:solidFill>
              <a:latin typeface="Arial" panose="020B0604020202020204" pitchFamily="34" charset="0"/>
              <a:cs typeface="Arial" panose="020B0604020202020204" pitchFamily="34" charset="0"/>
            </a:endParaRPr>
          </a:p>
        </p:txBody>
      </p:sp>
      <p:sp>
        <p:nvSpPr>
          <p:cNvPr id="7" name="Slide Number Placeholder 4"/>
          <p:cNvSpPr>
            <a:spLocks noGrp="1"/>
          </p:cNvSpPr>
          <p:nvPr>
            <p:ph type="sldNum" sz="quarter" idx="4"/>
          </p:nvPr>
        </p:nvSpPr>
        <p:spPr>
          <a:xfrm>
            <a:off x="4633118" y="6465260"/>
            <a:ext cx="928688" cy="365125"/>
          </a:xfrm>
          <a:prstGeom prst="rect">
            <a:avLst/>
          </a:prstGeom>
        </p:spPr>
        <p:txBody>
          <a:bodyPr vert="horz" lIns="91353" tIns="45676" rIns="91353" bIns="45676" rtlCol="0" anchor="ctr"/>
          <a:lstStyle>
            <a:lvl1pPr algn="ctr">
              <a:defRPr sz="1100">
                <a:solidFill>
                  <a:schemeClr val="bg1"/>
                </a:solidFill>
                <a:latin typeface="Arial" panose="020B0604020202020204" pitchFamily="34" charset="0"/>
                <a:cs typeface="Arial" panose="020B0604020202020204" pitchFamily="34" charset="0"/>
              </a:defRPr>
            </a:lvl1pPr>
          </a:lstStyle>
          <a:p>
            <a:fld id="{B58F48A6-A3E1-4848-9AC3-B43F560BE4FE}"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621685420"/>
      </p:ext>
    </p:extLst>
  </p:cSld>
  <p:clrMapOvr>
    <a:masterClrMapping/>
  </p:clrMapOvr>
  <p:timing>
    <p:tnLst>
      <p:par>
        <p:cTn xmlns:p14="http://schemas.microsoft.com/office/powerpoint/2010/mai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
            <a:ext cx="9906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prstClr val="white"/>
                </a:solidFill>
              </a:rPr>
              <a:pPr/>
              <a:t>‹#›</a:t>
            </a:fld>
            <a:endParaRPr lang="en-US" dirty="0">
              <a:solidFill>
                <a:prstClr val="white"/>
              </a:solidFill>
            </a:endParaRPr>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2" name="Footer Placeholder 11"/>
          <p:cNvSpPr>
            <a:spLocks noGrp="1"/>
          </p:cNvSpPr>
          <p:nvPr>
            <p:ph type="ftr" sz="quarter" idx="13"/>
          </p:nvPr>
        </p:nvSpPr>
        <p:spPr>
          <a:xfrm>
            <a:off x="482601" y="6400852"/>
            <a:ext cx="4470405" cy="314327"/>
          </a:xfrm>
          <a:prstGeom prst="rect">
            <a:avLst/>
          </a:prstGeom>
        </p:spPr>
        <p:txBody>
          <a:bodyPr/>
          <a:lstStyle>
            <a:lvl1pPr algn="l">
              <a:defRPr sz="1100" b="0">
                <a:solidFill>
                  <a:schemeClr val="tx1"/>
                </a:solidFill>
              </a:defRPr>
            </a:lvl1pPr>
          </a:lstStyle>
          <a:p>
            <a:r>
              <a:rPr lang="en-US" smtClean="0">
                <a:solidFill>
                  <a:prstClr val="black"/>
                </a:solidFill>
                <a:latin typeface="Calibri"/>
              </a:rPr>
              <a:t>T. Reilly - CM PRR Sep. 13-14 2016</a:t>
            </a:r>
            <a:endParaRPr lang="en-US" dirty="0">
              <a:solidFill>
                <a:prstClr val="black"/>
              </a:solidFill>
              <a:latin typeface="Calibri"/>
            </a:endParaRPr>
          </a:p>
        </p:txBody>
      </p:sp>
      <p:sp>
        <p:nvSpPr>
          <p:cNvPr id="16" name="Content Placeholder 15"/>
          <p:cNvSpPr>
            <a:spLocks noGrp="1"/>
          </p:cNvSpPr>
          <p:nvPr>
            <p:ph sz="quarter" idx="14"/>
          </p:nvPr>
        </p:nvSpPr>
        <p:spPr>
          <a:xfrm>
            <a:off x="495300" y="1243594"/>
            <a:ext cx="4210050" cy="5065523"/>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
        <p:nvSpPr>
          <p:cNvPr id="11" name="Content Placeholder 15"/>
          <p:cNvSpPr>
            <a:spLocks noGrp="1"/>
          </p:cNvSpPr>
          <p:nvPr>
            <p:ph sz="quarter" idx="15"/>
          </p:nvPr>
        </p:nvSpPr>
        <p:spPr>
          <a:xfrm>
            <a:off x="5035550" y="1252745"/>
            <a:ext cx="4210050" cy="5065523"/>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cxnSp>
        <p:nvCxnSpPr>
          <p:cNvPr id="13" name="Straight Connector 12"/>
          <p:cNvCxnSpPr/>
          <p:nvPr userDrawn="1"/>
        </p:nvCxnSpPr>
        <p:spPr>
          <a:xfrm>
            <a:off x="99" y="1074527"/>
            <a:ext cx="9266215"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2746597"/>
      </p:ext>
    </p:extLst>
  </p:cSld>
  <p:clrMapOvr>
    <a:masterClrMapping/>
  </p:clrMapOvr>
  <p:timing>
    <p:tnLst>
      <p:par>
        <p:cTn xmlns:p14="http://schemas.microsoft.com/office/powerpoint/2010/mai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
            <a:ext cx="9906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prstClr val="white"/>
                </a:solidFill>
              </a:rPr>
              <a:pPr/>
              <a:t>‹#›</a:t>
            </a:fld>
            <a:endParaRPr lang="en-US" dirty="0">
              <a:solidFill>
                <a:prstClr val="white"/>
              </a:solidFill>
            </a:endParaRPr>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2" name="Footer Placeholder 11"/>
          <p:cNvSpPr>
            <a:spLocks noGrp="1"/>
          </p:cNvSpPr>
          <p:nvPr>
            <p:ph type="ftr" sz="quarter" idx="13"/>
          </p:nvPr>
        </p:nvSpPr>
        <p:spPr>
          <a:xfrm>
            <a:off x="482601" y="6400852"/>
            <a:ext cx="4470405" cy="314327"/>
          </a:xfrm>
          <a:prstGeom prst="rect">
            <a:avLst/>
          </a:prstGeom>
        </p:spPr>
        <p:txBody>
          <a:bodyPr/>
          <a:lstStyle>
            <a:lvl1pPr algn="l">
              <a:defRPr sz="1100" b="0">
                <a:solidFill>
                  <a:schemeClr val="tx1"/>
                </a:solidFill>
              </a:defRPr>
            </a:lvl1pPr>
          </a:lstStyle>
          <a:p>
            <a:r>
              <a:rPr lang="en-US" smtClean="0">
                <a:solidFill>
                  <a:prstClr val="black"/>
                </a:solidFill>
                <a:latin typeface="Calibri"/>
              </a:rPr>
              <a:t>T. Reilly - CM PRR Sep. 13-14 2016</a:t>
            </a:r>
            <a:endParaRPr lang="en-US" dirty="0">
              <a:solidFill>
                <a:prstClr val="black"/>
              </a:solidFill>
              <a:latin typeface="Calibri"/>
            </a:endParaRPr>
          </a:p>
        </p:txBody>
      </p:sp>
      <p:cxnSp>
        <p:nvCxnSpPr>
          <p:cNvPr id="7" name="Straight Connector 6"/>
          <p:cNvCxnSpPr/>
          <p:nvPr userDrawn="1"/>
        </p:nvCxnSpPr>
        <p:spPr>
          <a:xfrm>
            <a:off x="99" y="1074527"/>
            <a:ext cx="9266215"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004573"/>
      </p:ext>
    </p:extLst>
  </p:cSld>
  <p:clrMapOvr>
    <a:masterClrMapping/>
  </p:clrMapOvr>
  <p:timing>
    <p:tnLst>
      <p:par>
        <p:cTn xmlns:p14="http://schemas.microsoft.com/office/powerpoint/2010/mai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Rectangle 3"/>
          <p:cNvSpPr/>
          <p:nvPr userDrawn="1"/>
        </p:nvSpPr>
        <p:spPr>
          <a:xfrm>
            <a:off x="5572464" y="6516410"/>
            <a:ext cx="356894" cy="261521"/>
          </a:xfrm>
          <a:prstGeom prst="rect">
            <a:avLst/>
          </a:prstGeom>
        </p:spPr>
        <p:txBody>
          <a:bodyPr wrap="none" lIns="91353" tIns="45676" rIns="91353" bIns="45676">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58F48A6-A3E1-4848-9AC3-B43F560BE4FE}" type="slidenum">
              <a:rPr kumimoji="0" lang="en-US" sz="1100" smtClean="0">
                <a:solidFill>
                  <a:prstClr val="white"/>
                </a:solidFill>
                <a:latin typeface="Arial" panose="020B0604020202020204" pitchFamily="34" charset="0"/>
                <a:cs typeface="Arial" panose="020B0604020202020204" pitchFamily="34" charset="0"/>
              </a:rPr>
              <a:pPr>
                <a:defRPr/>
              </a:pPr>
              <a:t>‹#›</a:t>
            </a:fld>
            <a:endParaRPr kumimoji="0" lang="en-US" sz="1100" kern="0" dirty="0" smtClean="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578009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2434" name="Rectangle 2"/>
          <p:cNvSpPr>
            <a:spLocks noChangeArrowheads="1"/>
          </p:cNvSpPr>
          <p:nvPr/>
        </p:nvSpPr>
        <p:spPr bwMode="auto">
          <a:xfrm>
            <a:off x="0" y="138"/>
            <a:ext cx="9906000" cy="1254125"/>
          </a:xfrm>
          <a:prstGeom prst="rect">
            <a:avLst/>
          </a:prstGeom>
          <a:solidFill>
            <a:srgbClr val="00A6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53" tIns="45676" rIns="91353" bIns="45676" anchor="ctr"/>
          <a:lstStyle/>
          <a:p>
            <a:pPr defTabSz="913543" eaLnBrk="0" fontAlgn="base" hangingPunct="0">
              <a:spcBef>
                <a:spcPct val="0"/>
              </a:spcBef>
              <a:spcAft>
                <a:spcPct val="0"/>
              </a:spcAft>
            </a:pPr>
            <a:endParaRPr kumimoji="0" lang="de-DE" sz="1600">
              <a:solidFill>
                <a:srgbClr val="000000"/>
              </a:solidFill>
              <a:latin typeface="Arial" charset="0"/>
            </a:endParaRPr>
          </a:p>
        </p:txBody>
      </p:sp>
      <p:sp>
        <p:nvSpPr>
          <p:cNvPr id="402435" name="Rectangle 3"/>
          <p:cNvSpPr>
            <a:spLocks noGrp="1" noChangeArrowheads="1"/>
          </p:cNvSpPr>
          <p:nvPr>
            <p:ph type="subTitle" idx="1"/>
          </p:nvPr>
        </p:nvSpPr>
        <p:spPr>
          <a:xfrm>
            <a:off x="316442" y="1363808"/>
            <a:ext cx="9230122" cy="485775"/>
          </a:xfrm>
        </p:spPr>
        <p:txBody>
          <a:bodyPr/>
          <a:lstStyle>
            <a:lvl1pPr marL="0" indent="0">
              <a:buFont typeface="Arial Black" pitchFamily="34" charset="0"/>
              <a:buNone/>
              <a:defRPr b="1">
                <a:solidFill>
                  <a:srgbClr val="F28E00"/>
                </a:solidFill>
              </a:defRPr>
            </a:lvl1pPr>
          </a:lstStyle>
          <a:p>
            <a:pPr lvl="0"/>
            <a:r>
              <a:rPr lang="en-US" noProof="0" smtClean="0"/>
              <a:t>Click to edit Master subtitle style</a:t>
            </a:r>
            <a:endParaRPr lang="en-GB" noProof="0" smtClean="0"/>
          </a:p>
        </p:txBody>
      </p:sp>
      <p:sp>
        <p:nvSpPr>
          <p:cNvPr id="402436" name="Rectangle 4"/>
          <p:cNvSpPr>
            <a:spLocks noGrp="1" noChangeArrowheads="1"/>
          </p:cNvSpPr>
          <p:nvPr>
            <p:ph type="ctrTitle" sz="quarter"/>
          </p:nvPr>
        </p:nvSpPr>
        <p:spPr>
          <a:xfrm>
            <a:off x="306129" y="141"/>
            <a:ext cx="9230122" cy="1266825"/>
          </a:xfrm>
        </p:spPr>
        <p:txBody>
          <a:bodyPr anchor="b"/>
          <a:lstStyle>
            <a:lvl1pPr>
              <a:lnSpc>
                <a:spcPct val="80000"/>
              </a:lnSpc>
              <a:defRPr sz="4000"/>
            </a:lvl1pPr>
          </a:lstStyle>
          <a:p>
            <a:pPr lvl="0"/>
            <a:r>
              <a:rPr lang="en-US" noProof="0" smtClean="0"/>
              <a:t>Click to edit Master title style</a:t>
            </a:r>
            <a:endParaRPr lang="en-GB" noProof="0" smtClean="0"/>
          </a:p>
        </p:txBody>
      </p:sp>
      <p:pic>
        <p:nvPicPr>
          <p:cNvPr id="402441" name="Picture 9" descr="DESY-Logo-cyan-RGB_ger"/>
          <p:cNvPicPr>
            <a:picLocks noChangeAspect="1" noChangeArrowheads="1"/>
          </p:cNvPicPr>
          <p:nvPr userDrawn="1"/>
        </p:nvPicPr>
        <p:blipFill>
          <a:blip r:embed="rId2" cstate="email">
            <a:extLst>
              <a:ext uri="{28A0092B-C50C-407E-A947-70E740481C1C}">
                <a14:useLocalDpi xmlns:a14="http://schemas.microsoft.com/office/drawing/2010/main"/>
              </a:ext>
            </a:extLst>
          </a:blip>
          <a:srcRect l="-3554" t="-4523" r="-13409"/>
          <a:stretch>
            <a:fillRect/>
          </a:stretch>
        </p:blipFill>
        <p:spPr bwMode="auto">
          <a:xfrm>
            <a:off x="8444180" y="5684839"/>
            <a:ext cx="1245129" cy="1027112"/>
          </a:xfrm>
          <a:prstGeom prst="rect">
            <a:avLst/>
          </a:prstGeom>
          <a:noFill/>
          <a:extLst>
            <a:ext uri="{909E8E84-426E-40dd-AFC4-6F175D3DCCD1}">
              <a14:hiddenFill xmlns:a14="http://schemas.microsoft.com/office/drawing/2010/main">
                <a:solidFill>
                  <a:srgbClr val="FFFFFF"/>
                </a:solidFill>
              </a14:hiddenFill>
            </a:ext>
          </a:extLst>
        </p:spPr>
      </p:pic>
      <p:sp>
        <p:nvSpPr>
          <p:cNvPr id="402448" name="Text Box 16"/>
          <p:cNvSpPr txBox="1">
            <a:spLocks noChangeArrowheads="1"/>
          </p:cNvSpPr>
          <p:nvPr userDrawn="1"/>
        </p:nvSpPr>
        <p:spPr bwMode="auto">
          <a:xfrm>
            <a:off x="2170385" y="2481263"/>
            <a:ext cx="3093906" cy="338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53" tIns="45676" rIns="91353" bIns="45676">
            <a:spAutoFit/>
          </a:bodyPr>
          <a:lstStyle/>
          <a:p>
            <a:pPr defTabSz="913543" eaLnBrk="0" fontAlgn="base" hangingPunct="0">
              <a:spcBef>
                <a:spcPct val="50000"/>
              </a:spcBef>
              <a:spcAft>
                <a:spcPct val="0"/>
              </a:spcAft>
            </a:pPr>
            <a:endParaRPr kumimoji="0" lang="de-DE" sz="1600">
              <a:solidFill>
                <a:srgbClr val="000000"/>
              </a:solidFill>
              <a:latin typeface="Arial" charset="0"/>
            </a:endParaRPr>
          </a:p>
        </p:txBody>
      </p:sp>
      <p:pic>
        <p:nvPicPr>
          <p:cNvPr id="402453" name="Picture 21" descr="HG_LOGO_70_ENG_K"/>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381812" y="5949951"/>
            <a:ext cx="1595967" cy="598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297456"/>
      </p:ext>
    </p:extLst>
  </p:cSld>
  <p:clrMapOvr>
    <a:masterClrMapping/>
  </p:clrMapOvr>
  <p:timing>
    <p:tnLst>
      <p:par>
        <p:cTn xmlns:p14="http://schemas.microsoft.com/office/powerpoint/2010/mai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de-DE"/>
          </a:p>
        </p:txBody>
      </p:sp>
      <p:sp>
        <p:nvSpPr>
          <p:cNvPr id="3" name="Inhaltsplatzhalt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80988934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82506" y="4407036"/>
            <a:ext cx="8420100" cy="1362075"/>
          </a:xfrm>
        </p:spPr>
        <p:txBody>
          <a:bodyPr anchor="t"/>
          <a:lstStyle>
            <a:lvl1pPr algn="l">
              <a:defRPr sz="4000" b="1" cap="all"/>
            </a:lvl1pPr>
          </a:lstStyle>
          <a:p>
            <a:r>
              <a:rPr lang="en-US" smtClean="0"/>
              <a:t>Click to edit Master title style</a:t>
            </a:r>
            <a:endParaRPr lang="de-DE"/>
          </a:p>
        </p:txBody>
      </p:sp>
      <p:sp>
        <p:nvSpPr>
          <p:cNvPr id="3" name="Textplatzhalter 2"/>
          <p:cNvSpPr>
            <a:spLocks noGrp="1"/>
          </p:cNvSpPr>
          <p:nvPr>
            <p:ph type="body" idx="1"/>
          </p:nvPr>
        </p:nvSpPr>
        <p:spPr>
          <a:xfrm>
            <a:off x="782506" y="2906723"/>
            <a:ext cx="8420100" cy="1500187"/>
          </a:xfrm>
        </p:spPr>
        <p:txBody>
          <a:bodyPr anchor="b"/>
          <a:lstStyle>
            <a:lvl1pPr marL="0" indent="0">
              <a:buNone/>
              <a:defRPr sz="2000"/>
            </a:lvl1pPr>
            <a:lvl2pPr marL="456774" indent="0">
              <a:buNone/>
              <a:defRPr sz="1800"/>
            </a:lvl2pPr>
            <a:lvl3pPr marL="913543" indent="0">
              <a:buNone/>
              <a:defRPr sz="1600"/>
            </a:lvl3pPr>
            <a:lvl4pPr marL="1370314" indent="0">
              <a:buNone/>
              <a:defRPr sz="1400"/>
            </a:lvl4pPr>
            <a:lvl5pPr marL="1827088" indent="0">
              <a:buNone/>
              <a:defRPr sz="1400"/>
            </a:lvl5pPr>
            <a:lvl6pPr marL="2283858" indent="0">
              <a:buNone/>
              <a:defRPr sz="1400"/>
            </a:lvl6pPr>
            <a:lvl7pPr marL="2740630" indent="0">
              <a:buNone/>
              <a:defRPr sz="1400"/>
            </a:lvl7pPr>
            <a:lvl8pPr marL="3197401" indent="0">
              <a:buNone/>
              <a:defRPr sz="1400"/>
            </a:lvl8pPr>
            <a:lvl9pPr marL="3654173" indent="0">
              <a:buNone/>
              <a:defRPr sz="1400"/>
            </a:lvl9pPr>
          </a:lstStyle>
          <a:p>
            <a:pPr lvl="0"/>
            <a:r>
              <a:rPr lang="en-US" smtClean="0"/>
              <a:t>Click to edit Master text styles</a:t>
            </a:r>
          </a:p>
        </p:txBody>
      </p:sp>
    </p:spTree>
    <p:extLst>
      <p:ext uri="{BB962C8B-B14F-4D97-AF65-F5344CB8AC3E}">
        <p14:creationId xmlns:p14="http://schemas.microsoft.com/office/powerpoint/2010/main" val="42114083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de-DE"/>
          </a:p>
        </p:txBody>
      </p:sp>
      <p:sp>
        <p:nvSpPr>
          <p:cNvPr id="3" name="Inhaltsplatzhalter 2"/>
          <p:cNvSpPr>
            <a:spLocks noGrp="1"/>
          </p:cNvSpPr>
          <p:nvPr>
            <p:ph sz="half" idx="1"/>
          </p:nvPr>
        </p:nvSpPr>
        <p:spPr>
          <a:xfrm>
            <a:off x="306123" y="978044"/>
            <a:ext cx="4531652" cy="4792663"/>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Inhaltsplatzhalter 3"/>
          <p:cNvSpPr>
            <a:spLocks noGrp="1"/>
          </p:cNvSpPr>
          <p:nvPr>
            <p:ph sz="half" idx="2"/>
          </p:nvPr>
        </p:nvSpPr>
        <p:spPr>
          <a:xfrm>
            <a:off x="5002885" y="978044"/>
            <a:ext cx="4533371" cy="4792663"/>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439720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23"/>
            <a:ext cx="4376870" cy="639763"/>
          </a:xfrm>
        </p:spPr>
        <p:txBody>
          <a:bodyPr anchor="b"/>
          <a:lstStyle>
            <a:lvl1pPr marL="0" indent="0">
              <a:buNone/>
              <a:defRPr sz="2300" b="1"/>
            </a:lvl1pPr>
            <a:lvl2pPr marL="456774" indent="0">
              <a:buNone/>
              <a:defRPr sz="2000" b="1"/>
            </a:lvl2pPr>
            <a:lvl3pPr marL="913543" indent="0">
              <a:buNone/>
              <a:defRPr sz="1800" b="1"/>
            </a:lvl3pPr>
            <a:lvl4pPr marL="1370314" indent="0">
              <a:buNone/>
              <a:defRPr sz="1600" b="1"/>
            </a:lvl4pPr>
            <a:lvl5pPr marL="1827088" indent="0">
              <a:buNone/>
              <a:defRPr sz="1600" b="1"/>
            </a:lvl5pPr>
            <a:lvl6pPr marL="2283858" indent="0">
              <a:buNone/>
              <a:defRPr sz="1600" b="1"/>
            </a:lvl6pPr>
            <a:lvl7pPr marL="2740630" indent="0">
              <a:buNone/>
              <a:defRPr sz="1600" b="1"/>
            </a:lvl7pPr>
            <a:lvl8pPr marL="3197401" indent="0">
              <a:buNone/>
              <a:defRPr sz="1600" b="1"/>
            </a:lvl8pPr>
            <a:lvl9pPr marL="3654173"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5" y="1535123"/>
            <a:ext cx="4378590" cy="639763"/>
          </a:xfrm>
        </p:spPr>
        <p:txBody>
          <a:bodyPr anchor="b"/>
          <a:lstStyle>
            <a:lvl1pPr marL="0" indent="0">
              <a:buNone/>
              <a:defRPr sz="2300" b="1"/>
            </a:lvl1pPr>
            <a:lvl2pPr marL="456774" indent="0">
              <a:buNone/>
              <a:defRPr sz="2000" b="1"/>
            </a:lvl2pPr>
            <a:lvl3pPr marL="913543" indent="0">
              <a:buNone/>
              <a:defRPr sz="1800" b="1"/>
            </a:lvl3pPr>
            <a:lvl4pPr marL="1370314" indent="0">
              <a:buNone/>
              <a:defRPr sz="1600" b="1"/>
            </a:lvl4pPr>
            <a:lvl5pPr marL="1827088" indent="0">
              <a:buNone/>
              <a:defRPr sz="1600" b="1"/>
            </a:lvl5pPr>
            <a:lvl6pPr marL="2283858" indent="0">
              <a:buNone/>
              <a:defRPr sz="1600" b="1"/>
            </a:lvl6pPr>
            <a:lvl7pPr marL="2740630" indent="0">
              <a:buNone/>
              <a:defRPr sz="1600" b="1"/>
            </a:lvl7pPr>
            <a:lvl8pPr marL="3197401" indent="0">
              <a:buNone/>
              <a:defRPr sz="1600" b="1"/>
            </a:lvl8pPr>
            <a:lvl9pPr marL="3654173"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5" y="2174875"/>
            <a:ext cx="4378590"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687F283-D50F-B74C-B83E-B2EE53B74691}" type="datetimeFigureOut">
              <a:rPr kumimoji="1" lang="ja-JP" altLang="en-US" smtClean="0"/>
              <a:t>17/01/14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303469765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95300" y="274639"/>
            <a:ext cx="8915400" cy="1143000"/>
          </a:xfrm>
        </p:spPr>
        <p:txBody>
          <a:bodyPr/>
          <a:lstStyle>
            <a:lvl1pPr>
              <a:defRPr/>
            </a:lvl1pPr>
          </a:lstStyle>
          <a:p>
            <a:r>
              <a:rPr lang="en-US" smtClean="0"/>
              <a:t>Click to edit Master title style</a:t>
            </a:r>
            <a:endParaRPr lang="de-DE"/>
          </a:p>
        </p:txBody>
      </p:sp>
      <p:sp>
        <p:nvSpPr>
          <p:cNvPr id="3" name="Textplatzhalter 2"/>
          <p:cNvSpPr>
            <a:spLocks noGrp="1"/>
          </p:cNvSpPr>
          <p:nvPr>
            <p:ph type="body" idx="1"/>
          </p:nvPr>
        </p:nvSpPr>
        <p:spPr>
          <a:xfrm>
            <a:off x="495300" y="1535123"/>
            <a:ext cx="4376870" cy="639763"/>
          </a:xfrm>
        </p:spPr>
        <p:txBody>
          <a:bodyPr anchor="b"/>
          <a:lstStyle>
            <a:lvl1pPr marL="0" indent="0">
              <a:buNone/>
              <a:defRPr sz="2300" b="1"/>
            </a:lvl1pPr>
            <a:lvl2pPr marL="456774" indent="0">
              <a:buNone/>
              <a:defRPr sz="2000" b="1"/>
            </a:lvl2pPr>
            <a:lvl3pPr marL="913543" indent="0">
              <a:buNone/>
              <a:defRPr sz="1800" b="1"/>
            </a:lvl3pPr>
            <a:lvl4pPr marL="1370314" indent="0">
              <a:buNone/>
              <a:defRPr sz="1600" b="1"/>
            </a:lvl4pPr>
            <a:lvl5pPr marL="1827088" indent="0">
              <a:buNone/>
              <a:defRPr sz="1600" b="1"/>
            </a:lvl5pPr>
            <a:lvl6pPr marL="2283858" indent="0">
              <a:buNone/>
              <a:defRPr sz="1600" b="1"/>
            </a:lvl6pPr>
            <a:lvl7pPr marL="2740630" indent="0">
              <a:buNone/>
              <a:defRPr sz="1600" b="1"/>
            </a:lvl7pPr>
            <a:lvl8pPr marL="3197401" indent="0">
              <a:buNone/>
              <a:defRPr sz="1600" b="1"/>
            </a:lvl8pPr>
            <a:lvl9pPr marL="3654173" indent="0">
              <a:buNone/>
              <a:defRPr sz="1600" b="1"/>
            </a:lvl9pPr>
          </a:lstStyle>
          <a:p>
            <a:pPr lvl="0"/>
            <a:r>
              <a:rPr lang="en-US" smtClean="0"/>
              <a:t>Click to edit Master text styles</a:t>
            </a:r>
          </a:p>
        </p:txBody>
      </p:sp>
      <p:sp>
        <p:nvSpPr>
          <p:cNvPr id="4" name="Inhaltsplatzhalter 3"/>
          <p:cNvSpPr>
            <a:spLocks noGrp="1"/>
          </p:cNvSpPr>
          <p:nvPr>
            <p:ph sz="half" idx="2"/>
          </p:nvPr>
        </p:nvSpPr>
        <p:spPr>
          <a:xfrm>
            <a:off x="495300" y="2174875"/>
            <a:ext cx="4376870"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platzhalter 4"/>
          <p:cNvSpPr>
            <a:spLocks noGrp="1"/>
          </p:cNvSpPr>
          <p:nvPr>
            <p:ph type="body" sz="quarter" idx="3"/>
          </p:nvPr>
        </p:nvSpPr>
        <p:spPr>
          <a:xfrm>
            <a:off x="5032115" y="1535123"/>
            <a:ext cx="4378590" cy="639763"/>
          </a:xfrm>
        </p:spPr>
        <p:txBody>
          <a:bodyPr anchor="b"/>
          <a:lstStyle>
            <a:lvl1pPr marL="0" indent="0">
              <a:buNone/>
              <a:defRPr sz="2300" b="1"/>
            </a:lvl1pPr>
            <a:lvl2pPr marL="456774" indent="0">
              <a:buNone/>
              <a:defRPr sz="2000" b="1"/>
            </a:lvl2pPr>
            <a:lvl3pPr marL="913543" indent="0">
              <a:buNone/>
              <a:defRPr sz="1800" b="1"/>
            </a:lvl3pPr>
            <a:lvl4pPr marL="1370314" indent="0">
              <a:buNone/>
              <a:defRPr sz="1600" b="1"/>
            </a:lvl4pPr>
            <a:lvl5pPr marL="1827088" indent="0">
              <a:buNone/>
              <a:defRPr sz="1600" b="1"/>
            </a:lvl5pPr>
            <a:lvl6pPr marL="2283858" indent="0">
              <a:buNone/>
              <a:defRPr sz="1600" b="1"/>
            </a:lvl6pPr>
            <a:lvl7pPr marL="2740630" indent="0">
              <a:buNone/>
              <a:defRPr sz="1600" b="1"/>
            </a:lvl7pPr>
            <a:lvl8pPr marL="3197401" indent="0">
              <a:buNone/>
              <a:defRPr sz="1600" b="1"/>
            </a:lvl8pPr>
            <a:lvl9pPr marL="3654173" indent="0">
              <a:buNone/>
              <a:defRPr sz="1600" b="1"/>
            </a:lvl9pPr>
          </a:lstStyle>
          <a:p>
            <a:pPr lvl="0"/>
            <a:r>
              <a:rPr lang="en-US" smtClean="0"/>
              <a:t>Click to edit Master text styles</a:t>
            </a:r>
          </a:p>
        </p:txBody>
      </p:sp>
      <p:sp>
        <p:nvSpPr>
          <p:cNvPr id="6" name="Inhaltsplatzhalter 5"/>
          <p:cNvSpPr>
            <a:spLocks noGrp="1"/>
          </p:cNvSpPr>
          <p:nvPr>
            <p:ph sz="quarter" idx="4"/>
          </p:nvPr>
        </p:nvSpPr>
        <p:spPr>
          <a:xfrm>
            <a:off x="5032115" y="2174875"/>
            <a:ext cx="4378590"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96090830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84616612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01615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95309" y="273095"/>
            <a:ext cx="3259006" cy="1162051"/>
          </a:xfrm>
        </p:spPr>
        <p:txBody>
          <a:bodyPr anchor="b"/>
          <a:lstStyle>
            <a:lvl1pPr algn="l">
              <a:defRPr sz="2000" b="1"/>
            </a:lvl1pPr>
          </a:lstStyle>
          <a:p>
            <a:r>
              <a:rPr lang="en-US" smtClean="0"/>
              <a:t>Click to edit Master title style</a:t>
            </a:r>
            <a:endParaRPr lang="de-DE"/>
          </a:p>
        </p:txBody>
      </p:sp>
      <p:sp>
        <p:nvSpPr>
          <p:cNvPr id="3" name="Inhaltsplatzhalter 2"/>
          <p:cNvSpPr>
            <a:spLocks noGrp="1"/>
          </p:cNvSpPr>
          <p:nvPr>
            <p:ph idx="1"/>
          </p:nvPr>
        </p:nvSpPr>
        <p:spPr>
          <a:xfrm>
            <a:off x="3872977" y="273194"/>
            <a:ext cx="5537729" cy="5853113"/>
          </a:xfrm>
        </p:spPr>
        <p:txBody>
          <a:bodyPr/>
          <a:lstStyle>
            <a:lvl1pPr>
              <a:defRPr sz="3200"/>
            </a:lvl1pPr>
            <a:lvl2pPr>
              <a:defRPr sz="2800"/>
            </a:lvl2pPr>
            <a:lvl3pPr>
              <a:defRPr sz="23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platzhalter 3"/>
          <p:cNvSpPr>
            <a:spLocks noGrp="1"/>
          </p:cNvSpPr>
          <p:nvPr>
            <p:ph type="body" sz="half" idx="2"/>
          </p:nvPr>
        </p:nvSpPr>
        <p:spPr>
          <a:xfrm>
            <a:off x="495309" y="1435114"/>
            <a:ext cx="3259006" cy="4691063"/>
          </a:xfrm>
        </p:spPr>
        <p:txBody>
          <a:bodyPr/>
          <a:lstStyle>
            <a:lvl1pPr marL="0" indent="0">
              <a:buNone/>
              <a:defRPr sz="1400"/>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Tree>
    <p:extLst>
      <p:ext uri="{BB962C8B-B14F-4D97-AF65-F5344CB8AC3E}">
        <p14:creationId xmlns:p14="http://schemas.microsoft.com/office/powerpoint/2010/main" val="29075519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41645" y="4800648"/>
            <a:ext cx="5943600" cy="566739"/>
          </a:xfrm>
        </p:spPr>
        <p:txBody>
          <a:bodyPr anchor="b"/>
          <a:lstStyle>
            <a:lvl1pPr algn="l">
              <a:defRPr sz="2000" b="1"/>
            </a:lvl1pPr>
          </a:lstStyle>
          <a:p>
            <a:r>
              <a:rPr lang="en-US" smtClean="0"/>
              <a:t>Click to edit Master title style</a:t>
            </a:r>
            <a:endParaRPr lang="de-DE"/>
          </a:p>
        </p:txBody>
      </p:sp>
      <p:sp>
        <p:nvSpPr>
          <p:cNvPr id="3" name="Bildplatzhalter 2"/>
          <p:cNvSpPr>
            <a:spLocks noGrp="1"/>
          </p:cNvSpPr>
          <p:nvPr>
            <p:ph type="pic" idx="1"/>
          </p:nvPr>
        </p:nvSpPr>
        <p:spPr>
          <a:xfrm>
            <a:off x="1941645" y="612775"/>
            <a:ext cx="5943600" cy="4114800"/>
          </a:xfrm>
        </p:spPr>
        <p:txBody>
          <a:bodyPr/>
          <a:lstStyle>
            <a:lvl1pPr marL="0" indent="0">
              <a:buNone/>
              <a:defRPr sz="3200"/>
            </a:lvl1pPr>
            <a:lvl2pPr marL="456774" indent="0">
              <a:buNone/>
              <a:defRPr sz="2800"/>
            </a:lvl2pPr>
            <a:lvl3pPr marL="913543" indent="0">
              <a:buNone/>
              <a:defRPr sz="2300"/>
            </a:lvl3pPr>
            <a:lvl4pPr marL="1370314" indent="0">
              <a:buNone/>
              <a:defRPr sz="2000"/>
            </a:lvl4pPr>
            <a:lvl5pPr marL="1827088" indent="0">
              <a:buNone/>
              <a:defRPr sz="2000"/>
            </a:lvl5pPr>
            <a:lvl6pPr marL="2283858" indent="0">
              <a:buNone/>
              <a:defRPr sz="2000"/>
            </a:lvl6pPr>
            <a:lvl7pPr marL="2740630" indent="0">
              <a:buNone/>
              <a:defRPr sz="2000"/>
            </a:lvl7pPr>
            <a:lvl8pPr marL="3197401" indent="0">
              <a:buNone/>
              <a:defRPr sz="2000"/>
            </a:lvl8pPr>
            <a:lvl9pPr marL="3654173" indent="0">
              <a:buNone/>
              <a:defRPr sz="2000"/>
            </a:lvl9pPr>
          </a:lstStyle>
          <a:p>
            <a:r>
              <a:rPr lang="en-US" smtClean="0"/>
              <a:t>Click icon to add picture</a:t>
            </a:r>
            <a:endParaRPr lang="de-DE"/>
          </a:p>
        </p:txBody>
      </p:sp>
      <p:sp>
        <p:nvSpPr>
          <p:cNvPr id="4" name="Textplatzhalter 3"/>
          <p:cNvSpPr>
            <a:spLocks noGrp="1"/>
          </p:cNvSpPr>
          <p:nvPr>
            <p:ph type="body" sz="half" idx="2"/>
          </p:nvPr>
        </p:nvSpPr>
        <p:spPr>
          <a:xfrm>
            <a:off x="1941645" y="5367392"/>
            <a:ext cx="5943600" cy="804863"/>
          </a:xfrm>
        </p:spPr>
        <p:txBody>
          <a:bodyPr/>
          <a:lstStyle>
            <a:lvl1pPr marL="0" indent="0">
              <a:buNone/>
              <a:defRPr sz="1400"/>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lang="en-US" smtClean="0"/>
              <a:t>Click to edit Master text styles</a:t>
            </a:r>
          </a:p>
        </p:txBody>
      </p:sp>
    </p:spTree>
    <p:extLst>
      <p:ext uri="{BB962C8B-B14F-4D97-AF65-F5344CB8AC3E}">
        <p14:creationId xmlns:p14="http://schemas.microsoft.com/office/powerpoint/2010/main" val="46725202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de-DE"/>
          </a:p>
        </p:txBody>
      </p:sp>
      <p:sp>
        <p:nvSpPr>
          <p:cNvPr id="3" name="Vertikaler Textplatzhalt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09900614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36962" y="103332"/>
            <a:ext cx="2309681" cy="5667375"/>
          </a:xfrm>
        </p:spPr>
        <p:txBody>
          <a:bodyPr vert="eaVert"/>
          <a:lstStyle/>
          <a:p>
            <a:r>
              <a:rPr lang="en-US" smtClean="0"/>
              <a:t>Click to edit Master title style</a:t>
            </a:r>
            <a:endParaRPr lang="de-DE"/>
          </a:p>
        </p:txBody>
      </p:sp>
      <p:sp>
        <p:nvSpPr>
          <p:cNvPr id="3" name="Vertikaler Textplatzhalter 2"/>
          <p:cNvSpPr>
            <a:spLocks noGrp="1"/>
          </p:cNvSpPr>
          <p:nvPr>
            <p:ph type="body" orient="vert" idx="1"/>
          </p:nvPr>
        </p:nvSpPr>
        <p:spPr>
          <a:xfrm>
            <a:off x="306132" y="103332"/>
            <a:ext cx="6765660" cy="5667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14576389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5" name="Immagine 4"/>
          <p:cNvPicPr>
            <a:picLocks noChangeAspect="1"/>
          </p:cNvPicPr>
          <p:nvPr userDrawn="1"/>
        </p:nvPicPr>
        <p:blipFill>
          <a:blip r:embed="rId2" cstate="email">
            <a:extLst>
              <a:ext uri="{BEBA8EAE-BF5A-486C-A8C5-ECC9F3942E4B}">
                <a14:imgProps xmlns:a14="http://schemas.microsoft.com/office/drawing/2010/main">
                  <a14:imgLayer r:embed="rId3">
                    <a14:imgEffect>
                      <a14:saturation sat="50000"/>
                    </a14:imgEffect>
                  </a14:imgLayer>
                </a14:imgProps>
              </a:ext>
              <a:ext uri="{28A0092B-C50C-407E-A947-70E740481C1C}">
                <a14:useLocalDpi xmlns:a14="http://schemas.microsoft.com/office/drawing/2010/main"/>
              </a:ext>
            </a:extLst>
          </a:blip>
          <a:stretch>
            <a:fillRect/>
          </a:stretch>
        </p:blipFill>
        <p:spPr>
          <a:xfrm>
            <a:off x="8" y="1164431"/>
            <a:ext cx="9914256" cy="5724144"/>
          </a:xfrm>
          <a:prstGeom prst="rect">
            <a:avLst/>
          </a:prstGeom>
        </p:spPr>
      </p:pic>
      <p:sp>
        <p:nvSpPr>
          <p:cNvPr id="12" name="Text Box 6"/>
          <p:cNvSpPr txBox="1">
            <a:spLocks noChangeArrowheads="1"/>
          </p:cNvSpPr>
          <p:nvPr userDrawn="1"/>
        </p:nvSpPr>
        <p:spPr bwMode="auto">
          <a:xfrm>
            <a:off x="2243379" y="4849677"/>
            <a:ext cx="5365750" cy="1406450"/>
          </a:xfrm>
          <a:prstGeom prst="rect">
            <a:avLst/>
          </a:prstGeom>
          <a:noFill/>
          <a:ln>
            <a:noFill/>
          </a:ln>
          <a:effectLst/>
          <a:extLst/>
        </p:spPr>
        <p:txBody>
          <a:bodyPr wrap="square" lIns="91353" tIns="45676" rIns="91353" bIns="45676">
            <a:spAutoFit/>
          </a:bodyPr>
          <a:lstStyle/>
          <a:p>
            <a:pPr algn="ctr" defTabSz="913543" fontAlgn="base">
              <a:spcBef>
                <a:spcPct val="50000"/>
              </a:spcBef>
              <a:spcAft>
                <a:spcPct val="0"/>
              </a:spcAft>
            </a:pPr>
            <a:r>
              <a:rPr kumimoji="0" lang="it-IT" altLang="it-IT" sz="2300" b="1" dirty="0">
                <a:solidFill>
                  <a:srgbClr val="000066"/>
                </a:solidFill>
                <a:latin typeface="Arial" charset="0"/>
              </a:rPr>
              <a:t>Carlo Pagani</a:t>
            </a:r>
          </a:p>
          <a:p>
            <a:pPr algn="ctr" defTabSz="913543" fontAlgn="base">
              <a:spcBef>
                <a:spcPct val="35000"/>
              </a:spcBef>
              <a:spcAft>
                <a:spcPct val="0"/>
              </a:spcAft>
            </a:pPr>
            <a:r>
              <a:rPr kumimoji="0" lang="it-IT" altLang="it-IT" b="1" dirty="0">
                <a:solidFill>
                  <a:srgbClr val="000000"/>
                </a:solidFill>
                <a:latin typeface="Cambria" pitchFamily="18" charset="0"/>
              </a:rPr>
              <a:t>Università degli Studi di Milano </a:t>
            </a:r>
            <a:r>
              <a:rPr kumimoji="0" lang="it-IT" altLang="it-IT" b="1" dirty="0" smtClean="0">
                <a:solidFill>
                  <a:srgbClr val="000000"/>
                </a:solidFill>
                <a:latin typeface="Cambria" pitchFamily="18" charset="0"/>
              </a:rPr>
              <a:t>&amp; INFN LASA</a:t>
            </a:r>
          </a:p>
          <a:p>
            <a:pPr algn="ctr" defTabSz="913543" fontAlgn="base">
              <a:spcBef>
                <a:spcPts val="300"/>
              </a:spcBef>
              <a:spcAft>
                <a:spcPct val="0"/>
              </a:spcAft>
            </a:pPr>
            <a:r>
              <a:rPr kumimoji="0" lang="it-IT" altLang="it-IT" sz="1400" dirty="0" err="1" smtClean="0">
                <a:solidFill>
                  <a:srgbClr val="000000"/>
                </a:solidFill>
                <a:latin typeface="Cambria" pitchFamily="18" charset="0"/>
              </a:rPr>
              <a:t>Visiting</a:t>
            </a:r>
            <a:r>
              <a:rPr kumimoji="0" lang="it-IT" altLang="it-IT" sz="1400" dirty="0" smtClean="0">
                <a:solidFill>
                  <a:srgbClr val="000000"/>
                </a:solidFill>
                <a:latin typeface="Cambria" pitchFamily="18" charset="0"/>
              </a:rPr>
              <a:t> Professor of IHEP </a:t>
            </a:r>
            <a:r>
              <a:rPr kumimoji="0" lang="it-IT" altLang="it-IT" sz="1400" dirty="0" err="1" smtClean="0">
                <a:solidFill>
                  <a:srgbClr val="000000"/>
                </a:solidFill>
                <a:latin typeface="Cambria" pitchFamily="18" charset="0"/>
              </a:rPr>
              <a:t>Chinese</a:t>
            </a:r>
            <a:r>
              <a:rPr kumimoji="0" lang="it-IT" altLang="it-IT" sz="1400" dirty="0" smtClean="0">
                <a:solidFill>
                  <a:srgbClr val="000000"/>
                </a:solidFill>
                <a:latin typeface="Cambria" pitchFamily="18" charset="0"/>
              </a:rPr>
              <a:t> Academy of Science</a:t>
            </a:r>
          </a:p>
          <a:p>
            <a:pPr algn="ctr" defTabSz="913543" fontAlgn="base">
              <a:spcBef>
                <a:spcPct val="35000"/>
              </a:spcBef>
              <a:spcAft>
                <a:spcPct val="0"/>
              </a:spcAft>
            </a:pPr>
            <a:r>
              <a:rPr kumimoji="0" lang="it-IT" altLang="it-IT" sz="1600" i="1" dirty="0" smtClean="0">
                <a:solidFill>
                  <a:srgbClr val="000099"/>
                </a:solidFill>
                <a:latin typeface="Arial" charset="0"/>
              </a:rPr>
              <a:t>carlo.pagani@mi.infn.it</a:t>
            </a:r>
            <a:endParaRPr kumimoji="0" lang="en-US" altLang="it-IT" sz="2000" i="1" dirty="0">
              <a:solidFill>
                <a:srgbClr val="000099"/>
              </a:solidFill>
              <a:latin typeface="Arial" charset="0"/>
            </a:endParaRPr>
          </a:p>
        </p:txBody>
      </p:sp>
      <p:sp>
        <p:nvSpPr>
          <p:cNvPr id="13" name="Text Box 10"/>
          <p:cNvSpPr txBox="1">
            <a:spLocks noChangeArrowheads="1"/>
          </p:cNvSpPr>
          <p:nvPr userDrawn="1"/>
        </p:nvSpPr>
        <p:spPr bwMode="auto">
          <a:xfrm>
            <a:off x="427279" y="6055287"/>
            <a:ext cx="9245600" cy="307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6666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53" tIns="45676" rIns="91353" bIns="45676">
            <a:spAutoFit/>
          </a:bodyPr>
          <a:lstStyle/>
          <a:p>
            <a:pPr algn="ctr" defTabSz="913543" fontAlgn="base">
              <a:spcBef>
                <a:spcPct val="50000"/>
              </a:spcBef>
              <a:spcAft>
                <a:spcPct val="0"/>
              </a:spcAft>
            </a:pPr>
            <a:endParaRPr kumimoji="0" lang="it-IT" altLang="it-IT" sz="1400">
              <a:solidFill>
                <a:srgbClr val="FF3300"/>
              </a:solidFill>
              <a:latin typeface="Comic Sans MS" pitchFamily="66" charset="0"/>
            </a:endParaRPr>
          </a:p>
        </p:txBody>
      </p:sp>
      <p:sp>
        <p:nvSpPr>
          <p:cNvPr id="15" name="Text Box 27"/>
          <p:cNvSpPr txBox="1">
            <a:spLocks noChangeArrowheads="1"/>
          </p:cNvSpPr>
          <p:nvPr userDrawn="1"/>
        </p:nvSpPr>
        <p:spPr bwMode="auto">
          <a:xfrm>
            <a:off x="1227933" y="2895687"/>
            <a:ext cx="7450138" cy="646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6666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53" tIns="45676" rIns="91353" bIns="45676">
            <a:spAutoFit/>
          </a:bodyPr>
          <a:lstStyle/>
          <a:p>
            <a:pPr algn="ctr" defTabSz="913543" fontAlgn="base">
              <a:spcBef>
                <a:spcPct val="0"/>
              </a:spcBef>
              <a:spcAft>
                <a:spcPct val="0"/>
              </a:spcAft>
            </a:pPr>
            <a:r>
              <a:rPr kumimoji="0" lang="en-US" sz="3600" b="1" dirty="0" smtClean="0">
                <a:solidFill>
                  <a:srgbClr val="000066"/>
                </a:solidFill>
                <a:latin typeface="Arial"/>
              </a:rPr>
              <a:t>SRF Plans at INFN-LASA</a:t>
            </a:r>
            <a:endParaRPr kumimoji="0" lang="en-US" sz="3600" b="1" dirty="0">
              <a:solidFill>
                <a:srgbClr val="000066"/>
              </a:solidFill>
              <a:latin typeface="Arial"/>
            </a:endParaRPr>
          </a:p>
        </p:txBody>
      </p:sp>
      <p:pic>
        <p:nvPicPr>
          <p:cNvPr id="4" name="Immagine 3"/>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4"/>
            <a:ext cx="9906000" cy="1164431"/>
          </a:xfrm>
          <a:prstGeom prst="rect">
            <a:avLst/>
          </a:prstGeom>
        </p:spPr>
      </p:pic>
    </p:spTree>
    <p:extLst>
      <p:ext uri="{BB962C8B-B14F-4D97-AF65-F5344CB8AC3E}">
        <p14:creationId xmlns:p14="http://schemas.microsoft.com/office/powerpoint/2010/main" val="2658063715"/>
      </p:ext>
    </p:extLst>
  </p:cSld>
  <p:clrMapOvr>
    <a:masterClrMapping/>
  </p:clrMapOvr>
  <p:timing>
    <p:tnLst>
      <p:par>
        <p:cTn xmlns:p14="http://schemas.microsoft.com/office/powerpoint/2010/mai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r>
              <a:rPr lang="it-IT" altLang="it-IT" smtClean="0">
                <a:solidFill>
                  <a:srgbClr val="000000"/>
                </a:solidFill>
                <a:latin typeface="Arial"/>
              </a:rPr>
              <a:t>Carlo Pagani</a:t>
            </a:r>
            <a:endParaRPr lang="en-US" altLang="it-IT">
              <a:solidFill>
                <a:srgbClr val="000000"/>
              </a:solidFill>
              <a:latin typeface="Arial"/>
            </a:endParaRPr>
          </a:p>
        </p:txBody>
      </p:sp>
      <p:sp>
        <p:nvSpPr>
          <p:cNvPr id="5" name="Segnaposto piè di pagina 4"/>
          <p:cNvSpPr>
            <a:spLocks noGrp="1"/>
          </p:cNvSpPr>
          <p:nvPr>
            <p:ph type="ftr" sz="quarter" idx="11"/>
          </p:nvPr>
        </p:nvSpPr>
        <p:spPr/>
        <p:txBody>
          <a:bodyPr/>
          <a:lstStyle>
            <a:lvl1pPr>
              <a:defRPr/>
            </a:lvl1pPr>
          </a:lstStyle>
          <a:p>
            <a:fld id="{3FBB366A-F7D1-4519-A1E6-A2C124910861}" type="slidenum">
              <a:rPr lang="en-US" altLang="it-IT">
                <a:solidFill>
                  <a:srgbClr val="000000"/>
                </a:solidFill>
                <a:latin typeface="Arial"/>
              </a:rPr>
              <a:pPr/>
              <a:t>‹#›</a:t>
            </a:fld>
            <a:endParaRPr lang="en-US" altLang="it-IT">
              <a:solidFill>
                <a:srgbClr val="000000"/>
              </a:solidFill>
              <a:latin typeface="Arial"/>
            </a:endParaRPr>
          </a:p>
        </p:txBody>
      </p:sp>
      <p:sp>
        <p:nvSpPr>
          <p:cNvPr id="8" name="Rectangle 6"/>
          <p:cNvSpPr>
            <a:spLocks noGrp="1" noChangeArrowheads="1"/>
          </p:cNvSpPr>
          <p:nvPr>
            <p:ph type="sldNum" sz="quarter" idx="4"/>
          </p:nvPr>
        </p:nvSpPr>
        <p:spPr bwMode="auto">
          <a:xfrm>
            <a:off x="7544851" y="6443191"/>
            <a:ext cx="2063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defRPr sz="900" b="1" i="1">
                <a:latin typeface="+mn-lt"/>
              </a:defRPr>
            </a:lvl1pPr>
          </a:lstStyle>
          <a:p>
            <a:r>
              <a:rPr lang="it-IT" altLang="it-IT" sz="1100" dirty="0" smtClean="0">
                <a:solidFill>
                  <a:srgbClr val="000000"/>
                </a:solidFill>
                <a:latin typeface="Arial"/>
              </a:rPr>
              <a:t>LCWS2016 – SRF WS</a:t>
            </a:r>
          </a:p>
          <a:p>
            <a:r>
              <a:rPr lang="it-IT" altLang="it-IT" b="0" i="0" dirty="0" err="1" smtClean="0">
                <a:solidFill>
                  <a:srgbClr val="000000"/>
                </a:solidFill>
                <a:latin typeface="Arial"/>
              </a:rPr>
              <a:t>Morioka</a:t>
            </a:r>
            <a:r>
              <a:rPr lang="it-IT" altLang="it-IT" b="0" i="0" dirty="0" smtClean="0">
                <a:solidFill>
                  <a:srgbClr val="000000"/>
                </a:solidFill>
                <a:latin typeface="Arial"/>
              </a:rPr>
              <a:t>, 6 </a:t>
            </a:r>
            <a:r>
              <a:rPr lang="it-IT" altLang="it-IT" b="0" i="0" dirty="0" err="1" smtClean="0">
                <a:solidFill>
                  <a:srgbClr val="000000"/>
                </a:solidFill>
                <a:latin typeface="Arial"/>
              </a:rPr>
              <a:t>Dec</a:t>
            </a:r>
            <a:r>
              <a:rPr lang="it-IT" altLang="it-IT" b="0" i="0" dirty="0" smtClean="0">
                <a:solidFill>
                  <a:srgbClr val="000000"/>
                </a:solidFill>
                <a:latin typeface="Arial"/>
              </a:rPr>
              <a:t>. 2016</a:t>
            </a:r>
          </a:p>
        </p:txBody>
      </p:sp>
    </p:spTree>
    <p:extLst>
      <p:ext uri="{BB962C8B-B14F-4D97-AF65-F5344CB8AC3E}">
        <p14:creationId xmlns:p14="http://schemas.microsoft.com/office/powerpoint/2010/main" val="4073791924"/>
      </p:ext>
    </p:extLst>
  </p:cSld>
  <p:clrMapOvr>
    <a:masterClrMapping/>
  </p:clrMapOvr>
  <p:timing>
    <p:tnLst>
      <p:par>
        <p:cTn xmlns:p14="http://schemas.microsoft.com/office/powerpoint/2010/mai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data 2"/>
          <p:cNvSpPr>
            <a:spLocks noGrp="1"/>
          </p:cNvSpPr>
          <p:nvPr>
            <p:ph type="dt" sz="half" idx="10"/>
          </p:nvPr>
        </p:nvSpPr>
        <p:spPr/>
        <p:txBody>
          <a:bodyPr/>
          <a:lstStyle>
            <a:lvl1pPr>
              <a:defRPr/>
            </a:lvl1pPr>
          </a:lstStyle>
          <a:p>
            <a:r>
              <a:rPr lang="it-IT" altLang="it-IT" smtClean="0">
                <a:solidFill>
                  <a:srgbClr val="000000"/>
                </a:solidFill>
                <a:latin typeface="Arial"/>
              </a:rPr>
              <a:t>Carlo Pagani</a:t>
            </a:r>
            <a:endParaRPr lang="en-US" altLang="it-IT">
              <a:solidFill>
                <a:srgbClr val="000000"/>
              </a:solidFill>
              <a:latin typeface="Arial"/>
            </a:endParaRPr>
          </a:p>
        </p:txBody>
      </p:sp>
      <p:sp>
        <p:nvSpPr>
          <p:cNvPr id="4" name="Segnaposto piè di pagina 3"/>
          <p:cNvSpPr>
            <a:spLocks noGrp="1"/>
          </p:cNvSpPr>
          <p:nvPr>
            <p:ph type="ftr" sz="quarter" idx="11"/>
          </p:nvPr>
        </p:nvSpPr>
        <p:spPr/>
        <p:txBody>
          <a:bodyPr/>
          <a:lstStyle>
            <a:lvl1pPr>
              <a:defRPr/>
            </a:lvl1pPr>
          </a:lstStyle>
          <a:p>
            <a:fld id="{D903DD9F-4CBE-41D3-8159-329D5FA2D4C5}" type="slidenum">
              <a:rPr lang="en-US" altLang="it-IT">
                <a:solidFill>
                  <a:srgbClr val="000000"/>
                </a:solidFill>
                <a:latin typeface="Arial"/>
              </a:rPr>
              <a:pPr/>
              <a:t>‹#›</a:t>
            </a:fld>
            <a:endParaRPr lang="en-US" altLang="it-IT">
              <a:solidFill>
                <a:srgbClr val="000000"/>
              </a:solidFill>
              <a:latin typeface="Arial"/>
            </a:endParaRPr>
          </a:p>
        </p:txBody>
      </p:sp>
      <p:sp>
        <p:nvSpPr>
          <p:cNvPr id="5" name="Segnaposto numero diapositiva 4"/>
          <p:cNvSpPr>
            <a:spLocks noGrp="1"/>
          </p:cNvSpPr>
          <p:nvPr>
            <p:ph type="sldNum" sz="quarter" idx="12"/>
          </p:nvPr>
        </p:nvSpPr>
        <p:spPr/>
        <p:txBody>
          <a:bodyPr/>
          <a:lstStyle>
            <a:lvl1pPr>
              <a:defRPr sz="1100" b="0" i="0"/>
            </a:lvl1pPr>
          </a:lstStyle>
          <a:p>
            <a:r>
              <a:rPr lang="it-IT" altLang="it-IT" sz="1100" b="1" i="1" dirty="0" smtClean="0">
                <a:solidFill>
                  <a:srgbClr val="000000"/>
                </a:solidFill>
                <a:latin typeface="Arial"/>
              </a:rPr>
              <a:t>LCWS2016 – SRF WS</a:t>
            </a:r>
          </a:p>
          <a:p>
            <a:r>
              <a:rPr lang="it-IT" altLang="it-IT" sz="900" dirty="0" err="1" smtClean="0">
                <a:solidFill>
                  <a:srgbClr val="000000"/>
                </a:solidFill>
                <a:latin typeface="Arial"/>
              </a:rPr>
              <a:t>Morioka</a:t>
            </a:r>
            <a:r>
              <a:rPr lang="it-IT" altLang="it-IT" sz="900" dirty="0" smtClean="0">
                <a:solidFill>
                  <a:srgbClr val="000000"/>
                </a:solidFill>
                <a:latin typeface="Arial"/>
              </a:rPr>
              <a:t>, 6 </a:t>
            </a:r>
            <a:r>
              <a:rPr lang="it-IT" altLang="it-IT" sz="900" dirty="0" err="1" smtClean="0">
                <a:solidFill>
                  <a:srgbClr val="000000"/>
                </a:solidFill>
                <a:latin typeface="Arial"/>
              </a:rPr>
              <a:t>Dec</a:t>
            </a:r>
            <a:r>
              <a:rPr lang="it-IT" altLang="it-IT" sz="900" dirty="0" smtClean="0">
                <a:solidFill>
                  <a:srgbClr val="000000"/>
                </a:solidFill>
                <a:latin typeface="Arial"/>
              </a:rPr>
              <a:t>. 2016</a:t>
            </a:r>
          </a:p>
        </p:txBody>
      </p:sp>
    </p:spTree>
    <p:extLst>
      <p:ext uri="{BB962C8B-B14F-4D97-AF65-F5344CB8AC3E}">
        <p14:creationId xmlns:p14="http://schemas.microsoft.com/office/powerpoint/2010/main" val="3235466215"/>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687F283-D50F-B74C-B83E-B2EE53B74691}" type="datetimeFigureOut">
              <a:rPr kumimoji="1" lang="ja-JP" altLang="en-US" smtClean="0"/>
              <a:t>17/01/14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17766625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5" name="Immagine 4"/>
          <p:cNvPicPr>
            <a:picLocks noChangeAspect="1"/>
          </p:cNvPicPr>
          <p:nvPr userDrawn="1"/>
        </p:nvPicPr>
        <p:blipFill>
          <a:blip r:embed="rId2" cstate="email">
            <a:extLst>
              <a:ext uri="{BEBA8EAE-BF5A-486C-A8C5-ECC9F3942E4B}">
                <a14:imgProps xmlns:a14="http://schemas.microsoft.com/office/drawing/2010/main">
                  <a14:imgLayer r:embed="rId3">
                    <a14:imgEffect>
                      <a14:saturation sat="50000"/>
                    </a14:imgEffect>
                  </a14:imgLayer>
                </a14:imgProps>
              </a:ext>
              <a:ext uri="{28A0092B-C50C-407E-A947-70E740481C1C}">
                <a14:useLocalDpi xmlns:a14="http://schemas.microsoft.com/office/drawing/2010/main"/>
              </a:ext>
            </a:extLst>
          </a:blip>
          <a:stretch>
            <a:fillRect/>
          </a:stretch>
        </p:blipFill>
        <p:spPr>
          <a:xfrm>
            <a:off x="8" y="1164431"/>
            <a:ext cx="9914256" cy="5724144"/>
          </a:xfrm>
          <a:prstGeom prst="rect">
            <a:avLst/>
          </a:prstGeom>
        </p:spPr>
      </p:pic>
      <p:sp>
        <p:nvSpPr>
          <p:cNvPr id="12" name="Text Box 6"/>
          <p:cNvSpPr txBox="1">
            <a:spLocks noChangeArrowheads="1"/>
          </p:cNvSpPr>
          <p:nvPr userDrawn="1"/>
        </p:nvSpPr>
        <p:spPr bwMode="auto">
          <a:xfrm>
            <a:off x="2243379" y="4849658"/>
            <a:ext cx="5365750" cy="1406450"/>
          </a:xfrm>
          <a:prstGeom prst="rect">
            <a:avLst/>
          </a:prstGeom>
          <a:noFill/>
          <a:ln>
            <a:noFill/>
          </a:ln>
          <a:effectLst/>
          <a:extLst/>
        </p:spPr>
        <p:txBody>
          <a:bodyPr wrap="square" lIns="91353" tIns="45676" rIns="91353" bIns="45676">
            <a:spAutoFit/>
          </a:bodyPr>
          <a:lstStyle/>
          <a:p>
            <a:pPr algn="ctr" defTabSz="913543" fontAlgn="base">
              <a:spcBef>
                <a:spcPct val="50000"/>
              </a:spcBef>
              <a:spcAft>
                <a:spcPct val="0"/>
              </a:spcAft>
            </a:pPr>
            <a:r>
              <a:rPr kumimoji="0" lang="it-IT" altLang="it-IT" sz="2300" b="1" dirty="0">
                <a:solidFill>
                  <a:srgbClr val="000066"/>
                </a:solidFill>
                <a:latin typeface="Arial" charset="0"/>
              </a:rPr>
              <a:t>Carlo Pagani</a:t>
            </a:r>
          </a:p>
          <a:p>
            <a:pPr algn="ctr" defTabSz="913543" fontAlgn="base">
              <a:spcBef>
                <a:spcPct val="35000"/>
              </a:spcBef>
              <a:spcAft>
                <a:spcPct val="0"/>
              </a:spcAft>
            </a:pPr>
            <a:r>
              <a:rPr kumimoji="0" lang="it-IT" altLang="it-IT" b="1" dirty="0">
                <a:solidFill>
                  <a:srgbClr val="000000"/>
                </a:solidFill>
                <a:latin typeface="Cambria" pitchFamily="18" charset="0"/>
              </a:rPr>
              <a:t>Università degli Studi di Milano </a:t>
            </a:r>
            <a:r>
              <a:rPr kumimoji="0" lang="it-IT" altLang="it-IT" b="1" dirty="0" smtClean="0">
                <a:solidFill>
                  <a:srgbClr val="000000"/>
                </a:solidFill>
                <a:latin typeface="Cambria" pitchFamily="18" charset="0"/>
              </a:rPr>
              <a:t>&amp; INFN LASA</a:t>
            </a:r>
          </a:p>
          <a:p>
            <a:pPr algn="ctr" defTabSz="913543" fontAlgn="base">
              <a:spcBef>
                <a:spcPts val="300"/>
              </a:spcBef>
              <a:spcAft>
                <a:spcPct val="0"/>
              </a:spcAft>
            </a:pPr>
            <a:r>
              <a:rPr kumimoji="0" lang="it-IT" altLang="it-IT" sz="1400" dirty="0" err="1" smtClean="0">
                <a:solidFill>
                  <a:srgbClr val="000000"/>
                </a:solidFill>
                <a:latin typeface="Cambria" pitchFamily="18" charset="0"/>
              </a:rPr>
              <a:t>Visiting</a:t>
            </a:r>
            <a:r>
              <a:rPr kumimoji="0" lang="it-IT" altLang="it-IT" sz="1400" dirty="0" smtClean="0">
                <a:solidFill>
                  <a:srgbClr val="000000"/>
                </a:solidFill>
                <a:latin typeface="Cambria" pitchFamily="18" charset="0"/>
              </a:rPr>
              <a:t> Professor of IHEP </a:t>
            </a:r>
            <a:r>
              <a:rPr kumimoji="0" lang="it-IT" altLang="it-IT" sz="1400" dirty="0" err="1" smtClean="0">
                <a:solidFill>
                  <a:srgbClr val="000000"/>
                </a:solidFill>
                <a:latin typeface="Cambria" pitchFamily="18" charset="0"/>
              </a:rPr>
              <a:t>Chinese</a:t>
            </a:r>
            <a:r>
              <a:rPr kumimoji="0" lang="it-IT" altLang="it-IT" sz="1400" dirty="0" smtClean="0">
                <a:solidFill>
                  <a:srgbClr val="000000"/>
                </a:solidFill>
                <a:latin typeface="Cambria" pitchFamily="18" charset="0"/>
              </a:rPr>
              <a:t> Academy of Science</a:t>
            </a:r>
          </a:p>
          <a:p>
            <a:pPr algn="ctr" defTabSz="913543" fontAlgn="base">
              <a:spcBef>
                <a:spcPct val="35000"/>
              </a:spcBef>
              <a:spcAft>
                <a:spcPct val="0"/>
              </a:spcAft>
            </a:pPr>
            <a:r>
              <a:rPr kumimoji="0" lang="it-IT" altLang="it-IT" sz="1600" i="1" dirty="0" smtClean="0">
                <a:solidFill>
                  <a:srgbClr val="000099"/>
                </a:solidFill>
                <a:latin typeface="Arial" charset="0"/>
              </a:rPr>
              <a:t>carlo.pagani@mi.infn.it</a:t>
            </a:r>
            <a:endParaRPr kumimoji="0" lang="en-US" altLang="it-IT" sz="2000" i="1" dirty="0">
              <a:solidFill>
                <a:srgbClr val="000099"/>
              </a:solidFill>
              <a:latin typeface="Arial" charset="0"/>
            </a:endParaRPr>
          </a:p>
        </p:txBody>
      </p:sp>
      <p:sp>
        <p:nvSpPr>
          <p:cNvPr id="13" name="Text Box 10"/>
          <p:cNvSpPr txBox="1">
            <a:spLocks noChangeArrowheads="1"/>
          </p:cNvSpPr>
          <p:nvPr userDrawn="1"/>
        </p:nvSpPr>
        <p:spPr bwMode="auto">
          <a:xfrm>
            <a:off x="427279" y="6055287"/>
            <a:ext cx="9245600" cy="307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6666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53" tIns="45676" rIns="91353" bIns="45676">
            <a:spAutoFit/>
          </a:bodyPr>
          <a:lstStyle/>
          <a:p>
            <a:pPr algn="ctr" defTabSz="913543" fontAlgn="base">
              <a:spcBef>
                <a:spcPct val="50000"/>
              </a:spcBef>
              <a:spcAft>
                <a:spcPct val="0"/>
              </a:spcAft>
            </a:pPr>
            <a:endParaRPr kumimoji="0" lang="it-IT" altLang="it-IT" sz="1400">
              <a:solidFill>
                <a:srgbClr val="FF3300"/>
              </a:solidFill>
              <a:latin typeface="Comic Sans MS" pitchFamily="66" charset="0"/>
            </a:endParaRPr>
          </a:p>
        </p:txBody>
      </p:sp>
      <p:sp>
        <p:nvSpPr>
          <p:cNvPr id="15" name="Text Box 27"/>
          <p:cNvSpPr txBox="1">
            <a:spLocks noChangeArrowheads="1"/>
          </p:cNvSpPr>
          <p:nvPr userDrawn="1"/>
        </p:nvSpPr>
        <p:spPr bwMode="auto">
          <a:xfrm>
            <a:off x="1227933" y="2895668"/>
            <a:ext cx="7450138" cy="646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6666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53" tIns="45676" rIns="91353" bIns="45676">
            <a:spAutoFit/>
          </a:bodyPr>
          <a:lstStyle/>
          <a:p>
            <a:pPr algn="ctr" defTabSz="913543" fontAlgn="base">
              <a:spcBef>
                <a:spcPct val="0"/>
              </a:spcBef>
              <a:spcAft>
                <a:spcPct val="0"/>
              </a:spcAft>
            </a:pPr>
            <a:r>
              <a:rPr kumimoji="0" lang="en-US" sz="3600" b="1" dirty="0" smtClean="0">
                <a:solidFill>
                  <a:srgbClr val="000066"/>
                </a:solidFill>
                <a:latin typeface="Arial"/>
              </a:rPr>
              <a:t>SRF Plans at INFN-LASA</a:t>
            </a:r>
            <a:endParaRPr kumimoji="0" lang="en-US" sz="3600" b="1" dirty="0">
              <a:solidFill>
                <a:srgbClr val="000066"/>
              </a:solidFill>
              <a:latin typeface="Arial"/>
            </a:endParaRPr>
          </a:p>
        </p:txBody>
      </p:sp>
      <p:pic>
        <p:nvPicPr>
          <p:cNvPr id="4" name="Immagine 3"/>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4"/>
            <a:ext cx="9906000" cy="1164431"/>
          </a:xfrm>
          <a:prstGeom prst="rect">
            <a:avLst/>
          </a:prstGeom>
        </p:spPr>
      </p:pic>
    </p:spTree>
    <p:extLst>
      <p:ext uri="{BB962C8B-B14F-4D97-AF65-F5344CB8AC3E}">
        <p14:creationId xmlns:p14="http://schemas.microsoft.com/office/powerpoint/2010/main" val="3669618619"/>
      </p:ext>
    </p:extLst>
  </p:cSld>
  <p:clrMapOvr>
    <a:masterClrMapping/>
  </p:clrMapOvr>
  <p:timing>
    <p:tnLst>
      <p:par>
        <p:cTn xmlns:p14="http://schemas.microsoft.com/office/powerpoint/2010/mai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r>
              <a:rPr lang="it-IT" altLang="it-IT" smtClean="0">
                <a:solidFill>
                  <a:srgbClr val="000000"/>
                </a:solidFill>
                <a:latin typeface="Arial"/>
              </a:rPr>
              <a:t>Carlo Pagani</a:t>
            </a:r>
            <a:endParaRPr lang="en-US" altLang="it-IT">
              <a:solidFill>
                <a:srgbClr val="000000"/>
              </a:solidFill>
              <a:latin typeface="Arial"/>
            </a:endParaRPr>
          </a:p>
        </p:txBody>
      </p:sp>
      <p:sp>
        <p:nvSpPr>
          <p:cNvPr id="5" name="Segnaposto piè di pagina 4"/>
          <p:cNvSpPr>
            <a:spLocks noGrp="1"/>
          </p:cNvSpPr>
          <p:nvPr>
            <p:ph type="ftr" sz="quarter" idx="11"/>
          </p:nvPr>
        </p:nvSpPr>
        <p:spPr/>
        <p:txBody>
          <a:bodyPr/>
          <a:lstStyle>
            <a:lvl1pPr>
              <a:defRPr/>
            </a:lvl1pPr>
          </a:lstStyle>
          <a:p>
            <a:fld id="{3FBB366A-F7D1-4519-A1E6-A2C124910861}" type="slidenum">
              <a:rPr lang="en-US" altLang="it-IT">
                <a:solidFill>
                  <a:srgbClr val="000000"/>
                </a:solidFill>
                <a:latin typeface="Arial"/>
              </a:rPr>
              <a:pPr/>
              <a:t>‹#›</a:t>
            </a:fld>
            <a:endParaRPr lang="en-US" altLang="it-IT">
              <a:solidFill>
                <a:srgbClr val="000000"/>
              </a:solidFill>
              <a:latin typeface="Arial"/>
            </a:endParaRPr>
          </a:p>
        </p:txBody>
      </p:sp>
      <p:sp>
        <p:nvSpPr>
          <p:cNvPr id="8" name="Rectangle 6"/>
          <p:cNvSpPr>
            <a:spLocks noGrp="1" noChangeArrowheads="1"/>
          </p:cNvSpPr>
          <p:nvPr>
            <p:ph type="sldNum" sz="quarter" idx="4"/>
          </p:nvPr>
        </p:nvSpPr>
        <p:spPr bwMode="auto">
          <a:xfrm>
            <a:off x="7544851" y="6443191"/>
            <a:ext cx="2063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defRPr sz="900" b="1" i="1">
                <a:latin typeface="+mn-lt"/>
              </a:defRPr>
            </a:lvl1pPr>
          </a:lstStyle>
          <a:p>
            <a:r>
              <a:rPr lang="it-IT" altLang="it-IT" sz="1100" dirty="0" smtClean="0">
                <a:solidFill>
                  <a:srgbClr val="000000"/>
                </a:solidFill>
                <a:latin typeface="Arial"/>
              </a:rPr>
              <a:t>LCWS2016 – SRF WS</a:t>
            </a:r>
          </a:p>
          <a:p>
            <a:r>
              <a:rPr lang="it-IT" altLang="it-IT" b="0" i="0" dirty="0" err="1" smtClean="0">
                <a:solidFill>
                  <a:srgbClr val="000000"/>
                </a:solidFill>
                <a:latin typeface="Arial"/>
              </a:rPr>
              <a:t>Morioka</a:t>
            </a:r>
            <a:r>
              <a:rPr lang="it-IT" altLang="it-IT" b="0" i="0" dirty="0" smtClean="0">
                <a:solidFill>
                  <a:srgbClr val="000000"/>
                </a:solidFill>
                <a:latin typeface="Arial"/>
              </a:rPr>
              <a:t>, 6 </a:t>
            </a:r>
            <a:r>
              <a:rPr lang="it-IT" altLang="it-IT" b="0" i="0" dirty="0" err="1" smtClean="0">
                <a:solidFill>
                  <a:srgbClr val="000000"/>
                </a:solidFill>
                <a:latin typeface="Arial"/>
              </a:rPr>
              <a:t>Dec</a:t>
            </a:r>
            <a:r>
              <a:rPr lang="it-IT" altLang="it-IT" b="0" i="0" dirty="0" smtClean="0">
                <a:solidFill>
                  <a:srgbClr val="000000"/>
                </a:solidFill>
                <a:latin typeface="Arial"/>
              </a:rPr>
              <a:t>. 2016</a:t>
            </a:r>
          </a:p>
        </p:txBody>
      </p:sp>
    </p:spTree>
    <p:extLst>
      <p:ext uri="{BB962C8B-B14F-4D97-AF65-F5344CB8AC3E}">
        <p14:creationId xmlns:p14="http://schemas.microsoft.com/office/powerpoint/2010/main" val="2447023509"/>
      </p:ext>
    </p:extLst>
  </p:cSld>
  <p:clrMapOvr>
    <a:masterClrMapping/>
  </p:clrMapOvr>
  <p:timing>
    <p:tnLst>
      <p:par>
        <p:cTn xmlns:p14="http://schemas.microsoft.com/office/powerpoint/2010/mai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data 2"/>
          <p:cNvSpPr>
            <a:spLocks noGrp="1"/>
          </p:cNvSpPr>
          <p:nvPr>
            <p:ph type="dt" sz="half" idx="10"/>
          </p:nvPr>
        </p:nvSpPr>
        <p:spPr/>
        <p:txBody>
          <a:bodyPr/>
          <a:lstStyle>
            <a:lvl1pPr>
              <a:defRPr/>
            </a:lvl1pPr>
          </a:lstStyle>
          <a:p>
            <a:r>
              <a:rPr lang="it-IT" altLang="it-IT" smtClean="0">
                <a:solidFill>
                  <a:srgbClr val="000000"/>
                </a:solidFill>
                <a:latin typeface="Arial"/>
              </a:rPr>
              <a:t>Carlo Pagani</a:t>
            </a:r>
            <a:endParaRPr lang="en-US" altLang="it-IT">
              <a:solidFill>
                <a:srgbClr val="000000"/>
              </a:solidFill>
              <a:latin typeface="Arial"/>
            </a:endParaRPr>
          </a:p>
        </p:txBody>
      </p:sp>
      <p:sp>
        <p:nvSpPr>
          <p:cNvPr id="4" name="Segnaposto piè di pagina 3"/>
          <p:cNvSpPr>
            <a:spLocks noGrp="1"/>
          </p:cNvSpPr>
          <p:nvPr>
            <p:ph type="ftr" sz="quarter" idx="11"/>
          </p:nvPr>
        </p:nvSpPr>
        <p:spPr/>
        <p:txBody>
          <a:bodyPr/>
          <a:lstStyle>
            <a:lvl1pPr>
              <a:defRPr/>
            </a:lvl1pPr>
          </a:lstStyle>
          <a:p>
            <a:fld id="{D903DD9F-4CBE-41D3-8159-329D5FA2D4C5}" type="slidenum">
              <a:rPr lang="en-US" altLang="it-IT">
                <a:solidFill>
                  <a:srgbClr val="000000"/>
                </a:solidFill>
                <a:latin typeface="Arial"/>
              </a:rPr>
              <a:pPr/>
              <a:t>‹#›</a:t>
            </a:fld>
            <a:endParaRPr lang="en-US" altLang="it-IT">
              <a:solidFill>
                <a:srgbClr val="000000"/>
              </a:solidFill>
              <a:latin typeface="Arial"/>
            </a:endParaRPr>
          </a:p>
        </p:txBody>
      </p:sp>
      <p:sp>
        <p:nvSpPr>
          <p:cNvPr id="5" name="Segnaposto numero diapositiva 4"/>
          <p:cNvSpPr>
            <a:spLocks noGrp="1"/>
          </p:cNvSpPr>
          <p:nvPr>
            <p:ph type="sldNum" sz="quarter" idx="12"/>
          </p:nvPr>
        </p:nvSpPr>
        <p:spPr/>
        <p:txBody>
          <a:bodyPr/>
          <a:lstStyle>
            <a:lvl1pPr>
              <a:defRPr sz="1100" b="0" i="0"/>
            </a:lvl1pPr>
          </a:lstStyle>
          <a:p>
            <a:r>
              <a:rPr lang="it-IT" altLang="it-IT" sz="1100" b="1" i="1" dirty="0" smtClean="0">
                <a:solidFill>
                  <a:srgbClr val="000000"/>
                </a:solidFill>
                <a:latin typeface="Arial"/>
              </a:rPr>
              <a:t>LCWS2016 – SRF WS</a:t>
            </a:r>
          </a:p>
          <a:p>
            <a:r>
              <a:rPr lang="it-IT" altLang="it-IT" sz="900" dirty="0" err="1" smtClean="0">
                <a:solidFill>
                  <a:srgbClr val="000000"/>
                </a:solidFill>
                <a:latin typeface="Arial"/>
              </a:rPr>
              <a:t>Morioka</a:t>
            </a:r>
            <a:r>
              <a:rPr lang="it-IT" altLang="it-IT" sz="900" dirty="0" smtClean="0">
                <a:solidFill>
                  <a:srgbClr val="000000"/>
                </a:solidFill>
                <a:latin typeface="Arial"/>
              </a:rPr>
              <a:t>, 6 </a:t>
            </a:r>
            <a:r>
              <a:rPr lang="it-IT" altLang="it-IT" sz="900" dirty="0" err="1" smtClean="0">
                <a:solidFill>
                  <a:srgbClr val="000000"/>
                </a:solidFill>
                <a:latin typeface="Arial"/>
              </a:rPr>
              <a:t>Dec</a:t>
            </a:r>
            <a:r>
              <a:rPr lang="it-IT" altLang="it-IT" sz="900" dirty="0" smtClean="0">
                <a:solidFill>
                  <a:srgbClr val="000000"/>
                </a:solidFill>
                <a:latin typeface="Arial"/>
              </a:rPr>
              <a:t>. 2016</a:t>
            </a:r>
          </a:p>
        </p:txBody>
      </p:sp>
    </p:spTree>
    <p:extLst>
      <p:ext uri="{BB962C8B-B14F-4D97-AF65-F5344CB8AC3E}">
        <p14:creationId xmlns:p14="http://schemas.microsoft.com/office/powerpoint/2010/main" val="3582216238"/>
      </p:ext>
    </p:extLst>
  </p:cSld>
  <p:clrMapOvr>
    <a:masterClrMapping/>
  </p:clrMapOvr>
  <p:timing>
    <p:tnLst>
      <p:par>
        <p:cTn xmlns:p14="http://schemas.microsoft.com/office/powerpoint/2010/mai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5" name="Immagine 4"/>
          <p:cNvPicPr>
            <a:picLocks noChangeAspect="1"/>
          </p:cNvPicPr>
          <p:nvPr userDrawn="1"/>
        </p:nvPicPr>
        <p:blipFill>
          <a:blip r:embed="rId2" cstate="email">
            <a:extLst>
              <a:ext uri="{BEBA8EAE-BF5A-486C-A8C5-ECC9F3942E4B}">
                <a14:imgProps xmlns:a14="http://schemas.microsoft.com/office/drawing/2010/main">
                  <a14:imgLayer r:embed="rId3">
                    <a14:imgEffect>
                      <a14:saturation sat="50000"/>
                    </a14:imgEffect>
                  </a14:imgLayer>
                </a14:imgProps>
              </a:ext>
              <a:ext uri="{28A0092B-C50C-407E-A947-70E740481C1C}">
                <a14:useLocalDpi xmlns:a14="http://schemas.microsoft.com/office/drawing/2010/main"/>
              </a:ext>
            </a:extLst>
          </a:blip>
          <a:stretch>
            <a:fillRect/>
          </a:stretch>
        </p:blipFill>
        <p:spPr>
          <a:xfrm>
            <a:off x="8" y="1164431"/>
            <a:ext cx="9914256" cy="5724144"/>
          </a:xfrm>
          <a:prstGeom prst="rect">
            <a:avLst/>
          </a:prstGeom>
        </p:spPr>
      </p:pic>
      <p:sp>
        <p:nvSpPr>
          <p:cNvPr id="12" name="Text Box 6"/>
          <p:cNvSpPr txBox="1">
            <a:spLocks noChangeArrowheads="1"/>
          </p:cNvSpPr>
          <p:nvPr userDrawn="1"/>
        </p:nvSpPr>
        <p:spPr bwMode="auto">
          <a:xfrm>
            <a:off x="2243379" y="4849647"/>
            <a:ext cx="5365750" cy="1406450"/>
          </a:xfrm>
          <a:prstGeom prst="rect">
            <a:avLst/>
          </a:prstGeom>
          <a:noFill/>
          <a:ln>
            <a:noFill/>
          </a:ln>
          <a:effectLst/>
          <a:extLst/>
        </p:spPr>
        <p:txBody>
          <a:bodyPr wrap="square" lIns="91353" tIns="45676" rIns="91353" bIns="45676">
            <a:spAutoFit/>
          </a:bodyPr>
          <a:lstStyle/>
          <a:p>
            <a:pPr algn="ctr" defTabSz="913543" fontAlgn="base">
              <a:spcBef>
                <a:spcPct val="50000"/>
              </a:spcBef>
              <a:spcAft>
                <a:spcPct val="0"/>
              </a:spcAft>
            </a:pPr>
            <a:r>
              <a:rPr kumimoji="0" lang="it-IT" altLang="it-IT" sz="2300" b="1" dirty="0">
                <a:solidFill>
                  <a:srgbClr val="000066"/>
                </a:solidFill>
                <a:latin typeface="Arial" charset="0"/>
              </a:rPr>
              <a:t>Carlo Pagani</a:t>
            </a:r>
          </a:p>
          <a:p>
            <a:pPr algn="ctr" defTabSz="913543" fontAlgn="base">
              <a:spcBef>
                <a:spcPct val="35000"/>
              </a:spcBef>
              <a:spcAft>
                <a:spcPct val="0"/>
              </a:spcAft>
            </a:pPr>
            <a:r>
              <a:rPr kumimoji="0" lang="it-IT" altLang="it-IT" b="1" dirty="0">
                <a:solidFill>
                  <a:srgbClr val="000000"/>
                </a:solidFill>
                <a:latin typeface="Cambria" pitchFamily="18" charset="0"/>
              </a:rPr>
              <a:t>Università degli Studi di Milano </a:t>
            </a:r>
            <a:r>
              <a:rPr kumimoji="0" lang="it-IT" altLang="it-IT" b="1" dirty="0" smtClean="0">
                <a:solidFill>
                  <a:srgbClr val="000000"/>
                </a:solidFill>
                <a:latin typeface="Cambria" pitchFamily="18" charset="0"/>
              </a:rPr>
              <a:t>&amp; INFN LASA</a:t>
            </a:r>
          </a:p>
          <a:p>
            <a:pPr algn="ctr" defTabSz="913543" fontAlgn="base">
              <a:spcBef>
                <a:spcPts val="300"/>
              </a:spcBef>
              <a:spcAft>
                <a:spcPct val="0"/>
              </a:spcAft>
            </a:pPr>
            <a:r>
              <a:rPr kumimoji="0" lang="it-IT" altLang="it-IT" sz="1400" dirty="0" err="1" smtClean="0">
                <a:solidFill>
                  <a:srgbClr val="000000"/>
                </a:solidFill>
                <a:latin typeface="Cambria" pitchFamily="18" charset="0"/>
              </a:rPr>
              <a:t>Visiting</a:t>
            </a:r>
            <a:r>
              <a:rPr kumimoji="0" lang="it-IT" altLang="it-IT" sz="1400" dirty="0" smtClean="0">
                <a:solidFill>
                  <a:srgbClr val="000000"/>
                </a:solidFill>
                <a:latin typeface="Cambria" pitchFamily="18" charset="0"/>
              </a:rPr>
              <a:t> Professor of IHEP </a:t>
            </a:r>
            <a:r>
              <a:rPr kumimoji="0" lang="it-IT" altLang="it-IT" sz="1400" dirty="0" err="1" smtClean="0">
                <a:solidFill>
                  <a:srgbClr val="000000"/>
                </a:solidFill>
                <a:latin typeface="Cambria" pitchFamily="18" charset="0"/>
              </a:rPr>
              <a:t>Chinese</a:t>
            </a:r>
            <a:r>
              <a:rPr kumimoji="0" lang="it-IT" altLang="it-IT" sz="1400" dirty="0" smtClean="0">
                <a:solidFill>
                  <a:srgbClr val="000000"/>
                </a:solidFill>
                <a:latin typeface="Cambria" pitchFamily="18" charset="0"/>
              </a:rPr>
              <a:t> Academy of Science</a:t>
            </a:r>
          </a:p>
          <a:p>
            <a:pPr algn="ctr" defTabSz="913543" fontAlgn="base">
              <a:spcBef>
                <a:spcPct val="35000"/>
              </a:spcBef>
              <a:spcAft>
                <a:spcPct val="0"/>
              </a:spcAft>
            </a:pPr>
            <a:r>
              <a:rPr kumimoji="0" lang="it-IT" altLang="it-IT" sz="1600" i="1" dirty="0" smtClean="0">
                <a:solidFill>
                  <a:srgbClr val="000099"/>
                </a:solidFill>
                <a:latin typeface="Arial" charset="0"/>
              </a:rPr>
              <a:t>carlo.pagani@mi.infn.it</a:t>
            </a:r>
            <a:endParaRPr kumimoji="0" lang="en-US" altLang="it-IT" sz="2000" i="1" dirty="0">
              <a:solidFill>
                <a:srgbClr val="000099"/>
              </a:solidFill>
              <a:latin typeface="Arial" charset="0"/>
            </a:endParaRPr>
          </a:p>
        </p:txBody>
      </p:sp>
      <p:sp>
        <p:nvSpPr>
          <p:cNvPr id="13" name="Text Box 10"/>
          <p:cNvSpPr txBox="1">
            <a:spLocks noChangeArrowheads="1"/>
          </p:cNvSpPr>
          <p:nvPr userDrawn="1"/>
        </p:nvSpPr>
        <p:spPr bwMode="auto">
          <a:xfrm>
            <a:off x="427279" y="6055287"/>
            <a:ext cx="9245600" cy="307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6666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53" tIns="45676" rIns="91353" bIns="45676">
            <a:spAutoFit/>
          </a:bodyPr>
          <a:lstStyle/>
          <a:p>
            <a:pPr algn="ctr" defTabSz="913543" fontAlgn="base">
              <a:spcBef>
                <a:spcPct val="50000"/>
              </a:spcBef>
              <a:spcAft>
                <a:spcPct val="0"/>
              </a:spcAft>
            </a:pPr>
            <a:endParaRPr kumimoji="0" lang="it-IT" altLang="it-IT" sz="1400">
              <a:solidFill>
                <a:srgbClr val="FF3300"/>
              </a:solidFill>
              <a:latin typeface="Comic Sans MS" pitchFamily="66" charset="0"/>
            </a:endParaRPr>
          </a:p>
        </p:txBody>
      </p:sp>
      <p:sp>
        <p:nvSpPr>
          <p:cNvPr id="15" name="Text Box 27"/>
          <p:cNvSpPr txBox="1">
            <a:spLocks noChangeArrowheads="1"/>
          </p:cNvSpPr>
          <p:nvPr userDrawn="1"/>
        </p:nvSpPr>
        <p:spPr bwMode="auto">
          <a:xfrm>
            <a:off x="1227933" y="2895656"/>
            <a:ext cx="7450138" cy="646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6666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53" tIns="45676" rIns="91353" bIns="45676">
            <a:spAutoFit/>
          </a:bodyPr>
          <a:lstStyle/>
          <a:p>
            <a:pPr algn="ctr" defTabSz="913543" fontAlgn="base">
              <a:spcBef>
                <a:spcPct val="0"/>
              </a:spcBef>
              <a:spcAft>
                <a:spcPct val="0"/>
              </a:spcAft>
            </a:pPr>
            <a:r>
              <a:rPr kumimoji="0" lang="en-US" sz="3600" b="1" dirty="0" smtClean="0">
                <a:solidFill>
                  <a:srgbClr val="000066"/>
                </a:solidFill>
                <a:latin typeface="Arial"/>
              </a:rPr>
              <a:t>SRF Plans at INFN-LASA</a:t>
            </a:r>
            <a:endParaRPr kumimoji="0" lang="en-US" sz="3600" b="1" dirty="0">
              <a:solidFill>
                <a:srgbClr val="000066"/>
              </a:solidFill>
              <a:latin typeface="Arial"/>
            </a:endParaRPr>
          </a:p>
        </p:txBody>
      </p:sp>
      <p:pic>
        <p:nvPicPr>
          <p:cNvPr id="4" name="Immagine 3"/>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4"/>
            <a:ext cx="9906000" cy="1164431"/>
          </a:xfrm>
          <a:prstGeom prst="rect">
            <a:avLst/>
          </a:prstGeom>
        </p:spPr>
      </p:pic>
    </p:spTree>
    <p:extLst>
      <p:ext uri="{BB962C8B-B14F-4D97-AF65-F5344CB8AC3E}">
        <p14:creationId xmlns:p14="http://schemas.microsoft.com/office/powerpoint/2010/main" val="371499760"/>
      </p:ext>
    </p:extLst>
  </p:cSld>
  <p:clrMapOvr>
    <a:masterClrMapping/>
  </p:clrMapOvr>
  <p:timing>
    <p:tnLst>
      <p:par>
        <p:cTn xmlns:p14="http://schemas.microsoft.com/office/powerpoint/2010/mai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r>
              <a:rPr lang="it-IT" altLang="it-IT" smtClean="0">
                <a:solidFill>
                  <a:srgbClr val="000000"/>
                </a:solidFill>
                <a:latin typeface="Arial"/>
              </a:rPr>
              <a:t>Carlo Pagani</a:t>
            </a:r>
            <a:endParaRPr lang="en-US" altLang="it-IT">
              <a:solidFill>
                <a:srgbClr val="000000"/>
              </a:solidFill>
              <a:latin typeface="Arial"/>
            </a:endParaRPr>
          </a:p>
        </p:txBody>
      </p:sp>
      <p:sp>
        <p:nvSpPr>
          <p:cNvPr id="5" name="Segnaposto piè di pagina 4"/>
          <p:cNvSpPr>
            <a:spLocks noGrp="1"/>
          </p:cNvSpPr>
          <p:nvPr>
            <p:ph type="ftr" sz="quarter" idx="11"/>
          </p:nvPr>
        </p:nvSpPr>
        <p:spPr/>
        <p:txBody>
          <a:bodyPr/>
          <a:lstStyle>
            <a:lvl1pPr>
              <a:defRPr/>
            </a:lvl1pPr>
          </a:lstStyle>
          <a:p>
            <a:fld id="{3FBB366A-F7D1-4519-A1E6-A2C124910861}" type="slidenum">
              <a:rPr lang="en-US" altLang="it-IT">
                <a:solidFill>
                  <a:srgbClr val="000000"/>
                </a:solidFill>
                <a:latin typeface="Arial"/>
              </a:rPr>
              <a:pPr/>
              <a:t>‹#›</a:t>
            </a:fld>
            <a:endParaRPr lang="en-US" altLang="it-IT">
              <a:solidFill>
                <a:srgbClr val="000000"/>
              </a:solidFill>
              <a:latin typeface="Arial"/>
            </a:endParaRPr>
          </a:p>
        </p:txBody>
      </p:sp>
      <p:sp>
        <p:nvSpPr>
          <p:cNvPr id="8" name="Rectangle 6"/>
          <p:cNvSpPr>
            <a:spLocks noGrp="1" noChangeArrowheads="1"/>
          </p:cNvSpPr>
          <p:nvPr>
            <p:ph type="sldNum" sz="quarter" idx="4"/>
          </p:nvPr>
        </p:nvSpPr>
        <p:spPr bwMode="auto">
          <a:xfrm>
            <a:off x="7544851" y="6443191"/>
            <a:ext cx="2063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defRPr sz="900" b="1" i="1">
                <a:latin typeface="+mn-lt"/>
              </a:defRPr>
            </a:lvl1pPr>
          </a:lstStyle>
          <a:p>
            <a:r>
              <a:rPr lang="it-IT" altLang="it-IT" sz="1100" dirty="0" smtClean="0">
                <a:solidFill>
                  <a:srgbClr val="000000"/>
                </a:solidFill>
                <a:latin typeface="Arial"/>
              </a:rPr>
              <a:t>LCWS2016 – SRF WS</a:t>
            </a:r>
          </a:p>
          <a:p>
            <a:r>
              <a:rPr lang="it-IT" altLang="it-IT" b="0" i="0" dirty="0" err="1" smtClean="0">
                <a:solidFill>
                  <a:srgbClr val="000000"/>
                </a:solidFill>
                <a:latin typeface="Arial"/>
              </a:rPr>
              <a:t>Morioka</a:t>
            </a:r>
            <a:r>
              <a:rPr lang="it-IT" altLang="it-IT" b="0" i="0" dirty="0" smtClean="0">
                <a:solidFill>
                  <a:srgbClr val="000000"/>
                </a:solidFill>
                <a:latin typeface="Arial"/>
              </a:rPr>
              <a:t>, 6 </a:t>
            </a:r>
            <a:r>
              <a:rPr lang="it-IT" altLang="it-IT" b="0" i="0" dirty="0" err="1" smtClean="0">
                <a:solidFill>
                  <a:srgbClr val="000000"/>
                </a:solidFill>
                <a:latin typeface="Arial"/>
              </a:rPr>
              <a:t>Dec</a:t>
            </a:r>
            <a:r>
              <a:rPr lang="it-IT" altLang="it-IT" b="0" i="0" dirty="0" smtClean="0">
                <a:solidFill>
                  <a:srgbClr val="000000"/>
                </a:solidFill>
                <a:latin typeface="Arial"/>
              </a:rPr>
              <a:t>. 2016</a:t>
            </a:r>
          </a:p>
        </p:txBody>
      </p:sp>
    </p:spTree>
    <p:extLst>
      <p:ext uri="{BB962C8B-B14F-4D97-AF65-F5344CB8AC3E}">
        <p14:creationId xmlns:p14="http://schemas.microsoft.com/office/powerpoint/2010/main" val="1925775143"/>
      </p:ext>
    </p:extLst>
  </p:cSld>
  <p:clrMapOvr>
    <a:masterClrMapping/>
  </p:clrMapOvr>
  <p:timing>
    <p:tnLst>
      <p:par>
        <p:cTn xmlns:p14="http://schemas.microsoft.com/office/powerpoint/2010/mai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data 2"/>
          <p:cNvSpPr>
            <a:spLocks noGrp="1"/>
          </p:cNvSpPr>
          <p:nvPr>
            <p:ph type="dt" sz="half" idx="10"/>
          </p:nvPr>
        </p:nvSpPr>
        <p:spPr/>
        <p:txBody>
          <a:bodyPr/>
          <a:lstStyle>
            <a:lvl1pPr>
              <a:defRPr/>
            </a:lvl1pPr>
          </a:lstStyle>
          <a:p>
            <a:r>
              <a:rPr lang="it-IT" altLang="it-IT" smtClean="0">
                <a:solidFill>
                  <a:srgbClr val="000000"/>
                </a:solidFill>
                <a:latin typeface="Arial"/>
              </a:rPr>
              <a:t>Carlo Pagani</a:t>
            </a:r>
            <a:endParaRPr lang="en-US" altLang="it-IT">
              <a:solidFill>
                <a:srgbClr val="000000"/>
              </a:solidFill>
              <a:latin typeface="Arial"/>
            </a:endParaRPr>
          </a:p>
        </p:txBody>
      </p:sp>
      <p:sp>
        <p:nvSpPr>
          <p:cNvPr id="4" name="Segnaposto piè di pagina 3"/>
          <p:cNvSpPr>
            <a:spLocks noGrp="1"/>
          </p:cNvSpPr>
          <p:nvPr>
            <p:ph type="ftr" sz="quarter" idx="11"/>
          </p:nvPr>
        </p:nvSpPr>
        <p:spPr/>
        <p:txBody>
          <a:bodyPr/>
          <a:lstStyle>
            <a:lvl1pPr>
              <a:defRPr/>
            </a:lvl1pPr>
          </a:lstStyle>
          <a:p>
            <a:fld id="{D903DD9F-4CBE-41D3-8159-329D5FA2D4C5}" type="slidenum">
              <a:rPr lang="en-US" altLang="it-IT">
                <a:solidFill>
                  <a:srgbClr val="000000"/>
                </a:solidFill>
                <a:latin typeface="Arial"/>
              </a:rPr>
              <a:pPr/>
              <a:t>‹#›</a:t>
            </a:fld>
            <a:endParaRPr lang="en-US" altLang="it-IT">
              <a:solidFill>
                <a:srgbClr val="000000"/>
              </a:solidFill>
              <a:latin typeface="Arial"/>
            </a:endParaRPr>
          </a:p>
        </p:txBody>
      </p:sp>
      <p:sp>
        <p:nvSpPr>
          <p:cNvPr id="5" name="Segnaposto numero diapositiva 4"/>
          <p:cNvSpPr>
            <a:spLocks noGrp="1"/>
          </p:cNvSpPr>
          <p:nvPr>
            <p:ph type="sldNum" sz="quarter" idx="12"/>
          </p:nvPr>
        </p:nvSpPr>
        <p:spPr/>
        <p:txBody>
          <a:bodyPr/>
          <a:lstStyle>
            <a:lvl1pPr>
              <a:defRPr sz="1100" b="0" i="0"/>
            </a:lvl1pPr>
          </a:lstStyle>
          <a:p>
            <a:r>
              <a:rPr lang="it-IT" altLang="it-IT" sz="1100" b="1" i="1" dirty="0" smtClean="0">
                <a:solidFill>
                  <a:srgbClr val="000000"/>
                </a:solidFill>
                <a:latin typeface="Arial"/>
              </a:rPr>
              <a:t>LCWS2016 – SRF WS</a:t>
            </a:r>
          </a:p>
          <a:p>
            <a:r>
              <a:rPr lang="it-IT" altLang="it-IT" sz="900" dirty="0" err="1" smtClean="0">
                <a:solidFill>
                  <a:srgbClr val="000000"/>
                </a:solidFill>
                <a:latin typeface="Arial"/>
              </a:rPr>
              <a:t>Morioka</a:t>
            </a:r>
            <a:r>
              <a:rPr lang="it-IT" altLang="it-IT" sz="900" dirty="0" smtClean="0">
                <a:solidFill>
                  <a:srgbClr val="000000"/>
                </a:solidFill>
                <a:latin typeface="Arial"/>
              </a:rPr>
              <a:t>, 6 </a:t>
            </a:r>
            <a:r>
              <a:rPr lang="it-IT" altLang="it-IT" sz="900" dirty="0" err="1" smtClean="0">
                <a:solidFill>
                  <a:srgbClr val="000000"/>
                </a:solidFill>
                <a:latin typeface="Arial"/>
              </a:rPr>
              <a:t>Dec</a:t>
            </a:r>
            <a:r>
              <a:rPr lang="it-IT" altLang="it-IT" sz="900" dirty="0" smtClean="0">
                <a:solidFill>
                  <a:srgbClr val="000000"/>
                </a:solidFill>
                <a:latin typeface="Arial"/>
              </a:rPr>
              <a:t>. 2016</a:t>
            </a:r>
          </a:p>
        </p:txBody>
      </p:sp>
    </p:spTree>
    <p:extLst>
      <p:ext uri="{BB962C8B-B14F-4D97-AF65-F5344CB8AC3E}">
        <p14:creationId xmlns:p14="http://schemas.microsoft.com/office/powerpoint/2010/main" val="1114064043"/>
      </p:ext>
    </p:extLst>
  </p:cSld>
  <p:clrMapOvr>
    <a:masterClrMapping/>
  </p:clrMapOvr>
  <p:timing>
    <p:tnLst>
      <p:par>
        <p:cTn xmlns:p14="http://schemas.microsoft.com/office/powerpoint/2010/mai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530"/>
            <a:ext cx="8420100" cy="1470025"/>
          </a:xfrm>
        </p:spPr>
        <p:txBody>
          <a:bodyPr/>
          <a:lstStyle>
            <a:lvl1pPr>
              <a:defRPr sz="3200"/>
            </a:lvl1pPr>
          </a:lstStyle>
          <a:p>
            <a:r>
              <a:rPr lang="fr-FR" dirty="0" smtClean="0"/>
              <a:t>Cliquez pour modifier le style du titre</a:t>
            </a:r>
            <a:endParaRPr lang="en-GB" dirty="0"/>
          </a:p>
        </p:txBody>
      </p:sp>
      <p:sp>
        <p:nvSpPr>
          <p:cNvPr id="3" name="Sous-titre 2"/>
          <p:cNvSpPr>
            <a:spLocks noGrp="1"/>
          </p:cNvSpPr>
          <p:nvPr>
            <p:ph type="subTitle" idx="1"/>
          </p:nvPr>
        </p:nvSpPr>
        <p:spPr>
          <a:xfrm>
            <a:off x="1485900" y="3886200"/>
            <a:ext cx="6934200" cy="1752600"/>
          </a:xfrm>
          <a:prstGeom prst="rect">
            <a:avLst/>
          </a:prstGeom>
        </p:spPr>
        <p:txBody>
          <a:bodyPr lIns="91353" tIns="45676" rIns="91353" bIns="45676"/>
          <a:lstStyle>
            <a:lvl1pPr marL="0" indent="0" algn="ctr">
              <a:buNone/>
              <a:defRPr sz="2800"/>
            </a:lvl1pPr>
            <a:lvl2pPr marL="456774" indent="0" algn="ctr">
              <a:buNone/>
              <a:defRPr/>
            </a:lvl2pPr>
            <a:lvl3pPr marL="913543" indent="0" algn="ctr">
              <a:buNone/>
              <a:defRPr/>
            </a:lvl3pPr>
            <a:lvl4pPr marL="1370314" indent="0" algn="ctr">
              <a:buNone/>
              <a:defRPr/>
            </a:lvl4pPr>
            <a:lvl5pPr marL="1827088" indent="0" algn="ctr">
              <a:buNone/>
              <a:defRPr/>
            </a:lvl5pPr>
            <a:lvl6pPr marL="2283858" indent="0" algn="ctr">
              <a:buNone/>
              <a:defRPr/>
            </a:lvl6pPr>
            <a:lvl7pPr marL="2740630" indent="0" algn="ctr">
              <a:buNone/>
              <a:defRPr/>
            </a:lvl7pPr>
            <a:lvl8pPr marL="3197401" indent="0" algn="ctr">
              <a:buNone/>
              <a:defRPr/>
            </a:lvl8pPr>
            <a:lvl9pPr marL="3654173" indent="0" algn="ctr">
              <a:buNone/>
              <a:defRPr/>
            </a:lvl9pPr>
          </a:lstStyle>
          <a:p>
            <a:r>
              <a:rPr lang="fr-FR" dirty="0" smtClean="0"/>
              <a:t>Cliquez pour modifier le style des sous-titres du masque</a:t>
            </a:r>
            <a:endParaRPr lang="en-GB" dirty="0"/>
          </a:p>
        </p:txBody>
      </p:sp>
      <p:sp>
        <p:nvSpPr>
          <p:cNvPr id="7" name="Espace réservé de la date 1"/>
          <p:cNvSpPr>
            <a:spLocks noGrp="1"/>
          </p:cNvSpPr>
          <p:nvPr>
            <p:ph type="dt" sz="half" idx="2"/>
          </p:nvPr>
        </p:nvSpPr>
        <p:spPr>
          <a:xfrm>
            <a:off x="634729" y="6492973"/>
            <a:ext cx="2311400" cy="365125"/>
          </a:xfrm>
          <a:prstGeom prst="rect">
            <a:avLst/>
          </a:prstGeom>
        </p:spPr>
        <p:txBody>
          <a:bodyPr vert="horz" lIns="91353" tIns="45676" rIns="91353" bIns="45676" rtlCol="0" anchor="ctr"/>
          <a:lstStyle>
            <a:lvl1pPr algn="l">
              <a:defRPr sz="1200">
                <a:solidFill>
                  <a:schemeClr val="tx1">
                    <a:tint val="75000"/>
                  </a:schemeClr>
                </a:solidFill>
              </a:defRPr>
            </a:lvl1pPr>
          </a:lstStyle>
          <a:p>
            <a:pPr algn="ctr"/>
            <a:r>
              <a:rPr lang="en-US" smtClean="0">
                <a:solidFill>
                  <a:srgbClr val="5F5F5F">
                    <a:tint val="75000"/>
                  </a:srgbClr>
                </a:solidFill>
                <a:ea typeface="ヒラギノ角ゴ ProN W3"/>
                <a:cs typeface="ヒラギノ角ゴ ProN W3"/>
              </a:rPr>
              <a:t>6 December 2016</a:t>
            </a:r>
            <a:endParaRPr lang="en-US" dirty="0">
              <a:solidFill>
                <a:srgbClr val="5F5F5F">
                  <a:tint val="75000"/>
                </a:srgbClr>
              </a:solidFill>
              <a:ea typeface="ヒラギノ角ゴ ProN W3"/>
              <a:cs typeface="ヒラギノ角ゴ ProN W3"/>
            </a:endParaRPr>
          </a:p>
        </p:txBody>
      </p:sp>
      <p:sp>
        <p:nvSpPr>
          <p:cNvPr id="8" name="Espace réservé du pied de page 3"/>
          <p:cNvSpPr>
            <a:spLocks noGrp="1"/>
          </p:cNvSpPr>
          <p:nvPr>
            <p:ph type="ftr" sz="quarter" idx="3"/>
          </p:nvPr>
        </p:nvSpPr>
        <p:spPr>
          <a:xfrm>
            <a:off x="3384550" y="6485547"/>
            <a:ext cx="3136900" cy="365125"/>
          </a:xfrm>
          <a:prstGeom prst="rect">
            <a:avLst/>
          </a:prstGeom>
        </p:spPr>
        <p:txBody>
          <a:bodyPr vert="horz" lIns="91353" tIns="45676" rIns="91353" bIns="45676" rtlCol="0" anchor="ctr"/>
          <a:lstStyle>
            <a:lvl1pPr algn="ctr">
              <a:defRPr sz="1200">
                <a:solidFill>
                  <a:schemeClr val="tx1">
                    <a:tint val="75000"/>
                  </a:schemeClr>
                </a:solidFill>
              </a:defRPr>
            </a:lvl1pPr>
          </a:lstStyle>
          <a:p>
            <a:r>
              <a:rPr lang="en-US" smtClean="0">
                <a:solidFill>
                  <a:srgbClr val="5F5F5F">
                    <a:tint val="75000"/>
                  </a:srgbClr>
                </a:solidFill>
                <a:ea typeface="ヒラギノ角ゴ ProN W3"/>
                <a:cs typeface="ヒラギノ角ゴ ProN W3"/>
              </a:rPr>
              <a:t>LCWS'16, Morioka</a:t>
            </a:r>
            <a:endParaRPr lang="en-US" dirty="0">
              <a:solidFill>
                <a:srgbClr val="5F5F5F">
                  <a:tint val="75000"/>
                </a:srgbClr>
              </a:solidFill>
              <a:ea typeface="ヒラギノ角ゴ ProN W3"/>
              <a:cs typeface="ヒラギノ角ゴ ProN W3"/>
            </a:endParaRPr>
          </a:p>
        </p:txBody>
      </p:sp>
      <p:sp>
        <p:nvSpPr>
          <p:cNvPr id="9" name="Espace réservé du numéro de diapositive 5"/>
          <p:cNvSpPr>
            <a:spLocks noGrp="1"/>
          </p:cNvSpPr>
          <p:nvPr>
            <p:ph type="sldNum" sz="quarter" idx="4"/>
          </p:nvPr>
        </p:nvSpPr>
        <p:spPr>
          <a:xfrm>
            <a:off x="7099300" y="6474790"/>
            <a:ext cx="2311400" cy="365125"/>
          </a:xfrm>
          <a:prstGeom prst="rect">
            <a:avLst/>
          </a:prstGeom>
        </p:spPr>
        <p:txBody>
          <a:bodyPr vert="horz" lIns="91353" tIns="45676" rIns="91353" bIns="45676" rtlCol="0" anchor="ctr"/>
          <a:lstStyle>
            <a:lvl1pPr algn="r">
              <a:defRPr sz="1200">
                <a:solidFill>
                  <a:schemeClr val="tx1">
                    <a:tint val="75000"/>
                  </a:schemeClr>
                </a:solidFill>
              </a:defRPr>
            </a:lvl1pPr>
          </a:lstStyle>
          <a:p>
            <a:fld id="{4F53C66D-ABF2-43CF-A407-3C809315B5B7}" type="slidenum">
              <a:rPr lang="en-US" smtClean="0">
                <a:solidFill>
                  <a:srgbClr val="5F5F5F">
                    <a:tint val="75000"/>
                  </a:srgbClr>
                </a:solidFill>
                <a:ea typeface="ヒラギノ角ゴ ProN W3"/>
                <a:cs typeface="ヒラギノ角ゴ ProN W3"/>
              </a:rPr>
              <a:pPr/>
              <a:t>‹#›</a:t>
            </a:fld>
            <a:endParaRPr lang="en-US" dirty="0">
              <a:solidFill>
                <a:srgbClr val="5F5F5F">
                  <a:tint val="75000"/>
                </a:srgbClr>
              </a:solidFill>
              <a:ea typeface="ヒラギノ角ゴ ProN W3"/>
              <a:cs typeface="ヒラギノ角ゴ ProN W3"/>
            </a:endParaRPr>
          </a:p>
        </p:txBody>
      </p:sp>
    </p:spTree>
    <p:extLst>
      <p:ext uri="{BB962C8B-B14F-4D97-AF65-F5344CB8AC3E}">
        <p14:creationId xmlns:p14="http://schemas.microsoft.com/office/powerpoint/2010/main" val="22190685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a:xfrm>
            <a:off x="495300" y="836723"/>
            <a:ext cx="8915400" cy="5289451"/>
          </a:xfrm>
          <a:prstGeom prst="rect">
            <a:avLst/>
          </a:prstGeom>
        </p:spPr>
        <p:txBody>
          <a:bodyPr lIns="91353" tIns="45676" rIns="91353" bIns="45676"/>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GB" dirty="0"/>
          </a:p>
        </p:txBody>
      </p:sp>
      <p:sp>
        <p:nvSpPr>
          <p:cNvPr id="7" name="Espace réservé de la date 1"/>
          <p:cNvSpPr>
            <a:spLocks noGrp="1"/>
          </p:cNvSpPr>
          <p:nvPr>
            <p:ph type="dt" sz="half" idx="2"/>
          </p:nvPr>
        </p:nvSpPr>
        <p:spPr>
          <a:xfrm>
            <a:off x="634729" y="6492973"/>
            <a:ext cx="2311400" cy="365125"/>
          </a:xfrm>
          <a:prstGeom prst="rect">
            <a:avLst/>
          </a:prstGeom>
        </p:spPr>
        <p:txBody>
          <a:bodyPr vert="horz" lIns="91353" tIns="45676" rIns="91353" bIns="45676" rtlCol="0" anchor="ctr"/>
          <a:lstStyle>
            <a:lvl1pPr algn="l">
              <a:defRPr sz="1200">
                <a:solidFill>
                  <a:schemeClr val="tx1">
                    <a:tint val="75000"/>
                  </a:schemeClr>
                </a:solidFill>
              </a:defRPr>
            </a:lvl1pPr>
          </a:lstStyle>
          <a:p>
            <a:pPr algn="ctr"/>
            <a:r>
              <a:rPr lang="en-US" smtClean="0">
                <a:solidFill>
                  <a:srgbClr val="5F5F5F">
                    <a:tint val="75000"/>
                  </a:srgbClr>
                </a:solidFill>
                <a:ea typeface="ヒラギノ角ゴ ProN W3"/>
                <a:cs typeface="ヒラギノ角ゴ ProN W3"/>
              </a:rPr>
              <a:t>6 December 2016</a:t>
            </a:r>
            <a:endParaRPr lang="en-US" dirty="0">
              <a:solidFill>
                <a:srgbClr val="5F5F5F">
                  <a:tint val="75000"/>
                </a:srgbClr>
              </a:solidFill>
              <a:ea typeface="ヒラギノ角ゴ ProN W3"/>
              <a:cs typeface="ヒラギノ角ゴ ProN W3"/>
            </a:endParaRPr>
          </a:p>
        </p:txBody>
      </p:sp>
      <p:sp>
        <p:nvSpPr>
          <p:cNvPr id="8" name="Espace réservé du pied de page 3"/>
          <p:cNvSpPr>
            <a:spLocks noGrp="1"/>
          </p:cNvSpPr>
          <p:nvPr>
            <p:ph type="ftr" sz="quarter" idx="3"/>
          </p:nvPr>
        </p:nvSpPr>
        <p:spPr>
          <a:xfrm>
            <a:off x="3384550" y="6485547"/>
            <a:ext cx="3136900" cy="365125"/>
          </a:xfrm>
          <a:prstGeom prst="rect">
            <a:avLst/>
          </a:prstGeom>
        </p:spPr>
        <p:txBody>
          <a:bodyPr vert="horz" lIns="91353" tIns="45676" rIns="91353" bIns="45676" rtlCol="0" anchor="ctr"/>
          <a:lstStyle>
            <a:lvl1pPr algn="ctr">
              <a:defRPr sz="1200">
                <a:solidFill>
                  <a:schemeClr val="tx1">
                    <a:tint val="75000"/>
                  </a:schemeClr>
                </a:solidFill>
              </a:defRPr>
            </a:lvl1pPr>
          </a:lstStyle>
          <a:p>
            <a:r>
              <a:rPr lang="en-US" smtClean="0">
                <a:solidFill>
                  <a:srgbClr val="5F5F5F">
                    <a:tint val="75000"/>
                  </a:srgbClr>
                </a:solidFill>
                <a:ea typeface="ヒラギノ角ゴ ProN W3"/>
                <a:cs typeface="ヒラギノ角ゴ ProN W3"/>
              </a:rPr>
              <a:t>LCWS'16, Morioka</a:t>
            </a:r>
            <a:endParaRPr lang="en-US" dirty="0">
              <a:solidFill>
                <a:srgbClr val="5F5F5F">
                  <a:tint val="75000"/>
                </a:srgbClr>
              </a:solidFill>
              <a:ea typeface="ヒラギノ角ゴ ProN W3"/>
              <a:cs typeface="ヒラギノ角ゴ ProN W3"/>
            </a:endParaRPr>
          </a:p>
        </p:txBody>
      </p:sp>
      <p:sp>
        <p:nvSpPr>
          <p:cNvPr id="9" name="Espace réservé du numéro de diapositive 5"/>
          <p:cNvSpPr>
            <a:spLocks noGrp="1"/>
          </p:cNvSpPr>
          <p:nvPr>
            <p:ph type="sldNum" sz="quarter" idx="4"/>
          </p:nvPr>
        </p:nvSpPr>
        <p:spPr>
          <a:xfrm>
            <a:off x="7099300" y="6474790"/>
            <a:ext cx="2311400" cy="365125"/>
          </a:xfrm>
          <a:prstGeom prst="rect">
            <a:avLst/>
          </a:prstGeom>
        </p:spPr>
        <p:txBody>
          <a:bodyPr vert="horz" lIns="91353" tIns="45676" rIns="91353" bIns="45676" rtlCol="0" anchor="ctr"/>
          <a:lstStyle>
            <a:lvl1pPr algn="r">
              <a:defRPr sz="1200">
                <a:solidFill>
                  <a:schemeClr val="tx1">
                    <a:tint val="75000"/>
                  </a:schemeClr>
                </a:solidFill>
              </a:defRPr>
            </a:lvl1pPr>
          </a:lstStyle>
          <a:p>
            <a:fld id="{4F53C66D-ABF2-43CF-A407-3C809315B5B7}" type="slidenum">
              <a:rPr lang="en-US" smtClean="0">
                <a:solidFill>
                  <a:srgbClr val="5F5F5F">
                    <a:tint val="75000"/>
                  </a:srgbClr>
                </a:solidFill>
                <a:ea typeface="ヒラギノ角ゴ ProN W3"/>
                <a:cs typeface="ヒラギノ角ゴ ProN W3"/>
              </a:rPr>
              <a:pPr/>
              <a:t>‹#›</a:t>
            </a:fld>
            <a:endParaRPr lang="en-US" dirty="0">
              <a:solidFill>
                <a:srgbClr val="5F5F5F">
                  <a:tint val="75000"/>
                </a:srgbClr>
              </a:solidFill>
              <a:ea typeface="ヒラギノ角ゴ ProN W3"/>
              <a:cs typeface="ヒラギノ角ゴ ProN W3"/>
            </a:endParaRPr>
          </a:p>
        </p:txBody>
      </p:sp>
    </p:spTree>
    <p:extLst>
      <p:ext uri="{BB962C8B-B14F-4D97-AF65-F5344CB8AC3E}">
        <p14:creationId xmlns:p14="http://schemas.microsoft.com/office/powerpoint/2010/main" val="272481522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523"/>
            <a:ext cx="8420100" cy="1470025"/>
          </a:xfrm>
        </p:spPr>
        <p:txBody>
          <a:bodyPr/>
          <a:lstStyle>
            <a:lvl1pPr>
              <a:defRPr sz="3200"/>
            </a:lvl1pPr>
          </a:lstStyle>
          <a:p>
            <a:r>
              <a:rPr lang="fr-FR" dirty="0" smtClean="0"/>
              <a:t>Cliquez pour modifier le style du titre</a:t>
            </a:r>
            <a:endParaRPr lang="en-GB" dirty="0"/>
          </a:p>
        </p:txBody>
      </p:sp>
      <p:sp>
        <p:nvSpPr>
          <p:cNvPr id="3" name="Sous-titre 2"/>
          <p:cNvSpPr>
            <a:spLocks noGrp="1"/>
          </p:cNvSpPr>
          <p:nvPr>
            <p:ph type="subTitle" idx="1"/>
          </p:nvPr>
        </p:nvSpPr>
        <p:spPr>
          <a:xfrm>
            <a:off x="1485900" y="3886200"/>
            <a:ext cx="6934200" cy="1752600"/>
          </a:xfrm>
          <a:prstGeom prst="rect">
            <a:avLst/>
          </a:prstGeom>
        </p:spPr>
        <p:txBody>
          <a:bodyPr lIns="91353" tIns="45676" rIns="91353" bIns="45676"/>
          <a:lstStyle>
            <a:lvl1pPr marL="0" indent="0" algn="ctr">
              <a:buNone/>
              <a:defRPr sz="2800"/>
            </a:lvl1pPr>
            <a:lvl2pPr marL="456774" indent="0" algn="ctr">
              <a:buNone/>
              <a:defRPr/>
            </a:lvl2pPr>
            <a:lvl3pPr marL="913543" indent="0" algn="ctr">
              <a:buNone/>
              <a:defRPr/>
            </a:lvl3pPr>
            <a:lvl4pPr marL="1370314" indent="0" algn="ctr">
              <a:buNone/>
              <a:defRPr/>
            </a:lvl4pPr>
            <a:lvl5pPr marL="1827088" indent="0" algn="ctr">
              <a:buNone/>
              <a:defRPr/>
            </a:lvl5pPr>
            <a:lvl6pPr marL="2283858" indent="0" algn="ctr">
              <a:buNone/>
              <a:defRPr/>
            </a:lvl6pPr>
            <a:lvl7pPr marL="2740630" indent="0" algn="ctr">
              <a:buNone/>
              <a:defRPr/>
            </a:lvl7pPr>
            <a:lvl8pPr marL="3197401" indent="0" algn="ctr">
              <a:buNone/>
              <a:defRPr/>
            </a:lvl8pPr>
            <a:lvl9pPr marL="3654173" indent="0" algn="ctr">
              <a:buNone/>
              <a:defRPr/>
            </a:lvl9pPr>
          </a:lstStyle>
          <a:p>
            <a:r>
              <a:rPr lang="fr-FR" dirty="0" smtClean="0"/>
              <a:t>Cliquez pour modifier le style des sous-titres du masque</a:t>
            </a:r>
            <a:endParaRPr lang="en-GB" dirty="0"/>
          </a:p>
        </p:txBody>
      </p:sp>
      <p:sp>
        <p:nvSpPr>
          <p:cNvPr id="7" name="Espace réservé de la date 1"/>
          <p:cNvSpPr>
            <a:spLocks noGrp="1"/>
          </p:cNvSpPr>
          <p:nvPr>
            <p:ph type="dt" sz="half" idx="2"/>
          </p:nvPr>
        </p:nvSpPr>
        <p:spPr>
          <a:xfrm>
            <a:off x="634729" y="6492967"/>
            <a:ext cx="2311400" cy="365125"/>
          </a:xfrm>
          <a:prstGeom prst="rect">
            <a:avLst/>
          </a:prstGeom>
        </p:spPr>
        <p:txBody>
          <a:bodyPr vert="horz" lIns="91353" tIns="45676" rIns="91353" bIns="45676" rtlCol="0" anchor="ctr"/>
          <a:lstStyle>
            <a:lvl1pPr algn="l">
              <a:defRPr sz="1200">
                <a:solidFill>
                  <a:schemeClr val="tx1">
                    <a:tint val="75000"/>
                  </a:schemeClr>
                </a:solidFill>
              </a:defRPr>
            </a:lvl1pPr>
          </a:lstStyle>
          <a:p>
            <a:pPr algn="ctr"/>
            <a:r>
              <a:rPr lang="en-US" smtClean="0">
                <a:solidFill>
                  <a:srgbClr val="5F5F5F">
                    <a:tint val="75000"/>
                  </a:srgbClr>
                </a:solidFill>
                <a:ea typeface="ヒラギノ角ゴ ProN W3"/>
                <a:cs typeface="ヒラギノ角ゴ ProN W3"/>
              </a:rPr>
              <a:t>6 December 2016</a:t>
            </a:r>
            <a:endParaRPr lang="en-US" dirty="0">
              <a:solidFill>
                <a:srgbClr val="5F5F5F">
                  <a:tint val="75000"/>
                </a:srgbClr>
              </a:solidFill>
              <a:ea typeface="ヒラギノ角ゴ ProN W3"/>
              <a:cs typeface="ヒラギノ角ゴ ProN W3"/>
            </a:endParaRPr>
          </a:p>
        </p:txBody>
      </p:sp>
      <p:sp>
        <p:nvSpPr>
          <p:cNvPr id="8" name="Espace réservé du pied de page 3"/>
          <p:cNvSpPr>
            <a:spLocks noGrp="1"/>
          </p:cNvSpPr>
          <p:nvPr>
            <p:ph type="ftr" sz="quarter" idx="3"/>
          </p:nvPr>
        </p:nvSpPr>
        <p:spPr>
          <a:xfrm>
            <a:off x="3384550" y="6485538"/>
            <a:ext cx="3136900" cy="365125"/>
          </a:xfrm>
          <a:prstGeom prst="rect">
            <a:avLst/>
          </a:prstGeom>
        </p:spPr>
        <p:txBody>
          <a:bodyPr vert="horz" lIns="91353" tIns="45676" rIns="91353" bIns="45676" rtlCol="0" anchor="ctr"/>
          <a:lstStyle>
            <a:lvl1pPr algn="ctr">
              <a:defRPr sz="1200">
                <a:solidFill>
                  <a:schemeClr val="tx1">
                    <a:tint val="75000"/>
                  </a:schemeClr>
                </a:solidFill>
              </a:defRPr>
            </a:lvl1pPr>
          </a:lstStyle>
          <a:p>
            <a:r>
              <a:rPr lang="en-US" smtClean="0">
                <a:solidFill>
                  <a:srgbClr val="5F5F5F">
                    <a:tint val="75000"/>
                  </a:srgbClr>
                </a:solidFill>
                <a:ea typeface="ヒラギノ角ゴ ProN W3"/>
                <a:cs typeface="ヒラギノ角ゴ ProN W3"/>
              </a:rPr>
              <a:t>LCWS'16, Morioka</a:t>
            </a:r>
            <a:endParaRPr lang="en-US" dirty="0">
              <a:solidFill>
                <a:srgbClr val="5F5F5F">
                  <a:tint val="75000"/>
                </a:srgbClr>
              </a:solidFill>
              <a:ea typeface="ヒラギノ角ゴ ProN W3"/>
              <a:cs typeface="ヒラギノ角ゴ ProN W3"/>
            </a:endParaRPr>
          </a:p>
        </p:txBody>
      </p:sp>
      <p:sp>
        <p:nvSpPr>
          <p:cNvPr id="9" name="Espace réservé du numéro de diapositive 5"/>
          <p:cNvSpPr>
            <a:spLocks noGrp="1"/>
          </p:cNvSpPr>
          <p:nvPr>
            <p:ph type="sldNum" sz="quarter" idx="4"/>
          </p:nvPr>
        </p:nvSpPr>
        <p:spPr>
          <a:xfrm>
            <a:off x="7099300" y="6474780"/>
            <a:ext cx="2311400" cy="365125"/>
          </a:xfrm>
          <a:prstGeom prst="rect">
            <a:avLst/>
          </a:prstGeom>
        </p:spPr>
        <p:txBody>
          <a:bodyPr vert="horz" lIns="91353" tIns="45676" rIns="91353" bIns="45676" rtlCol="0" anchor="ctr"/>
          <a:lstStyle>
            <a:lvl1pPr algn="r">
              <a:defRPr sz="1200">
                <a:solidFill>
                  <a:schemeClr val="tx1">
                    <a:tint val="75000"/>
                  </a:schemeClr>
                </a:solidFill>
              </a:defRPr>
            </a:lvl1pPr>
          </a:lstStyle>
          <a:p>
            <a:fld id="{4F53C66D-ABF2-43CF-A407-3C809315B5B7}" type="slidenum">
              <a:rPr lang="en-US" smtClean="0">
                <a:solidFill>
                  <a:srgbClr val="5F5F5F">
                    <a:tint val="75000"/>
                  </a:srgbClr>
                </a:solidFill>
                <a:ea typeface="ヒラギノ角ゴ ProN W3"/>
                <a:cs typeface="ヒラギノ角ゴ ProN W3"/>
              </a:rPr>
              <a:pPr/>
              <a:t>‹#›</a:t>
            </a:fld>
            <a:endParaRPr lang="en-US" dirty="0">
              <a:solidFill>
                <a:srgbClr val="5F5F5F">
                  <a:tint val="75000"/>
                </a:srgbClr>
              </a:solidFill>
              <a:ea typeface="ヒラギノ角ゴ ProN W3"/>
              <a:cs typeface="ヒラギノ角ゴ ProN W3"/>
            </a:endParaRPr>
          </a:p>
        </p:txBody>
      </p:sp>
    </p:spTree>
    <p:extLst>
      <p:ext uri="{BB962C8B-B14F-4D97-AF65-F5344CB8AC3E}">
        <p14:creationId xmlns:p14="http://schemas.microsoft.com/office/powerpoint/2010/main" val="224735093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a:xfrm>
            <a:off x="495300" y="836723"/>
            <a:ext cx="8915400" cy="5289451"/>
          </a:xfrm>
          <a:prstGeom prst="rect">
            <a:avLst/>
          </a:prstGeom>
        </p:spPr>
        <p:txBody>
          <a:bodyPr lIns="91353" tIns="45676" rIns="91353" bIns="45676"/>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GB" dirty="0"/>
          </a:p>
        </p:txBody>
      </p:sp>
      <p:sp>
        <p:nvSpPr>
          <p:cNvPr id="7" name="Espace réservé de la date 1"/>
          <p:cNvSpPr>
            <a:spLocks noGrp="1"/>
          </p:cNvSpPr>
          <p:nvPr>
            <p:ph type="dt" sz="half" idx="2"/>
          </p:nvPr>
        </p:nvSpPr>
        <p:spPr>
          <a:xfrm>
            <a:off x="634729" y="6492967"/>
            <a:ext cx="2311400" cy="365125"/>
          </a:xfrm>
          <a:prstGeom prst="rect">
            <a:avLst/>
          </a:prstGeom>
        </p:spPr>
        <p:txBody>
          <a:bodyPr vert="horz" lIns="91353" tIns="45676" rIns="91353" bIns="45676" rtlCol="0" anchor="ctr"/>
          <a:lstStyle>
            <a:lvl1pPr algn="l">
              <a:defRPr sz="1200">
                <a:solidFill>
                  <a:schemeClr val="tx1">
                    <a:tint val="75000"/>
                  </a:schemeClr>
                </a:solidFill>
              </a:defRPr>
            </a:lvl1pPr>
          </a:lstStyle>
          <a:p>
            <a:pPr algn="ctr"/>
            <a:r>
              <a:rPr lang="en-US" smtClean="0">
                <a:solidFill>
                  <a:srgbClr val="5F5F5F">
                    <a:tint val="75000"/>
                  </a:srgbClr>
                </a:solidFill>
                <a:ea typeface="ヒラギノ角ゴ ProN W3"/>
                <a:cs typeface="ヒラギノ角ゴ ProN W3"/>
              </a:rPr>
              <a:t>6 December 2016</a:t>
            </a:r>
            <a:endParaRPr lang="en-US" dirty="0">
              <a:solidFill>
                <a:srgbClr val="5F5F5F">
                  <a:tint val="75000"/>
                </a:srgbClr>
              </a:solidFill>
              <a:ea typeface="ヒラギノ角ゴ ProN W3"/>
              <a:cs typeface="ヒラギノ角ゴ ProN W3"/>
            </a:endParaRPr>
          </a:p>
        </p:txBody>
      </p:sp>
      <p:sp>
        <p:nvSpPr>
          <p:cNvPr id="8" name="Espace réservé du pied de page 3"/>
          <p:cNvSpPr>
            <a:spLocks noGrp="1"/>
          </p:cNvSpPr>
          <p:nvPr>
            <p:ph type="ftr" sz="quarter" idx="3"/>
          </p:nvPr>
        </p:nvSpPr>
        <p:spPr>
          <a:xfrm>
            <a:off x="3384550" y="6485538"/>
            <a:ext cx="3136900" cy="365125"/>
          </a:xfrm>
          <a:prstGeom prst="rect">
            <a:avLst/>
          </a:prstGeom>
        </p:spPr>
        <p:txBody>
          <a:bodyPr vert="horz" lIns="91353" tIns="45676" rIns="91353" bIns="45676" rtlCol="0" anchor="ctr"/>
          <a:lstStyle>
            <a:lvl1pPr algn="ctr">
              <a:defRPr sz="1200">
                <a:solidFill>
                  <a:schemeClr val="tx1">
                    <a:tint val="75000"/>
                  </a:schemeClr>
                </a:solidFill>
              </a:defRPr>
            </a:lvl1pPr>
          </a:lstStyle>
          <a:p>
            <a:r>
              <a:rPr lang="en-US" smtClean="0">
                <a:solidFill>
                  <a:srgbClr val="5F5F5F">
                    <a:tint val="75000"/>
                  </a:srgbClr>
                </a:solidFill>
                <a:ea typeface="ヒラギノ角ゴ ProN W3"/>
                <a:cs typeface="ヒラギノ角ゴ ProN W3"/>
              </a:rPr>
              <a:t>LCWS'16, Morioka</a:t>
            </a:r>
            <a:endParaRPr lang="en-US" dirty="0">
              <a:solidFill>
                <a:srgbClr val="5F5F5F">
                  <a:tint val="75000"/>
                </a:srgbClr>
              </a:solidFill>
              <a:ea typeface="ヒラギノ角ゴ ProN W3"/>
              <a:cs typeface="ヒラギノ角ゴ ProN W3"/>
            </a:endParaRPr>
          </a:p>
        </p:txBody>
      </p:sp>
      <p:sp>
        <p:nvSpPr>
          <p:cNvPr id="9" name="Espace réservé du numéro de diapositive 5"/>
          <p:cNvSpPr>
            <a:spLocks noGrp="1"/>
          </p:cNvSpPr>
          <p:nvPr>
            <p:ph type="sldNum" sz="quarter" idx="4"/>
          </p:nvPr>
        </p:nvSpPr>
        <p:spPr>
          <a:xfrm>
            <a:off x="7099300" y="6474780"/>
            <a:ext cx="2311400" cy="365125"/>
          </a:xfrm>
          <a:prstGeom prst="rect">
            <a:avLst/>
          </a:prstGeom>
        </p:spPr>
        <p:txBody>
          <a:bodyPr vert="horz" lIns="91353" tIns="45676" rIns="91353" bIns="45676" rtlCol="0" anchor="ctr"/>
          <a:lstStyle>
            <a:lvl1pPr algn="r">
              <a:defRPr sz="1200">
                <a:solidFill>
                  <a:schemeClr val="tx1">
                    <a:tint val="75000"/>
                  </a:schemeClr>
                </a:solidFill>
              </a:defRPr>
            </a:lvl1pPr>
          </a:lstStyle>
          <a:p>
            <a:fld id="{4F53C66D-ABF2-43CF-A407-3C809315B5B7}" type="slidenum">
              <a:rPr lang="en-US" smtClean="0">
                <a:solidFill>
                  <a:srgbClr val="5F5F5F">
                    <a:tint val="75000"/>
                  </a:srgbClr>
                </a:solidFill>
                <a:ea typeface="ヒラギノ角ゴ ProN W3"/>
                <a:cs typeface="ヒラギノ角ゴ ProN W3"/>
              </a:rPr>
              <a:pPr/>
              <a:t>‹#›</a:t>
            </a:fld>
            <a:endParaRPr lang="en-US" dirty="0">
              <a:solidFill>
                <a:srgbClr val="5F5F5F">
                  <a:tint val="75000"/>
                </a:srgbClr>
              </a:solidFill>
              <a:ea typeface="ヒラギノ角ゴ ProN W3"/>
              <a:cs typeface="ヒラギノ角ゴ ProN W3"/>
            </a:endParaRPr>
          </a:p>
        </p:txBody>
      </p:sp>
    </p:spTree>
    <p:extLst>
      <p:ext uri="{BB962C8B-B14F-4D97-AF65-F5344CB8AC3E}">
        <p14:creationId xmlns:p14="http://schemas.microsoft.com/office/powerpoint/2010/main" val="38373915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687F283-D50F-B74C-B83E-B2EE53B74691}" type="datetimeFigureOut">
              <a:rPr kumimoji="1" lang="ja-JP" altLang="en-US" smtClean="0"/>
              <a:t>17/01/14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13143625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126"/>
          <p:cNvSpPr>
            <a:spLocks noGrp="1" noChangeArrowheads="1"/>
          </p:cNvSpPr>
          <p:nvPr>
            <p:ph type="sldNum" sz="quarter" idx="10"/>
          </p:nvPr>
        </p:nvSpPr>
        <p:spPr>
          <a:ln/>
        </p:spPr>
        <p:txBody>
          <a:bodyPr/>
          <a:lstStyle>
            <a:lvl1pPr>
              <a:defRPr/>
            </a:lvl1pPr>
          </a:lstStyle>
          <a:p>
            <a:pPr>
              <a:defRPr/>
            </a:pPr>
            <a:fld id="{57F17373-7C45-4563-BAB1-D7F59A214E86}" type="slidenum">
              <a:rPr lang="en-GB">
                <a:solidFill>
                  <a:srgbClr val="FFFFFF"/>
                </a:solidFill>
                <a:ea typeface="ＭＳ Ｐゴシック"/>
              </a:rPr>
              <a:pPr>
                <a:defRPr/>
              </a:pPr>
              <a:t>‹#›</a:t>
            </a:fld>
            <a:endParaRPr lang="en-GB">
              <a:solidFill>
                <a:srgbClr val="FFFFFF"/>
              </a:solidFill>
              <a:ea typeface="ＭＳ Ｐゴシック"/>
            </a:endParaRPr>
          </a:p>
        </p:txBody>
      </p:sp>
    </p:spTree>
    <p:extLst>
      <p:ext uri="{BB962C8B-B14F-4D97-AF65-F5344CB8AC3E}">
        <p14:creationId xmlns:p14="http://schemas.microsoft.com/office/powerpoint/2010/main" val="16976789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520"/>
            <a:ext cx="8420100" cy="1470025"/>
          </a:xfrm>
        </p:spPr>
        <p:txBody>
          <a:bodyPr/>
          <a:lstStyle>
            <a:lvl1pPr>
              <a:defRPr sz="3200"/>
            </a:lvl1pPr>
          </a:lstStyle>
          <a:p>
            <a:r>
              <a:rPr lang="fr-FR" dirty="0" smtClean="0"/>
              <a:t>Cliquez pour modifier le style du titre</a:t>
            </a:r>
            <a:endParaRPr lang="en-GB" dirty="0"/>
          </a:p>
        </p:txBody>
      </p:sp>
      <p:sp>
        <p:nvSpPr>
          <p:cNvPr id="3" name="Sous-titre 2"/>
          <p:cNvSpPr>
            <a:spLocks noGrp="1"/>
          </p:cNvSpPr>
          <p:nvPr>
            <p:ph type="subTitle" idx="1"/>
          </p:nvPr>
        </p:nvSpPr>
        <p:spPr>
          <a:xfrm>
            <a:off x="1485900" y="3886200"/>
            <a:ext cx="6934200" cy="1752600"/>
          </a:xfrm>
          <a:prstGeom prst="rect">
            <a:avLst/>
          </a:prstGeom>
        </p:spPr>
        <p:txBody>
          <a:bodyPr lIns="91353" tIns="45676" rIns="91353" bIns="45676"/>
          <a:lstStyle>
            <a:lvl1pPr marL="0" indent="0" algn="ctr">
              <a:buNone/>
              <a:defRPr sz="2800"/>
            </a:lvl1pPr>
            <a:lvl2pPr marL="456774" indent="0" algn="ctr">
              <a:buNone/>
              <a:defRPr/>
            </a:lvl2pPr>
            <a:lvl3pPr marL="913543" indent="0" algn="ctr">
              <a:buNone/>
              <a:defRPr/>
            </a:lvl3pPr>
            <a:lvl4pPr marL="1370314" indent="0" algn="ctr">
              <a:buNone/>
              <a:defRPr/>
            </a:lvl4pPr>
            <a:lvl5pPr marL="1827088" indent="0" algn="ctr">
              <a:buNone/>
              <a:defRPr/>
            </a:lvl5pPr>
            <a:lvl6pPr marL="2283858" indent="0" algn="ctr">
              <a:buNone/>
              <a:defRPr/>
            </a:lvl6pPr>
            <a:lvl7pPr marL="2740630" indent="0" algn="ctr">
              <a:buNone/>
              <a:defRPr/>
            </a:lvl7pPr>
            <a:lvl8pPr marL="3197401" indent="0" algn="ctr">
              <a:buNone/>
              <a:defRPr/>
            </a:lvl8pPr>
            <a:lvl9pPr marL="3654173" indent="0" algn="ctr">
              <a:buNone/>
              <a:defRPr/>
            </a:lvl9pPr>
          </a:lstStyle>
          <a:p>
            <a:r>
              <a:rPr lang="fr-FR" dirty="0" smtClean="0"/>
              <a:t>Cliquez pour modifier le style des sous-titres du masque</a:t>
            </a:r>
            <a:endParaRPr lang="en-GB" dirty="0"/>
          </a:p>
        </p:txBody>
      </p:sp>
      <p:sp>
        <p:nvSpPr>
          <p:cNvPr id="7" name="Espace réservé de la date 1"/>
          <p:cNvSpPr>
            <a:spLocks noGrp="1"/>
          </p:cNvSpPr>
          <p:nvPr>
            <p:ph type="dt" sz="half" idx="2"/>
          </p:nvPr>
        </p:nvSpPr>
        <p:spPr>
          <a:xfrm>
            <a:off x="634729" y="6492960"/>
            <a:ext cx="2311400" cy="365125"/>
          </a:xfrm>
          <a:prstGeom prst="rect">
            <a:avLst/>
          </a:prstGeom>
        </p:spPr>
        <p:txBody>
          <a:bodyPr vert="horz" lIns="91353" tIns="45676" rIns="91353" bIns="45676" rtlCol="0" anchor="ctr"/>
          <a:lstStyle>
            <a:lvl1pPr algn="l">
              <a:defRPr sz="1200">
                <a:solidFill>
                  <a:schemeClr val="tx1">
                    <a:tint val="75000"/>
                  </a:schemeClr>
                </a:solidFill>
              </a:defRPr>
            </a:lvl1pPr>
          </a:lstStyle>
          <a:p>
            <a:pPr algn="ctr"/>
            <a:r>
              <a:rPr lang="en-US" smtClean="0">
                <a:solidFill>
                  <a:srgbClr val="5F5F5F">
                    <a:tint val="75000"/>
                  </a:srgbClr>
                </a:solidFill>
                <a:ea typeface="ヒラギノ角ゴ ProN W3"/>
                <a:cs typeface="ヒラギノ角ゴ ProN W3"/>
              </a:rPr>
              <a:t>6 December 2016</a:t>
            </a:r>
            <a:endParaRPr lang="en-US" dirty="0">
              <a:solidFill>
                <a:srgbClr val="5F5F5F">
                  <a:tint val="75000"/>
                </a:srgbClr>
              </a:solidFill>
              <a:ea typeface="ヒラギノ角ゴ ProN W3"/>
              <a:cs typeface="ヒラギノ角ゴ ProN W3"/>
            </a:endParaRPr>
          </a:p>
        </p:txBody>
      </p:sp>
      <p:sp>
        <p:nvSpPr>
          <p:cNvPr id="8" name="Espace réservé du pied de page 3"/>
          <p:cNvSpPr>
            <a:spLocks noGrp="1"/>
          </p:cNvSpPr>
          <p:nvPr>
            <p:ph type="ftr" sz="quarter" idx="3"/>
          </p:nvPr>
        </p:nvSpPr>
        <p:spPr>
          <a:xfrm>
            <a:off x="3384550" y="6485533"/>
            <a:ext cx="3136900" cy="365125"/>
          </a:xfrm>
          <a:prstGeom prst="rect">
            <a:avLst/>
          </a:prstGeom>
        </p:spPr>
        <p:txBody>
          <a:bodyPr vert="horz" lIns="91353" tIns="45676" rIns="91353" bIns="45676" rtlCol="0" anchor="ctr"/>
          <a:lstStyle>
            <a:lvl1pPr algn="ctr">
              <a:defRPr sz="1200">
                <a:solidFill>
                  <a:schemeClr val="tx1">
                    <a:tint val="75000"/>
                  </a:schemeClr>
                </a:solidFill>
              </a:defRPr>
            </a:lvl1pPr>
          </a:lstStyle>
          <a:p>
            <a:r>
              <a:rPr lang="en-US" smtClean="0">
                <a:solidFill>
                  <a:srgbClr val="5F5F5F">
                    <a:tint val="75000"/>
                  </a:srgbClr>
                </a:solidFill>
                <a:ea typeface="ヒラギノ角ゴ ProN W3"/>
                <a:cs typeface="ヒラギノ角ゴ ProN W3"/>
              </a:rPr>
              <a:t>LCWS'16, Morioka</a:t>
            </a:r>
            <a:endParaRPr lang="en-US" dirty="0">
              <a:solidFill>
                <a:srgbClr val="5F5F5F">
                  <a:tint val="75000"/>
                </a:srgbClr>
              </a:solidFill>
              <a:ea typeface="ヒラギノ角ゴ ProN W3"/>
              <a:cs typeface="ヒラギノ角ゴ ProN W3"/>
            </a:endParaRPr>
          </a:p>
        </p:txBody>
      </p:sp>
      <p:sp>
        <p:nvSpPr>
          <p:cNvPr id="9" name="Espace réservé du numéro de diapositive 5"/>
          <p:cNvSpPr>
            <a:spLocks noGrp="1"/>
          </p:cNvSpPr>
          <p:nvPr>
            <p:ph type="sldNum" sz="quarter" idx="4"/>
          </p:nvPr>
        </p:nvSpPr>
        <p:spPr>
          <a:xfrm>
            <a:off x="7099300" y="6474778"/>
            <a:ext cx="2311400" cy="365125"/>
          </a:xfrm>
          <a:prstGeom prst="rect">
            <a:avLst/>
          </a:prstGeom>
        </p:spPr>
        <p:txBody>
          <a:bodyPr vert="horz" lIns="91353" tIns="45676" rIns="91353" bIns="45676" rtlCol="0" anchor="ctr"/>
          <a:lstStyle>
            <a:lvl1pPr algn="r">
              <a:defRPr sz="1200">
                <a:solidFill>
                  <a:schemeClr val="tx1">
                    <a:tint val="75000"/>
                  </a:schemeClr>
                </a:solidFill>
              </a:defRPr>
            </a:lvl1pPr>
          </a:lstStyle>
          <a:p>
            <a:fld id="{4F53C66D-ABF2-43CF-A407-3C809315B5B7}" type="slidenum">
              <a:rPr lang="en-US" smtClean="0">
                <a:solidFill>
                  <a:srgbClr val="5F5F5F">
                    <a:tint val="75000"/>
                  </a:srgbClr>
                </a:solidFill>
                <a:ea typeface="ヒラギノ角ゴ ProN W3"/>
                <a:cs typeface="ヒラギノ角ゴ ProN W3"/>
              </a:rPr>
              <a:pPr/>
              <a:t>‹#›</a:t>
            </a:fld>
            <a:endParaRPr lang="en-US" dirty="0">
              <a:solidFill>
                <a:srgbClr val="5F5F5F">
                  <a:tint val="75000"/>
                </a:srgbClr>
              </a:solidFill>
              <a:ea typeface="ヒラギノ角ゴ ProN W3"/>
              <a:cs typeface="ヒラギノ角ゴ ProN W3"/>
            </a:endParaRPr>
          </a:p>
        </p:txBody>
      </p:sp>
    </p:spTree>
    <p:extLst>
      <p:ext uri="{BB962C8B-B14F-4D97-AF65-F5344CB8AC3E}">
        <p14:creationId xmlns:p14="http://schemas.microsoft.com/office/powerpoint/2010/main" val="305829476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a:xfrm>
            <a:off x="495300" y="836723"/>
            <a:ext cx="8915400" cy="5289451"/>
          </a:xfrm>
          <a:prstGeom prst="rect">
            <a:avLst/>
          </a:prstGeom>
        </p:spPr>
        <p:txBody>
          <a:bodyPr lIns="91353" tIns="45676" rIns="91353" bIns="45676"/>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GB" dirty="0"/>
          </a:p>
        </p:txBody>
      </p:sp>
      <p:sp>
        <p:nvSpPr>
          <p:cNvPr id="7" name="Espace réservé de la date 1"/>
          <p:cNvSpPr>
            <a:spLocks noGrp="1"/>
          </p:cNvSpPr>
          <p:nvPr>
            <p:ph type="dt" sz="half" idx="2"/>
          </p:nvPr>
        </p:nvSpPr>
        <p:spPr>
          <a:xfrm>
            <a:off x="634729" y="6492960"/>
            <a:ext cx="2311400" cy="365125"/>
          </a:xfrm>
          <a:prstGeom prst="rect">
            <a:avLst/>
          </a:prstGeom>
        </p:spPr>
        <p:txBody>
          <a:bodyPr vert="horz" lIns="91353" tIns="45676" rIns="91353" bIns="45676" rtlCol="0" anchor="ctr"/>
          <a:lstStyle>
            <a:lvl1pPr algn="l">
              <a:defRPr sz="1200">
                <a:solidFill>
                  <a:schemeClr val="tx1">
                    <a:tint val="75000"/>
                  </a:schemeClr>
                </a:solidFill>
              </a:defRPr>
            </a:lvl1pPr>
          </a:lstStyle>
          <a:p>
            <a:pPr algn="ctr"/>
            <a:r>
              <a:rPr lang="en-US" smtClean="0">
                <a:solidFill>
                  <a:srgbClr val="5F5F5F">
                    <a:tint val="75000"/>
                  </a:srgbClr>
                </a:solidFill>
                <a:ea typeface="ヒラギノ角ゴ ProN W3"/>
                <a:cs typeface="ヒラギノ角ゴ ProN W3"/>
              </a:rPr>
              <a:t>6 December 2016</a:t>
            </a:r>
            <a:endParaRPr lang="en-US" dirty="0">
              <a:solidFill>
                <a:srgbClr val="5F5F5F">
                  <a:tint val="75000"/>
                </a:srgbClr>
              </a:solidFill>
              <a:ea typeface="ヒラギノ角ゴ ProN W3"/>
              <a:cs typeface="ヒラギノ角ゴ ProN W3"/>
            </a:endParaRPr>
          </a:p>
        </p:txBody>
      </p:sp>
      <p:sp>
        <p:nvSpPr>
          <p:cNvPr id="8" name="Espace réservé du pied de page 3"/>
          <p:cNvSpPr>
            <a:spLocks noGrp="1"/>
          </p:cNvSpPr>
          <p:nvPr>
            <p:ph type="ftr" sz="quarter" idx="3"/>
          </p:nvPr>
        </p:nvSpPr>
        <p:spPr>
          <a:xfrm>
            <a:off x="3384550" y="6485533"/>
            <a:ext cx="3136900" cy="365125"/>
          </a:xfrm>
          <a:prstGeom prst="rect">
            <a:avLst/>
          </a:prstGeom>
        </p:spPr>
        <p:txBody>
          <a:bodyPr vert="horz" lIns="91353" tIns="45676" rIns="91353" bIns="45676" rtlCol="0" anchor="ctr"/>
          <a:lstStyle>
            <a:lvl1pPr algn="ctr">
              <a:defRPr sz="1200">
                <a:solidFill>
                  <a:schemeClr val="tx1">
                    <a:tint val="75000"/>
                  </a:schemeClr>
                </a:solidFill>
              </a:defRPr>
            </a:lvl1pPr>
          </a:lstStyle>
          <a:p>
            <a:r>
              <a:rPr lang="en-US" smtClean="0">
                <a:solidFill>
                  <a:srgbClr val="5F5F5F">
                    <a:tint val="75000"/>
                  </a:srgbClr>
                </a:solidFill>
                <a:ea typeface="ヒラギノ角ゴ ProN W3"/>
                <a:cs typeface="ヒラギノ角ゴ ProN W3"/>
              </a:rPr>
              <a:t>LCWS'16, Morioka</a:t>
            </a:r>
            <a:endParaRPr lang="en-US" dirty="0">
              <a:solidFill>
                <a:srgbClr val="5F5F5F">
                  <a:tint val="75000"/>
                </a:srgbClr>
              </a:solidFill>
              <a:ea typeface="ヒラギノ角ゴ ProN W3"/>
              <a:cs typeface="ヒラギノ角ゴ ProN W3"/>
            </a:endParaRPr>
          </a:p>
        </p:txBody>
      </p:sp>
      <p:sp>
        <p:nvSpPr>
          <p:cNvPr id="9" name="Espace réservé du numéro de diapositive 5"/>
          <p:cNvSpPr>
            <a:spLocks noGrp="1"/>
          </p:cNvSpPr>
          <p:nvPr>
            <p:ph type="sldNum" sz="quarter" idx="4"/>
          </p:nvPr>
        </p:nvSpPr>
        <p:spPr>
          <a:xfrm>
            <a:off x="7099300" y="6474778"/>
            <a:ext cx="2311400" cy="365125"/>
          </a:xfrm>
          <a:prstGeom prst="rect">
            <a:avLst/>
          </a:prstGeom>
        </p:spPr>
        <p:txBody>
          <a:bodyPr vert="horz" lIns="91353" tIns="45676" rIns="91353" bIns="45676" rtlCol="0" anchor="ctr"/>
          <a:lstStyle>
            <a:lvl1pPr algn="r">
              <a:defRPr sz="1200">
                <a:solidFill>
                  <a:schemeClr val="tx1">
                    <a:tint val="75000"/>
                  </a:schemeClr>
                </a:solidFill>
              </a:defRPr>
            </a:lvl1pPr>
          </a:lstStyle>
          <a:p>
            <a:fld id="{4F53C66D-ABF2-43CF-A407-3C809315B5B7}" type="slidenum">
              <a:rPr lang="en-US" smtClean="0">
                <a:solidFill>
                  <a:srgbClr val="5F5F5F">
                    <a:tint val="75000"/>
                  </a:srgbClr>
                </a:solidFill>
                <a:ea typeface="ヒラギノ角ゴ ProN W3"/>
                <a:cs typeface="ヒラギノ角ゴ ProN W3"/>
              </a:rPr>
              <a:pPr/>
              <a:t>‹#›</a:t>
            </a:fld>
            <a:endParaRPr lang="en-US" dirty="0">
              <a:solidFill>
                <a:srgbClr val="5F5F5F">
                  <a:tint val="75000"/>
                </a:srgbClr>
              </a:solidFill>
              <a:ea typeface="ヒラギノ角ゴ ProN W3"/>
              <a:cs typeface="ヒラギノ角ゴ ProN W3"/>
            </a:endParaRPr>
          </a:p>
        </p:txBody>
      </p:sp>
    </p:spTree>
    <p:extLst>
      <p:ext uri="{BB962C8B-B14F-4D97-AF65-F5344CB8AC3E}">
        <p14:creationId xmlns:p14="http://schemas.microsoft.com/office/powerpoint/2010/main" val="153466010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42950" y="2126075"/>
            <a:ext cx="8420100" cy="307777"/>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485900" y="3840510"/>
            <a:ext cx="6934200" cy="492443"/>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defRPr sz="1100" b="0" i="0">
                <a:solidFill>
                  <a:srgbClr val="888888"/>
                </a:solidFill>
                <a:latin typeface="Calibri"/>
                <a:cs typeface="Calibri"/>
              </a:defRPr>
            </a:lvl1pPr>
          </a:lstStyle>
          <a:p>
            <a:pPr marL="25377">
              <a:lnSpc>
                <a:spcPts val="1045"/>
              </a:lnSpc>
            </a:pPr>
            <a:fld id="{81D60167-4931-47E6-BA6A-407CBD079E47}" type="slidenum">
              <a:rPr lang="uk-UA" spc="-5" smtClean="0"/>
              <a:pPr marL="25377">
                <a:lnSpc>
                  <a:spcPts val="1045"/>
                </a:lnSpc>
              </a:pPr>
              <a:t>‹#›</a:t>
            </a:fld>
            <a:endParaRPr lang="uk-UA" spc="-5" dirty="0"/>
          </a:p>
        </p:txBody>
      </p:sp>
    </p:spTree>
    <p:extLst>
      <p:ext uri="{BB962C8B-B14F-4D97-AF65-F5344CB8AC3E}">
        <p14:creationId xmlns:p14="http://schemas.microsoft.com/office/powerpoint/2010/main" val="64478882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6230653" y="1797572"/>
            <a:ext cx="1023619" cy="307777"/>
          </a:xfrm>
        </p:spPr>
        <p:txBody>
          <a:bodyPr lIns="0" tIns="0" rIns="0" bIns="0"/>
          <a:lstStyle>
            <a:lvl1pPr>
              <a:defRPr sz="2000" b="1" i="0">
                <a:solidFill>
                  <a:schemeClr val="bg1"/>
                </a:solidFill>
                <a:latin typeface="Calibri"/>
                <a:cs typeface="Calibri"/>
              </a:defRPr>
            </a:lvl1pPr>
          </a:lstStyle>
          <a:p>
            <a:endParaRPr/>
          </a:p>
        </p:txBody>
      </p:sp>
      <p:sp>
        <p:nvSpPr>
          <p:cNvPr id="3" name="Holder 3"/>
          <p:cNvSpPr>
            <a:spLocks noGrp="1"/>
          </p:cNvSpPr>
          <p:nvPr>
            <p:ph type="body" idx="1"/>
          </p:nvPr>
        </p:nvSpPr>
        <p:spPr>
          <a:xfrm>
            <a:off x="2273296" y="2446623"/>
            <a:ext cx="5359421" cy="492443"/>
          </a:xfrm>
        </p:spPr>
        <p:txBody>
          <a:bodyPr lIns="0" tIns="0" rIns="0" bIns="0"/>
          <a:lstStyle>
            <a:lvl1pPr>
              <a:defRPr sz="3200" b="0" i="0">
                <a:solidFill>
                  <a:srgbClr val="006FC0"/>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p:txBody>
          <a:bodyPr lIns="0" tIns="0" rIns="0" bIns="0"/>
          <a:lstStyle>
            <a:lvl1pPr>
              <a:defRPr sz="1100" b="0" i="0">
                <a:solidFill>
                  <a:srgbClr val="888888"/>
                </a:solidFill>
                <a:latin typeface="Calibri"/>
                <a:cs typeface="Calibri"/>
              </a:defRPr>
            </a:lvl1pPr>
          </a:lstStyle>
          <a:p>
            <a:pPr marL="25377">
              <a:lnSpc>
                <a:spcPts val="1045"/>
              </a:lnSpc>
            </a:pPr>
            <a:fld id="{81D60167-4931-47E6-BA6A-407CBD079E47}" type="slidenum">
              <a:rPr lang="uk-UA" spc="-5" smtClean="0"/>
              <a:pPr marL="25377">
                <a:lnSpc>
                  <a:spcPts val="1045"/>
                </a:lnSpc>
              </a:pPr>
              <a:t>‹#›</a:t>
            </a:fld>
            <a:endParaRPr lang="uk-UA" spc="-5" dirty="0"/>
          </a:p>
        </p:txBody>
      </p:sp>
    </p:spTree>
    <p:extLst>
      <p:ext uri="{BB962C8B-B14F-4D97-AF65-F5344CB8AC3E}">
        <p14:creationId xmlns:p14="http://schemas.microsoft.com/office/powerpoint/2010/main" val="230960268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6230653" y="1797572"/>
            <a:ext cx="1023619" cy="307777"/>
          </a:xfrm>
        </p:spPr>
        <p:txBody>
          <a:bodyPr lIns="0" tIns="0" rIns="0" bIns="0"/>
          <a:lstStyle>
            <a:lvl1pPr>
              <a:defRPr sz="2000" b="1" i="0">
                <a:solidFill>
                  <a:schemeClr val="bg1"/>
                </a:solidFill>
                <a:latin typeface="Calibri"/>
                <a:cs typeface="Calibri"/>
              </a:defRPr>
            </a:lvl1pPr>
          </a:lstStyle>
          <a:p>
            <a:endParaRPr/>
          </a:p>
        </p:txBody>
      </p:sp>
      <p:sp>
        <p:nvSpPr>
          <p:cNvPr id="3" name="Holder 3"/>
          <p:cNvSpPr>
            <a:spLocks noGrp="1"/>
          </p:cNvSpPr>
          <p:nvPr>
            <p:ph sz="half" idx="2"/>
          </p:nvPr>
        </p:nvSpPr>
        <p:spPr>
          <a:xfrm>
            <a:off x="495300" y="1577356"/>
            <a:ext cx="4309110" cy="492443"/>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01590" y="1577356"/>
            <a:ext cx="4309110" cy="492443"/>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7" name="Holder 7"/>
          <p:cNvSpPr>
            <a:spLocks noGrp="1"/>
          </p:cNvSpPr>
          <p:nvPr>
            <p:ph type="sldNum" sz="quarter" idx="7"/>
          </p:nvPr>
        </p:nvSpPr>
        <p:spPr/>
        <p:txBody>
          <a:bodyPr lIns="0" tIns="0" rIns="0" bIns="0"/>
          <a:lstStyle>
            <a:lvl1pPr>
              <a:defRPr sz="1100" b="0" i="0">
                <a:solidFill>
                  <a:srgbClr val="888888"/>
                </a:solidFill>
                <a:latin typeface="Calibri"/>
                <a:cs typeface="Calibri"/>
              </a:defRPr>
            </a:lvl1pPr>
          </a:lstStyle>
          <a:p>
            <a:pPr marL="25377">
              <a:lnSpc>
                <a:spcPts val="1045"/>
              </a:lnSpc>
            </a:pPr>
            <a:fld id="{81D60167-4931-47E6-BA6A-407CBD079E47}" type="slidenum">
              <a:rPr lang="uk-UA" spc="-5" smtClean="0"/>
              <a:pPr marL="25377">
                <a:lnSpc>
                  <a:spcPts val="1045"/>
                </a:lnSpc>
              </a:pPr>
              <a:t>‹#›</a:t>
            </a:fld>
            <a:endParaRPr lang="uk-UA" spc="-5" dirty="0"/>
          </a:p>
        </p:txBody>
      </p:sp>
    </p:spTree>
    <p:extLst>
      <p:ext uri="{BB962C8B-B14F-4D97-AF65-F5344CB8AC3E}">
        <p14:creationId xmlns:p14="http://schemas.microsoft.com/office/powerpoint/2010/main" val="364406807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6230653" y="1797572"/>
            <a:ext cx="1023619" cy="307777"/>
          </a:xfrm>
        </p:spPr>
        <p:txBody>
          <a:bodyPr lIns="0" tIns="0" rIns="0" bIns="0"/>
          <a:lstStyle>
            <a:lvl1pPr>
              <a:defRPr sz="2000" b="1"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5" name="Holder 5"/>
          <p:cNvSpPr>
            <a:spLocks noGrp="1"/>
          </p:cNvSpPr>
          <p:nvPr>
            <p:ph type="sldNum" sz="quarter" idx="7"/>
          </p:nvPr>
        </p:nvSpPr>
        <p:spPr/>
        <p:txBody>
          <a:bodyPr lIns="0" tIns="0" rIns="0" bIns="0"/>
          <a:lstStyle>
            <a:lvl1pPr>
              <a:defRPr sz="1100" b="0" i="0">
                <a:solidFill>
                  <a:srgbClr val="888888"/>
                </a:solidFill>
                <a:latin typeface="Calibri"/>
                <a:cs typeface="Calibri"/>
              </a:defRPr>
            </a:lvl1pPr>
          </a:lstStyle>
          <a:p>
            <a:pPr marL="25377">
              <a:lnSpc>
                <a:spcPts val="1045"/>
              </a:lnSpc>
            </a:pPr>
            <a:fld id="{81D60167-4931-47E6-BA6A-407CBD079E47}" type="slidenum">
              <a:rPr lang="uk-UA" spc="-5" smtClean="0"/>
              <a:pPr marL="25377">
                <a:lnSpc>
                  <a:spcPts val="1045"/>
                </a:lnSpc>
              </a:pPr>
              <a:t>‹#›</a:t>
            </a:fld>
            <a:endParaRPr lang="uk-UA" spc="-5" dirty="0"/>
          </a:p>
        </p:txBody>
      </p:sp>
    </p:spTree>
    <p:extLst>
      <p:ext uri="{BB962C8B-B14F-4D97-AF65-F5344CB8AC3E}">
        <p14:creationId xmlns:p14="http://schemas.microsoft.com/office/powerpoint/2010/main" val="161420211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latin typeface="Calibri"/>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4" name="Holder 4"/>
          <p:cNvSpPr>
            <a:spLocks noGrp="1"/>
          </p:cNvSpPr>
          <p:nvPr>
            <p:ph type="sldNum" sz="quarter" idx="7"/>
          </p:nvPr>
        </p:nvSpPr>
        <p:spPr/>
        <p:txBody>
          <a:bodyPr lIns="0" tIns="0" rIns="0" bIns="0"/>
          <a:lstStyle>
            <a:lvl1pPr>
              <a:defRPr sz="1100" b="0" i="0">
                <a:solidFill>
                  <a:srgbClr val="888888"/>
                </a:solidFill>
                <a:latin typeface="Calibri"/>
                <a:cs typeface="Calibri"/>
              </a:defRPr>
            </a:lvl1pPr>
          </a:lstStyle>
          <a:p>
            <a:pPr marL="25377">
              <a:lnSpc>
                <a:spcPts val="1045"/>
              </a:lnSpc>
            </a:pPr>
            <a:fld id="{81D60167-4931-47E6-BA6A-407CBD079E47}" type="slidenum">
              <a:rPr lang="uk-UA" spc="-5" smtClean="0"/>
              <a:pPr marL="25377">
                <a:lnSpc>
                  <a:spcPts val="1045"/>
                </a:lnSpc>
              </a:pPr>
              <a:t>‹#›</a:t>
            </a:fld>
            <a:endParaRPr lang="uk-UA" spc="-5" dirty="0"/>
          </a:p>
        </p:txBody>
      </p:sp>
    </p:spTree>
    <p:extLst>
      <p:ext uri="{BB962C8B-B14F-4D97-AF65-F5344CB8AC3E}">
        <p14:creationId xmlns:p14="http://schemas.microsoft.com/office/powerpoint/2010/main" val="311514546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238250" y="1122363"/>
            <a:ext cx="7429500" cy="23876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238250" y="3602084"/>
            <a:ext cx="7429500" cy="1655763"/>
          </a:xfrm>
        </p:spPr>
        <p:txBody>
          <a:bodyPr/>
          <a:lstStyle>
            <a:lvl1pPr marL="0" indent="0" algn="ctr">
              <a:buNone/>
              <a:defRPr sz="1800"/>
            </a:lvl1pPr>
            <a:lvl2pPr marL="342578" indent="0" algn="ctr">
              <a:buNone/>
              <a:defRPr sz="1500"/>
            </a:lvl2pPr>
            <a:lvl3pPr marL="685158" indent="0" algn="ctr">
              <a:buNone/>
              <a:defRPr sz="1400"/>
            </a:lvl3pPr>
            <a:lvl4pPr marL="1027737" indent="0" algn="ctr">
              <a:buNone/>
              <a:defRPr sz="1200"/>
            </a:lvl4pPr>
            <a:lvl5pPr marL="1370314" indent="0" algn="ctr">
              <a:buNone/>
              <a:defRPr sz="1200"/>
            </a:lvl5pPr>
            <a:lvl6pPr marL="1712894" indent="0" algn="ctr">
              <a:buNone/>
              <a:defRPr sz="1200"/>
            </a:lvl6pPr>
            <a:lvl7pPr marL="2055472" indent="0" algn="ctr">
              <a:buNone/>
              <a:defRPr sz="1200"/>
            </a:lvl7pPr>
            <a:lvl8pPr marL="2398050" indent="0" algn="ctr">
              <a:buNone/>
              <a:defRPr sz="1200"/>
            </a:lvl8pPr>
            <a:lvl9pPr marL="2740630" indent="0" algn="ctr">
              <a:buNone/>
              <a:defRPr sz="1200"/>
            </a:lvl9pPr>
          </a:lstStyle>
          <a:p>
            <a:r>
              <a:rPr lang="zh-CN" altLang="en-US"/>
              <a:t>单击以编辑母版副标题样式</a:t>
            </a:r>
          </a:p>
        </p:txBody>
      </p:sp>
      <p:sp>
        <p:nvSpPr>
          <p:cNvPr id="4" name="日期占位符 3"/>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5" name="页脚占位符 4"/>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6" name="灯片编号占位符 5"/>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362193126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0" y="252095"/>
            <a:ext cx="9906000" cy="813701"/>
          </a:xfrm>
        </p:spPr>
        <p:txBody>
          <a:bodyPr>
            <a:normAutofit/>
          </a:bodyPr>
          <a:lstStyle>
            <a:lvl1pPr algn="ctr">
              <a:defRPr sz="3600">
                <a:solidFill>
                  <a:srgbClr val="640F22"/>
                </a:solidFill>
                <a:latin typeface="Arial" panose="020B0604020202020204" pitchFamily="34" charset="0"/>
                <a:cs typeface="Arial" panose="020B0604020202020204" pitchFamily="34" charset="0"/>
              </a:defRPr>
            </a:lvl1pPr>
          </a:lstStyle>
          <a:p>
            <a:r>
              <a:rPr lang="zh-CN" altLang="en-US" dirty="0"/>
              <a:t>单击此处编辑母版标题样式</a:t>
            </a:r>
          </a:p>
        </p:txBody>
      </p:sp>
      <p:sp>
        <p:nvSpPr>
          <p:cNvPr id="3" name="内容占位符 2"/>
          <p:cNvSpPr>
            <a:spLocks noGrp="1"/>
          </p:cNvSpPr>
          <p:nvPr>
            <p:ph idx="1"/>
          </p:nvPr>
        </p:nvSpPr>
        <p:spPr>
          <a:xfrm>
            <a:off x="681046" y="1310331"/>
            <a:ext cx="8543925" cy="4866637"/>
          </a:xfrm>
        </p:spPr>
        <p:txBody>
          <a:bodyPr>
            <a:normAutofit/>
          </a:bodyPr>
          <a:lstStyle>
            <a:lvl1pPr marL="359663" indent="-359663">
              <a:lnSpc>
                <a:spcPct val="120000"/>
              </a:lnSpc>
              <a:defRPr sz="2300"/>
            </a:lvl1pPr>
            <a:lvl2pPr marL="719325" indent="-329890">
              <a:lnSpc>
                <a:spcPct val="120000"/>
              </a:lnSpc>
              <a:buFont typeface="Arial" panose="020B0604020202020204" pitchFamily="34" charset="0"/>
              <a:buChar char="–"/>
              <a:defRPr sz="2000"/>
            </a:lvl2pPr>
            <a:lvl3pPr marL="1070558" indent="-264862">
              <a:lnSpc>
                <a:spcPct val="120000"/>
              </a:lnSpc>
              <a:defRPr sz="1600"/>
            </a:lvl3pPr>
            <a:lvl4pPr>
              <a:lnSpc>
                <a:spcPct val="120000"/>
              </a:lnSpc>
              <a:defRPr sz="1600"/>
            </a:lvl4pPr>
            <a:lvl5pPr>
              <a:lnSpc>
                <a:spcPct val="120000"/>
              </a:lnSpc>
              <a:defRPr sz="1600"/>
            </a:lvl5pPr>
          </a:lstStyle>
          <a:p>
            <a:pPr lvl="0"/>
            <a:r>
              <a:rPr lang="zh-CN" altLang="en-US" dirty="0"/>
              <a:t>编辑母版文本样式</a:t>
            </a:r>
          </a:p>
          <a:p>
            <a:pPr lvl="1"/>
            <a:r>
              <a:rPr lang="zh-CN" altLang="en-US" dirty="0"/>
              <a:t>第二级</a:t>
            </a:r>
          </a:p>
          <a:p>
            <a:pPr lvl="2"/>
            <a:r>
              <a:rPr lang="zh-CN" altLang="en-US" dirty="0"/>
              <a:t>第三</a:t>
            </a:r>
          </a:p>
        </p:txBody>
      </p:sp>
      <p:sp>
        <p:nvSpPr>
          <p:cNvPr id="4" name="日期占位符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r>
              <a:rPr lang="en-US" altLang="zh-CN">
                <a:solidFill>
                  <a:prstClr val="black">
                    <a:tint val="75000"/>
                  </a:prstClr>
                </a:solidFill>
                <a:ea typeface="等线"/>
              </a:rPr>
              <a:t>2016/12/06</a:t>
            </a:r>
            <a:endParaRPr lang="zh-CN" altLang="en-US" dirty="0">
              <a:solidFill>
                <a:prstClr val="black">
                  <a:tint val="75000"/>
                </a:prstClr>
              </a:solidFill>
              <a:ea typeface="等线"/>
            </a:endParaRPr>
          </a:p>
        </p:txBody>
      </p:sp>
      <p:sp>
        <p:nvSpPr>
          <p:cNvPr id="5" name="页脚占位符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en-US" altLang="zh-CN" dirty="0">
                <a:solidFill>
                  <a:prstClr val="black">
                    <a:tint val="75000"/>
                  </a:prstClr>
                </a:solidFill>
                <a:ea typeface="等线"/>
              </a:rPr>
              <a:t>Jiyuan Zhai (IHEP, China), LCWS2016, Morioka, Japan</a:t>
            </a:r>
            <a:endParaRPr lang="zh-CN" altLang="en-US" dirty="0">
              <a:solidFill>
                <a:prstClr val="black">
                  <a:tint val="75000"/>
                </a:prstClr>
              </a:solidFill>
              <a:ea typeface="等线"/>
            </a:endParaRPr>
          </a:p>
        </p:txBody>
      </p:sp>
      <p:sp>
        <p:nvSpPr>
          <p:cNvPr id="6" name="灯片编号占位符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pic>
        <p:nvPicPr>
          <p:cNvPr id="7" name="图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8524" y="340759"/>
            <a:ext cx="953298" cy="879967"/>
          </a:xfrm>
          <a:prstGeom prst="rect">
            <a:avLst/>
          </a:prstGeom>
        </p:spPr>
      </p:pic>
      <p:cxnSp>
        <p:nvCxnSpPr>
          <p:cNvPr id="9" name="直接连接符 8"/>
          <p:cNvCxnSpPr/>
          <p:nvPr userDrawn="1"/>
        </p:nvCxnSpPr>
        <p:spPr>
          <a:xfrm>
            <a:off x="1139727" y="1133143"/>
            <a:ext cx="8499987" cy="0"/>
          </a:xfrm>
          <a:prstGeom prst="line">
            <a:avLst/>
          </a:prstGeom>
          <a:ln w="38100">
            <a:solidFill>
              <a:srgbClr val="D5212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2396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95"/>
            <a:ext cx="3259006" cy="11620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7" y="273224"/>
            <a:ext cx="5537729" cy="5853113"/>
          </a:xfrm>
        </p:spPr>
        <p:txBody>
          <a:bodyPr/>
          <a:lstStyle>
            <a:lvl1pPr>
              <a:defRPr sz="3200"/>
            </a:lvl1pPr>
            <a:lvl2pPr>
              <a:defRPr sz="2800"/>
            </a:lvl2pPr>
            <a:lvl3pPr>
              <a:defRPr sz="23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9" y="1435114"/>
            <a:ext cx="3259006" cy="4691063"/>
          </a:xfrm>
        </p:spPr>
        <p:txBody>
          <a:bodyPr/>
          <a:lstStyle>
            <a:lvl1pPr marL="0" indent="0">
              <a:buNone/>
              <a:defRPr sz="1400"/>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687F283-D50F-B74C-B83E-B2EE53B74691}" type="datetimeFigureOut">
              <a:rPr kumimoji="1" lang="ja-JP" altLang="en-US" smtClean="0"/>
              <a:t>17/01/14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38339689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75888" y="1709835"/>
            <a:ext cx="8543925" cy="285273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75888" y="4589549"/>
            <a:ext cx="8543925" cy="1500187"/>
          </a:xfrm>
        </p:spPr>
        <p:txBody>
          <a:bodyPr/>
          <a:lstStyle>
            <a:lvl1pPr marL="0" indent="0">
              <a:buNone/>
              <a:defRPr sz="1800">
                <a:solidFill>
                  <a:schemeClr val="tx1">
                    <a:tint val="75000"/>
                  </a:schemeClr>
                </a:solidFill>
              </a:defRPr>
            </a:lvl1pPr>
            <a:lvl2pPr marL="342578" indent="0">
              <a:buNone/>
              <a:defRPr sz="1500">
                <a:solidFill>
                  <a:schemeClr val="tx1">
                    <a:tint val="75000"/>
                  </a:schemeClr>
                </a:solidFill>
              </a:defRPr>
            </a:lvl2pPr>
            <a:lvl3pPr marL="685158" indent="0">
              <a:buNone/>
              <a:defRPr sz="1400">
                <a:solidFill>
                  <a:schemeClr val="tx1">
                    <a:tint val="75000"/>
                  </a:schemeClr>
                </a:solidFill>
              </a:defRPr>
            </a:lvl3pPr>
            <a:lvl4pPr marL="1027737" indent="0">
              <a:buNone/>
              <a:defRPr sz="1200">
                <a:solidFill>
                  <a:schemeClr val="tx1">
                    <a:tint val="75000"/>
                  </a:schemeClr>
                </a:solidFill>
              </a:defRPr>
            </a:lvl4pPr>
            <a:lvl5pPr marL="1370314" indent="0">
              <a:buNone/>
              <a:defRPr sz="1200">
                <a:solidFill>
                  <a:schemeClr val="tx1">
                    <a:tint val="75000"/>
                  </a:schemeClr>
                </a:solidFill>
              </a:defRPr>
            </a:lvl5pPr>
            <a:lvl6pPr marL="1712894" indent="0">
              <a:buNone/>
              <a:defRPr sz="1200">
                <a:solidFill>
                  <a:schemeClr val="tx1">
                    <a:tint val="75000"/>
                  </a:schemeClr>
                </a:solidFill>
              </a:defRPr>
            </a:lvl6pPr>
            <a:lvl7pPr marL="2055472" indent="0">
              <a:buNone/>
              <a:defRPr sz="1200">
                <a:solidFill>
                  <a:schemeClr val="tx1">
                    <a:tint val="75000"/>
                  </a:schemeClr>
                </a:solidFill>
              </a:defRPr>
            </a:lvl7pPr>
            <a:lvl8pPr marL="2398050" indent="0">
              <a:buNone/>
              <a:defRPr sz="1200">
                <a:solidFill>
                  <a:schemeClr val="tx1">
                    <a:tint val="75000"/>
                  </a:schemeClr>
                </a:solidFill>
              </a:defRPr>
            </a:lvl8pPr>
            <a:lvl9pPr marL="274063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5" name="页脚占位符 4"/>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6" name="灯片编号占位符 5"/>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151304439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1038" y="1825635"/>
            <a:ext cx="4210050" cy="4351339"/>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5014913" y="1825635"/>
            <a:ext cx="4210050" cy="4351339"/>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6" name="页脚占位符 5"/>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7" name="灯片编号占位符 6"/>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226653383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82336" y="365135"/>
            <a:ext cx="8543925" cy="1325563"/>
          </a:xfrm>
        </p:spPr>
        <p:txBody>
          <a:bodyPr/>
          <a:lstStyle/>
          <a:p>
            <a:r>
              <a:rPr lang="zh-CN" altLang="en-US"/>
              <a:t>单击此处编辑母版标题样式</a:t>
            </a:r>
          </a:p>
        </p:txBody>
      </p:sp>
      <p:sp>
        <p:nvSpPr>
          <p:cNvPr id="3" name="文本占位符 2"/>
          <p:cNvSpPr>
            <a:spLocks noGrp="1"/>
          </p:cNvSpPr>
          <p:nvPr>
            <p:ph type="body" idx="1"/>
          </p:nvPr>
        </p:nvSpPr>
        <p:spPr>
          <a:xfrm>
            <a:off x="682331" y="1681163"/>
            <a:ext cx="4190702" cy="823912"/>
          </a:xfrm>
        </p:spPr>
        <p:txBody>
          <a:bodyPr anchor="b"/>
          <a:lstStyle>
            <a:lvl1pPr marL="0" indent="0">
              <a:buNone/>
              <a:defRPr sz="1800" b="1"/>
            </a:lvl1pPr>
            <a:lvl2pPr marL="342578" indent="0">
              <a:buNone/>
              <a:defRPr sz="1500" b="1"/>
            </a:lvl2pPr>
            <a:lvl3pPr marL="685158" indent="0">
              <a:buNone/>
              <a:defRPr sz="1400" b="1"/>
            </a:lvl3pPr>
            <a:lvl4pPr marL="1027737" indent="0">
              <a:buNone/>
              <a:defRPr sz="1200" b="1"/>
            </a:lvl4pPr>
            <a:lvl5pPr marL="1370314" indent="0">
              <a:buNone/>
              <a:defRPr sz="1200" b="1"/>
            </a:lvl5pPr>
            <a:lvl6pPr marL="1712894" indent="0">
              <a:buNone/>
              <a:defRPr sz="1200" b="1"/>
            </a:lvl6pPr>
            <a:lvl7pPr marL="2055472" indent="0">
              <a:buNone/>
              <a:defRPr sz="1200" b="1"/>
            </a:lvl7pPr>
            <a:lvl8pPr marL="2398050" indent="0">
              <a:buNone/>
              <a:defRPr sz="1200" b="1"/>
            </a:lvl8pPr>
            <a:lvl9pPr marL="2740630" indent="0">
              <a:buNone/>
              <a:defRPr sz="1200" b="1"/>
            </a:lvl9pPr>
          </a:lstStyle>
          <a:p>
            <a:pPr lvl="0"/>
            <a:r>
              <a:rPr lang="zh-CN" altLang="en-US"/>
              <a:t>编辑母版文本样式</a:t>
            </a:r>
          </a:p>
        </p:txBody>
      </p:sp>
      <p:sp>
        <p:nvSpPr>
          <p:cNvPr id="4" name="内容占位符 3"/>
          <p:cNvSpPr>
            <a:spLocks noGrp="1"/>
          </p:cNvSpPr>
          <p:nvPr>
            <p:ph sz="half" idx="2"/>
          </p:nvPr>
        </p:nvSpPr>
        <p:spPr>
          <a:xfrm>
            <a:off x="682331" y="2505075"/>
            <a:ext cx="4190702"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5014913" y="1681163"/>
            <a:ext cx="4211340" cy="823912"/>
          </a:xfrm>
        </p:spPr>
        <p:txBody>
          <a:bodyPr anchor="b"/>
          <a:lstStyle>
            <a:lvl1pPr marL="0" indent="0">
              <a:buNone/>
              <a:defRPr sz="1800" b="1"/>
            </a:lvl1pPr>
            <a:lvl2pPr marL="342578" indent="0">
              <a:buNone/>
              <a:defRPr sz="1500" b="1"/>
            </a:lvl2pPr>
            <a:lvl3pPr marL="685158" indent="0">
              <a:buNone/>
              <a:defRPr sz="1400" b="1"/>
            </a:lvl3pPr>
            <a:lvl4pPr marL="1027737" indent="0">
              <a:buNone/>
              <a:defRPr sz="1200" b="1"/>
            </a:lvl4pPr>
            <a:lvl5pPr marL="1370314" indent="0">
              <a:buNone/>
              <a:defRPr sz="1200" b="1"/>
            </a:lvl5pPr>
            <a:lvl6pPr marL="1712894" indent="0">
              <a:buNone/>
              <a:defRPr sz="1200" b="1"/>
            </a:lvl6pPr>
            <a:lvl7pPr marL="2055472" indent="0">
              <a:buNone/>
              <a:defRPr sz="1200" b="1"/>
            </a:lvl7pPr>
            <a:lvl8pPr marL="2398050" indent="0">
              <a:buNone/>
              <a:defRPr sz="1200" b="1"/>
            </a:lvl8pPr>
            <a:lvl9pPr marL="2740630" indent="0">
              <a:buNone/>
              <a:defRPr sz="1200" b="1"/>
            </a:lvl9pPr>
          </a:lstStyle>
          <a:p>
            <a:pPr lvl="0"/>
            <a:r>
              <a:rPr lang="zh-CN" altLang="en-US"/>
              <a:t>编辑母版文本样式</a:t>
            </a:r>
          </a:p>
        </p:txBody>
      </p:sp>
      <p:sp>
        <p:nvSpPr>
          <p:cNvPr id="6" name="内容占位符 5"/>
          <p:cNvSpPr>
            <a:spLocks noGrp="1"/>
          </p:cNvSpPr>
          <p:nvPr>
            <p:ph sz="quarter" idx="4"/>
          </p:nvPr>
        </p:nvSpPr>
        <p:spPr>
          <a:xfrm>
            <a:off x="5014913" y="2505075"/>
            <a:ext cx="4211340"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8" name="页脚占位符 7"/>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9" name="灯片编号占位符 8"/>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163593692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4" name="页脚占位符 3"/>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5" name="灯片编号占位符 4"/>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23106688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3" name="页脚占位符 2"/>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4" name="灯片编号占位符 3"/>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303068272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2337" y="457200"/>
            <a:ext cx="3194943" cy="1600200"/>
          </a:xfrm>
        </p:spPr>
        <p:txBody>
          <a:bodyPr anchor="b"/>
          <a:lstStyle>
            <a:lvl1pPr>
              <a:defRPr sz="2300"/>
            </a:lvl1pPr>
          </a:lstStyle>
          <a:p>
            <a:r>
              <a:rPr lang="zh-CN" altLang="en-US"/>
              <a:t>单击此处编辑母版标题样式</a:t>
            </a:r>
          </a:p>
        </p:txBody>
      </p:sp>
      <p:sp>
        <p:nvSpPr>
          <p:cNvPr id="3" name="内容占位符 2"/>
          <p:cNvSpPr>
            <a:spLocks noGrp="1"/>
          </p:cNvSpPr>
          <p:nvPr>
            <p:ph idx="1"/>
          </p:nvPr>
        </p:nvSpPr>
        <p:spPr>
          <a:xfrm>
            <a:off x="4211344" y="987520"/>
            <a:ext cx="5014913" cy="4873625"/>
          </a:xfrm>
        </p:spPr>
        <p:txBody>
          <a:bodyPr/>
          <a:lstStyle>
            <a:lvl1pPr>
              <a:defRPr sz="23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82337" y="2057403"/>
            <a:ext cx="3194943" cy="3811588"/>
          </a:xfrm>
        </p:spPr>
        <p:txBody>
          <a:bodyPr/>
          <a:lstStyle>
            <a:lvl1pPr marL="0" indent="0">
              <a:buNone/>
              <a:defRPr sz="1200"/>
            </a:lvl1pPr>
            <a:lvl2pPr marL="342578" indent="0">
              <a:buNone/>
              <a:defRPr sz="1100"/>
            </a:lvl2pPr>
            <a:lvl3pPr marL="685158" indent="0">
              <a:buNone/>
              <a:defRPr sz="900"/>
            </a:lvl3pPr>
            <a:lvl4pPr marL="1027737" indent="0">
              <a:buNone/>
              <a:defRPr sz="700"/>
            </a:lvl4pPr>
            <a:lvl5pPr marL="1370314" indent="0">
              <a:buNone/>
              <a:defRPr sz="700"/>
            </a:lvl5pPr>
            <a:lvl6pPr marL="1712894" indent="0">
              <a:buNone/>
              <a:defRPr sz="700"/>
            </a:lvl6pPr>
            <a:lvl7pPr marL="2055472" indent="0">
              <a:buNone/>
              <a:defRPr sz="700"/>
            </a:lvl7pPr>
            <a:lvl8pPr marL="2398050" indent="0">
              <a:buNone/>
              <a:defRPr sz="700"/>
            </a:lvl8pPr>
            <a:lvl9pPr marL="2740630" indent="0">
              <a:buNone/>
              <a:defRPr sz="700"/>
            </a:lvl9pPr>
          </a:lstStyle>
          <a:p>
            <a:pPr lvl="0"/>
            <a:r>
              <a:rPr lang="zh-CN" altLang="en-US"/>
              <a:t>编辑母版文本样式</a:t>
            </a:r>
          </a:p>
        </p:txBody>
      </p:sp>
      <p:sp>
        <p:nvSpPr>
          <p:cNvPr id="5" name="日期占位符 4"/>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6" name="页脚占位符 5"/>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7" name="灯片编号占位符 6"/>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267097144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2337" y="457200"/>
            <a:ext cx="3194943" cy="1600200"/>
          </a:xfrm>
        </p:spPr>
        <p:txBody>
          <a:bodyPr anchor="b"/>
          <a:lstStyle>
            <a:lvl1pPr>
              <a:defRPr sz="2300"/>
            </a:lvl1pPr>
          </a:lstStyle>
          <a:p>
            <a:r>
              <a:rPr lang="zh-CN" altLang="en-US"/>
              <a:t>单击此处编辑母版标题样式</a:t>
            </a:r>
          </a:p>
        </p:txBody>
      </p:sp>
      <p:sp>
        <p:nvSpPr>
          <p:cNvPr id="3" name="图片占位符 2"/>
          <p:cNvSpPr>
            <a:spLocks noGrp="1"/>
          </p:cNvSpPr>
          <p:nvPr>
            <p:ph type="pic" idx="1"/>
          </p:nvPr>
        </p:nvSpPr>
        <p:spPr>
          <a:xfrm>
            <a:off x="4211344" y="987520"/>
            <a:ext cx="5014913" cy="4873625"/>
          </a:xfrm>
        </p:spPr>
        <p:txBody>
          <a:bodyPr/>
          <a:lstStyle>
            <a:lvl1pPr marL="0" indent="0">
              <a:buNone/>
              <a:defRPr sz="2300"/>
            </a:lvl1pPr>
            <a:lvl2pPr marL="342578" indent="0">
              <a:buNone/>
              <a:defRPr sz="2100"/>
            </a:lvl2pPr>
            <a:lvl3pPr marL="685158" indent="0">
              <a:buNone/>
              <a:defRPr sz="1800"/>
            </a:lvl3pPr>
            <a:lvl4pPr marL="1027737" indent="0">
              <a:buNone/>
              <a:defRPr sz="1500"/>
            </a:lvl4pPr>
            <a:lvl5pPr marL="1370314" indent="0">
              <a:buNone/>
              <a:defRPr sz="1500"/>
            </a:lvl5pPr>
            <a:lvl6pPr marL="1712894" indent="0">
              <a:buNone/>
              <a:defRPr sz="1500"/>
            </a:lvl6pPr>
            <a:lvl7pPr marL="2055472" indent="0">
              <a:buNone/>
              <a:defRPr sz="1500"/>
            </a:lvl7pPr>
            <a:lvl8pPr marL="2398050" indent="0">
              <a:buNone/>
              <a:defRPr sz="1500"/>
            </a:lvl8pPr>
            <a:lvl9pPr marL="2740630" indent="0">
              <a:buNone/>
              <a:defRPr sz="1500"/>
            </a:lvl9pPr>
          </a:lstStyle>
          <a:p>
            <a:endParaRPr lang="zh-CN" altLang="en-US"/>
          </a:p>
        </p:txBody>
      </p:sp>
      <p:sp>
        <p:nvSpPr>
          <p:cNvPr id="4" name="文本占位符 3"/>
          <p:cNvSpPr>
            <a:spLocks noGrp="1"/>
          </p:cNvSpPr>
          <p:nvPr>
            <p:ph type="body" sz="half" idx="2"/>
          </p:nvPr>
        </p:nvSpPr>
        <p:spPr>
          <a:xfrm>
            <a:off x="682337" y="2057403"/>
            <a:ext cx="3194943" cy="3811588"/>
          </a:xfrm>
        </p:spPr>
        <p:txBody>
          <a:bodyPr/>
          <a:lstStyle>
            <a:lvl1pPr marL="0" indent="0">
              <a:buNone/>
              <a:defRPr sz="1200"/>
            </a:lvl1pPr>
            <a:lvl2pPr marL="342578" indent="0">
              <a:buNone/>
              <a:defRPr sz="1100"/>
            </a:lvl2pPr>
            <a:lvl3pPr marL="685158" indent="0">
              <a:buNone/>
              <a:defRPr sz="900"/>
            </a:lvl3pPr>
            <a:lvl4pPr marL="1027737" indent="0">
              <a:buNone/>
              <a:defRPr sz="700"/>
            </a:lvl4pPr>
            <a:lvl5pPr marL="1370314" indent="0">
              <a:buNone/>
              <a:defRPr sz="700"/>
            </a:lvl5pPr>
            <a:lvl6pPr marL="1712894" indent="0">
              <a:buNone/>
              <a:defRPr sz="700"/>
            </a:lvl6pPr>
            <a:lvl7pPr marL="2055472" indent="0">
              <a:buNone/>
              <a:defRPr sz="700"/>
            </a:lvl7pPr>
            <a:lvl8pPr marL="2398050" indent="0">
              <a:buNone/>
              <a:defRPr sz="700"/>
            </a:lvl8pPr>
            <a:lvl9pPr marL="2740630" indent="0">
              <a:buNone/>
              <a:defRPr sz="700"/>
            </a:lvl9pPr>
          </a:lstStyle>
          <a:p>
            <a:pPr lvl="0"/>
            <a:r>
              <a:rPr lang="zh-CN" altLang="en-US"/>
              <a:t>编辑母版文本样式</a:t>
            </a:r>
          </a:p>
        </p:txBody>
      </p:sp>
      <p:sp>
        <p:nvSpPr>
          <p:cNvPr id="5" name="日期占位符 4"/>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6" name="页脚占位符 5"/>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7" name="灯片编号占位符 6"/>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1598601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5" name="页脚占位符 4"/>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6" name="灯片编号占位符 5"/>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420162608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89033" y="365180"/>
            <a:ext cx="2135981" cy="581183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1089" y="365180"/>
            <a:ext cx="6284119" cy="581183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5" name="页脚占位符 4"/>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6" name="灯片编号占位符 5"/>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310675442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238250" y="1122363"/>
            <a:ext cx="7429500" cy="23876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238250" y="3602084"/>
            <a:ext cx="7429500" cy="1655763"/>
          </a:xfrm>
        </p:spPr>
        <p:txBody>
          <a:bodyPr/>
          <a:lstStyle>
            <a:lvl1pPr marL="0" indent="0" algn="ctr">
              <a:buNone/>
              <a:defRPr sz="1800"/>
            </a:lvl1pPr>
            <a:lvl2pPr marL="342578" indent="0" algn="ctr">
              <a:buNone/>
              <a:defRPr sz="1500"/>
            </a:lvl2pPr>
            <a:lvl3pPr marL="685158" indent="0" algn="ctr">
              <a:buNone/>
              <a:defRPr sz="1400"/>
            </a:lvl3pPr>
            <a:lvl4pPr marL="1027737" indent="0" algn="ctr">
              <a:buNone/>
              <a:defRPr sz="1200"/>
            </a:lvl4pPr>
            <a:lvl5pPr marL="1370314" indent="0" algn="ctr">
              <a:buNone/>
              <a:defRPr sz="1200"/>
            </a:lvl5pPr>
            <a:lvl6pPr marL="1712894" indent="0" algn="ctr">
              <a:buNone/>
              <a:defRPr sz="1200"/>
            </a:lvl6pPr>
            <a:lvl7pPr marL="2055472" indent="0" algn="ctr">
              <a:buNone/>
              <a:defRPr sz="1200"/>
            </a:lvl7pPr>
            <a:lvl8pPr marL="2398050" indent="0" algn="ctr">
              <a:buNone/>
              <a:defRPr sz="1200"/>
            </a:lvl8pPr>
            <a:lvl9pPr marL="2740630" indent="0" algn="ctr">
              <a:buNone/>
              <a:defRPr sz="1200"/>
            </a:lvl9pPr>
          </a:lstStyle>
          <a:p>
            <a:r>
              <a:rPr lang="zh-CN" altLang="en-US"/>
              <a:t>单击以编辑母版副标题样式</a:t>
            </a:r>
          </a:p>
        </p:txBody>
      </p:sp>
      <p:sp>
        <p:nvSpPr>
          <p:cNvPr id="4" name="日期占位符 3"/>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5" name="页脚占位符 4"/>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6" name="灯片编号占位符 5"/>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1256050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48"/>
            <a:ext cx="5943600" cy="566739"/>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6774" indent="0">
              <a:buNone/>
              <a:defRPr sz="2800"/>
            </a:lvl2pPr>
            <a:lvl3pPr marL="913543" indent="0">
              <a:buNone/>
              <a:defRPr sz="2300"/>
            </a:lvl3pPr>
            <a:lvl4pPr marL="1370314" indent="0">
              <a:buNone/>
              <a:defRPr sz="2000"/>
            </a:lvl4pPr>
            <a:lvl5pPr marL="1827088" indent="0">
              <a:buNone/>
              <a:defRPr sz="2000"/>
            </a:lvl5pPr>
            <a:lvl6pPr marL="2283858" indent="0">
              <a:buNone/>
              <a:defRPr sz="2000"/>
            </a:lvl6pPr>
            <a:lvl7pPr marL="2740630" indent="0">
              <a:buNone/>
              <a:defRPr sz="2000"/>
            </a:lvl7pPr>
            <a:lvl8pPr marL="3197401" indent="0">
              <a:buNone/>
              <a:defRPr sz="2000"/>
            </a:lvl8pPr>
            <a:lvl9pPr marL="3654173"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92"/>
            <a:ext cx="5943600" cy="804863"/>
          </a:xfrm>
        </p:spPr>
        <p:txBody>
          <a:bodyPr/>
          <a:lstStyle>
            <a:lvl1pPr marL="0" indent="0">
              <a:buNone/>
              <a:defRPr sz="1400"/>
            </a:lvl1pPr>
            <a:lvl2pPr marL="456774" indent="0">
              <a:buNone/>
              <a:defRPr sz="1200"/>
            </a:lvl2pPr>
            <a:lvl3pPr marL="913543" indent="0">
              <a:buNone/>
              <a:defRPr sz="1100"/>
            </a:lvl3pPr>
            <a:lvl4pPr marL="1370314" indent="0">
              <a:buNone/>
              <a:defRPr sz="900"/>
            </a:lvl4pPr>
            <a:lvl5pPr marL="1827088" indent="0">
              <a:buNone/>
              <a:defRPr sz="900"/>
            </a:lvl5pPr>
            <a:lvl6pPr marL="2283858" indent="0">
              <a:buNone/>
              <a:defRPr sz="900"/>
            </a:lvl6pPr>
            <a:lvl7pPr marL="2740630" indent="0">
              <a:buNone/>
              <a:defRPr sz="900"/>
            </a:lvl7pPr>
            <a:lvl8pPr marL="3197401" indent="0">
              <a:buNone/>
              <a:defRPr sz="900"/>
            </a:lvl8pPr>
            <a:lvl9pPr marL="3654173"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687F283-D50F-B74C-B83E-B2EE53B74691}" type="datetimeFigureOut">
              <a:rPr kumimoji="1" lang="ja-JP" altLang="en-US" smtClean="0"/>
              <a:t>17/01/14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347789657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0" y="252083"/>
            <a:ext cx="9906000" cy="813701"/>
          </a:xfrm>
        </p:spPr>
        <p:txBody>
          <a:bodyPr>
            <a:normAutofit/>
          </a:bodyPr>
          <a:lstStyle>
            <a:lvl1pPr algn="ctr">
              <a:defRPr sz="3600">
                <a:solidFill>
                  <a:srgbClr val="640F22"/>
                </a:solidFill>
                <a:latin typeface="Arial" panose="020B0604020202020204" pitchFamily="34" charset="0"/>
                <a:cs typeface="Arial" panose="020B0604020202020204" pitchFamily="34" charset="0"/>
              </a:defRPr>
            </a:lvl1pPr>
          </a:lstStyle>
          <a:p>
            <a:r>
              <a:rPr lang="zh-CN" altLang="en-US" dirty="0"/>
              <a:t>单击此处编辑母版标题样式</a:t>
            </a:r>
          </a:p>
        </p:txBody>
      </p:sp>
      <p:sp>
        <p:nvSpPr>
          <p:cNvPr id="3" name="内容占位符 2"/>
          <p:cNvSpPr>
            <a:spLocks noGrp="1"/>
          </p:cNvSpPr>
          <p:nvPr>
            <p:ph idx="1"/>
          </p:nvPr>
        </p:nvSpPr>
        <p:spPr>
          <a:xfrm>
            <a:off x="681046" y="1310331"/>
            <a:ext cx="8543925" cy="4866637"/>
          </a:xfrm>
        </p:spPr>
        <p:txBody>
          <a:bodyPr>
            <a:normAutofit/>
          </a:bodyPr>
          <a:lstStyle>
            <a:lvl1pPr marL="359663" indent="-359663">
              <a:lnSpc>
                <a:spcPct val="120000"/>
              </a:lnSpc>
              <a:defRPr sz="2300"/>
            </a:lvl1pPr>
            <a:lvl2pPr marL="719325" indent="-329890">
              <a:lnSpc>
                <a:spcPct val="120000"/>
              </a:lnSpc>
              <a:buFont typeface="Arial" panose="020B0604020202020204" pitchFamily="34" charset="0"/>
              <a:buChar char="–"/>
              <a:defRPr sz="2000"/>
            </a:lvl2pPr>
            <a:lvl3pPr marL="1070558" indent="-264862">
              <a:lnSpc>
                <a:spcPct val="120000"/>
              </a:lnSpc>
              <a:defRPr sz="1600"/>
            </a:lvl3pPr>
            <a:lvl4pPr>
              <a:lnSpc>
                <a:spcPct val="120000"/>
              </a:lnSpc>
              <a:defRPr sz="1600"/>
            </a:lvl4pPr>
            <a:lvl5pPr>
              <a:lnSpc>
                <a:spcPct val="120000"/>
              </a:lnSpc>
              <a:defRPr sz="1600"/>
            </a:lvl5pPr>
          </a:lstStyle>
          <a:p>
            <a:pPr lvl="0"/>
            <a:r>
              <a:rPr lang="zh-CN" altLang="en-US" dirty="0"/>
              <a:t>编辑母版文本样式</a:t>
            </a:r>
          </a:p>
          <a:p>
            <a:pPr lvl="1"/>
            <a:r>
              <a:rPr lang="zh-CN" altLang="en-US" dirty="0"/>
              <a:t>第二级</a:t>
            </a:r>
          </a:p>
          <a:p>
            <a:pPr lvl="2"/>
            <a:r>
              <a:rPr lang="zh-CN" altLang="en-US" dirty="0"/>
              <a:t>第三</a:t>
            </a:r>
          </a:p>
        </p:txBody>
      </p:sp>
      <p:sp>
        <p:nvSpPr>
          <p:cNvPr id="4" name="日期占位符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r>
              <a:rPr lang="en-US" altLang="zh-CN">
                <a:solidFill>
                  <a:prstClr val="black">
                    <a:tint val="75000"/>
                  </a:prstClr>
                </a:solidFill>
                <a:ea typeface="等线"/>
              </a:rPr>
              <a:t>2016/12/06</a:t>
            </a:r>
            <a:endParaRPr lang="zh-CN" altLang="en-US" dirty="0">
              <a:solidFill>
                <a:prstClr val="black">
                  <a:tint val="75000"/>
                </a:prstClr>
              </a:solidFill>
              <a:ea typeface="等线"/>
            </a:endParaRPr>
          </a:p>
        </p:txBody>
      </p:sp>
      <p:sp>
        <p:nvSpPr>
          <p:cNvPr id="5" name="页脚占位符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en-US" altLang="zh-CN" dirty="0">
                <a:solidFill>
                  <a:prstClr val="black">
                    <a:tint val="75000"/>
                  </a:prstClr>
                </a:solidFill>
                <a:ea typeface="等线"/>
              </a:rPr>
              <a:t>Jiyuan Zhai (IHEP, China), LCWS2016, Morioka, Japan</a:t>
            </a:r>
            <a:endParaRPr lang="zh-CN" altLang="en-US" dirty="0">
              <a:solidFill>
                <a:prstClr val="black">
                  <a:tint val="75000"/>
                </a:prstClr>
              </a:solidFill>
              <a:ea typeface="等线"/>
            </a:endParaRPr>
          </a:p>
        </p:txBody>
      </p:sp>
      <p:sp>
        <p:nvSpPr>
          <p:cNvPr id="6" name="灯片编号占位符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pic>
        <p:nvPicPr>
          <p:cNvPr id="7" name="图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8524" y="340749"/>
            <a:ext cx="953298" cy="879967"/>
          </a:xfrm>
          <a:prstGeom prst="rect">
            <a:avLst/>
          </a:prstGeom>
        </p:spPr>
      </p:pic>
      <p:cxnSp>
        <p:nvCxnSpPr>
          <p:cNvPr id="9" name="直接连接符 8"/>
          <p:cNvCxnSpPr/>
          <p:nvPr userDrawn="1"/>
        </p:nvCxnSpPr>
        <p:spPr>
          <a:xfrm>
            <a:off x="1139727" y="1133143"/>
            <a:ext cx="8499987" cy="0"/>
          </a:xfrm>
          <a:prstGeom prst="line">
            <a:avLst/>
          </a:prstGeom>
          <a:ln w="38100">
            <a:solidFill>
              <a:srgbClr val="D5212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1508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75888" y="1709825"/>
            <a:ext cx="8543925" cy="285273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75888" y="4589542"/>
            <a:ext cx="8543925" cy="1500187"/>
          </a:xfrm>
        </p:spPr>
        <p:txBody>
          <a:bodyPr/>
          <a:lstStyle>
            <a:lvl1pPr marL="0" indent="0">
              <a:buNone/>
              <a:defRPr sz="1800">
                <a:solidFill>
                  <a:schemeClr val="tx1">
                    <a:tint val="75000"/>
                  </a:schemeClr>
                </a:solidFill>
              </a:defRPr>
            </a:lvl1pPr>
            <a:lvl2pPr marL="342578" indent="0">
              <a:buNone/>
              <a:defRPr sz="1500">
                <a:solidFill>
                  <a:schemeClr val="tx1">
                    <a:tint val="75000"/>
                  </a:schemeClr>
                </a:solidFill>
              </a:defRPr>
            </a:lvl2pPr>
            <a:lvl3pPr marL="685158" indent="0">
              <a:buNone/>
              <a:defRPr sz="1400">
                <a:solidFill>
                  <a:schemeClr val="tx1">
                    <a:tint val="75000"/>
                  </a:schemeClr>
                </a:solidFill>
              </a:defRPr>
            </a:lvl3pPr>
            <a:lvl4pPr marL="1027737" indent="0">
              <a:buNone/>
              <a:defRPr sz="1200">
                <a:solidFill>
                  <a:schemeClr val="tx1">
                    <a:tint val="75000"/>
                  </a:schemeClr>
                </a:solidFill>
              </a:defRPr>
            </a:lvl4pPr>
            <a:lvl5pPr marL="1370314" indent="0">
              <a:buNone/>
              <a:defRPr sz="1200">
                <a:solidFill>
                  <a:schemeClr val="tx1">
                    <a:tint val="75000"/>
                  </a:schemeClr>
                </a:solidFill>
              </a:defRPr>
            </a:lvl5pPr>
            <a:lvl6pPr marL="1712894" indent="0">
              <a:buNone/>
              <a:defRPr sz="1200">
                <a:solidFill>
                  <a:schemeClr val="tx1">
                    <a:tint val="75000"/>
                  </a:schemeClr>
                </a:solidFill>
              </a:defRPr>
            </a:lvl6pPr>
            <a:lvl7pPr marL="2055472" indent="0">
              <a:buNone/>
              <a:defRPr sz="1200">
                <a:solidFill>
                  <a:schemeClr val="tx1">
                    <a:tint val="75000"/>
                  </a:schemeClr>
                </a:solidFill>
              </a:defRPr>
            </a:lvl7pPr>
            <a:lvl8pPr marL="2398050" indent="0">
              <a:buNone/>
              <a:defRPr sz="1200">
                <a:solidFill>
                  <a:schemeClr val="tx1">
                    <a:tint val="75000"/>
                  </a:schemeClr>
                </a:solidFill>
              </a:defRPr>
            </a:lvl8pPr>
            <a:lvl9pPr marL="274063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5" name="页脚占位符 4"/>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6" name="灯片编号占位符 5"/>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251198610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1038" y="1825635"/>
            <a:ext cx="4210050" cy="4351339"/>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5014913" y="1825635"/>
            <a:ext cx="4210050" cy="4351339"/>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6" name="页脚占位符 5"/>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7" name="灯片编号占位符 6"/>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288879678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82336" y="365135"/>
            <a:ext cx="8543925" cy="1325563"/>
          </a:xfrm>
        </p:spPr>
        <p:txBody>
          <a:bodyPr/>
          <a:lstStyle/>
          <a:p>
            <a:r>
              <a:rPr lang="zh-CN" altLang="en-US"/>
              <a:t>单击此处编辑母版标题样式</a:t>
            </a:r>
          </a:p>
        </p:txBody>
      </p:sp>
      <p:sp>
        <p:nvSpPr>
          <p:cNvPr id="3" name="文本占位符 2"/>
          <p:cNvSpPr>
            <a:spLocks noGrp="1"/>
          </p:cNvSpPr>
          <p:nvPr>
            <p:ph type="body" idx="1"/>
          </p:nvPr>
        </p:nvSpPr>
        <p:spPr>
          <a:xfrm>
            <a:off x="682331" y="1681163"/>
            <a:ext cx="4190702" cy="823912"/>
          </a:xfrm>
        </p:spPr>
        <p:txBody>
          <a:bodyPr anchor="b"/>
          <a:lstStyle>
            <a:lvl1pPr marL="0" indent="0">
              <a:buNone/>
              <a:defRPr sz="1800" b="1"/>
            </a:lvl1pPr>
            <a:lvl2pPr marL="342578" indent="0">
              <a:buNone/>
              <a:defRPr sz="1500" b="1"/>
            </a:lvl2pPr>
            <a:lvl3pPr marL="685158" indent="0">
              <a:buNone/>
              <a:defRPr sz="1400" b="1"/>
            </a:lvl3pPr>
            <a:lvl4pPr marL="1027737" indent="0">
              <a:buNone/>
              <a:defRPr sz="1200" b="1"/>
            </a:lvl4pPr>
            <a:lvl5pPr marL="1370314" indent="0">
              <a:buNone/>
              <a:defRPr sz="1200" b="1"/>
            </a:lvl5pPr>
            <a:lvl6pPr marL="1712894" indent="0">
              <a:buNone/>
              <a:defRPr sz="1200" b="1"/>
            </a:lvl6pPr>
            <a:lvl7pPr marL="2055472" indent="0">
              <a:buNone/>
              <a:defRPr sz="1200" b="1"/>
            </a:lvl7pPr>
            <a:lvl8pPr marL="2398050" indent="0">
              <a:buNone/>
              <a:defRPr sz="1200" b="1"/>
            </a:lvl8pPr>
            <a:lvl9pPr marL="2740630" indent="0">
              <a:buNone/>
              <a:defRPr sz="1200" b="1"/>
            </a:lvl9pPr>
          </a:lstStyle>
          <a:p>
            <a:pPr lvl="0"/>
            <a:r>
              <a:rPr lang="zh-CN" altLang="en-US"/>
              <a:t>编辑母版文本样式</a:t>
            </a:r>
          </a:p>
        </p:txBody>
      </p:sp>
      <p:sp>
        <p:nvSpPr>
          <p:cNvPr id="4" name="内容占位符 3"/>
          <p:cNvSpPr>
            <a:spLocks noGrp="1"/>
          </p:cNvSpPr>
          <p:nvPr>
            <p:ph sz="half" idx="2"/>
          </p:nvPr>
        </p:nvSpPr>
        <p:spPr>
          <a:xfrm>
            <a:off x="682331" y="2505075"/>
            <a:ext cx="4190702"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5014913" y="1681163"/>
            <a:ext cx="4211340" cy="823912"/>
          </a:xfrm>
        </p:spPr>
        <p:txBody>
          <a:bodyPr anchor="b"/>
          <a:lstStyle>
            <a:lvl1pPr marL="0" indent="0">
              <a:buNone/>
              <a:defRPr sz="1800" b="1"/>
            </a:lvl1pPr>
            <a:lvl2pPr marL="342578" indent="0">
              <a:buNone/>
              <a:defRPr sz="1500" b="1"/>
            </a:lvl2pPr>
            <a:lvl3pPr marL="685158" indent="0">
              <a:buNone/>
              <a:defRPr sz="1400" b="1"/>
            </a:lvl3pPr>
            <a:lvl4pPr marL="1027737" indent="0">
              <a:buNone/>
              <a:defRPr sz="1200" b="1"/>
            </a:lvl4pPr>
            <a:lvl5pPr marL="1370314" indent="0">
              <a:buNone/>
              <a:defRPr sz="1200" b="1"/>
            </a:lvl5pPr>
            <a:lvl6pPr marL="1712894" indent="0">
              <a:buNone/>
              <a:defRPr sz="1200" b="1"/>
            </a:lvl6pPr>
            <a:lvl7pPr marL="2055472" indent="0">
              <a:buNone/>
              <a:defRPr sz="1200" b="1"/>
            </a:lvl7pPr>
            <a:lvl8pPr marL="2398050" indent="0">
              <a:buNone/>
              <a:defRPr sz="1200" b="1"/>
            </a:lvl8pPr>
            <a:lvl9pPr marL="2740630" indent="0">
              <a:buNone/>
              <a:defRPr sz="1200" b="1"/>
            </a:lvl9pPr>
          </a:lstStyle>
          <a:p>
            <a:pPr lvl="0"/>
            <a:r>
              <a:rPr lang="zh-CN" altLang="en-US"/>
              <a:t>编辑母版文本样式</a:t>
            </a:r>
          </a:p>
        </p:txBody>
      </p:sp>
      <p:sp>
        <p:nvSpPr>
          <p:cNvPr id="6" name="内容占位符 5"/>
          <p:cNvSpPr>
            <a:spLocks noGrp="1"/>
          </p:cNvSpPr>
          <p:nvPr>
            <p:ph sz="quarter" idx="4"/>
          </p:nvPr>
        </p:nvSpPr>
        <p:spPr>
          <a:xfrm>
            <a:off x="5014913" y="2505075"/>
            <a:ext cx="4211340"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8" name="页脚占位符 7"/>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9" name="灯片编号占位符 8"/>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180400567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4" name="页脚占位符 3"/>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5" name="灯片编号占位符 4"/>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68422201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3" name="页脚占位符 2"/>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4" name="灯片编号占位符 3"/>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308504582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2337" y="457200"/>
            <a:ext cx="3194943" cy="1600200"/>
          </a:xfrm>
        </p:spPr>
        <p:txBody>
          <a:bodyPr anchor="b"/>
          <a:lstStyle>
            <a:lvl1pPr>
              <a:defRPr sz="2300"/>
            </a:lvl1pPr>
          </a:lstStyle>
          <a:p>
            <a:r>
              <a:rPr lang="zh-CN" altLang="en-US"/>
              <a:t>单击此处编辑母版标题样式</a:t>
            </a:r>
          </a:p>
        </p:txBody>
      </p:sp>
      <p:sp>
        <p:nvSpPr>
          <p:cNvPr id="3" name="内容占位符 2"/>
          <p:cNvSpPr>
            <a:spLocks noGrp="1"/>
          </p:cNvSpPr>
          <p:nvPr>
            <p:ph idx="1"/>
          </p:nvPr>
        </p:nvSpPr>
        <p:spPr>
          <a:xfrm>
            <a:off x="4211344" y="987510"/>
            <a:ext cx="5014913" cy="4873625"/>
          </a:xfrm>
        </p:spPr>
        <p:txBody>
          <a:bodyPr/>
          <a:lstStyle>
            <a:lvl1pPr>
              <a:defRPr sz="23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82337" y="2057403"/>
            <a:ext cx="3194943" cy="3811588"/>
          </a:xfrm>
        </p:spPr>
        <p:txBody>
          <a:bodyPr/>
          <a:lstStyle>
            <a:lvl1pPr marL="0" indent="0">
              <a:buNone/>
              <a:defRPr sz="1200"/>
            </a:lvl1pPr>
            <a:lvl2pPr marL="342578" indent="0">
              <a:buNone/>
              <a:defRPr sz="1100"/>
            </a:lvl2pPr>
            <a:lvl3pPr marL="685158" indent="0">
              <a:buNone/>
              <a:defRPr sz="900"/>
            </a:lvl3pPr>
            <a:lvl4pPr marL="1027737" indent="0">
              <a:buNone/>
              <a:defRPr sz="700"/>
            </a:lvl4pPr>
            <a:lvl5pPr marL="1370314" indent="0">
              <a:buNone/>
              <a:defRPr sz="700"/>
            </a:lvl5pPr>
            <a:lvl6pPr marL="1712894" indent="0">
              <a:buNone/>
              <a:defRPr sz="700"/>
            </a:lvl6pPr>
            <a:lvl7pPr marL="2055472" indent="0">
              <a:buNone/>
              <a:defRPr sz="700"/>
            </a:lvl7pPr>
            <a:lvl8pPr marL="2398050" indent="0">
              <a:buNone/>
              <a:defRPr sz="700"/>
            </a:lvl8pPr>
            <a:lvl9pPr marL="2740630" indent="0">
              <a:buNone/>
              <a:defRPr sz="700"/>
            </a:lvl9pPr>
          </a:lstStyle>
          <a:p>
            <a:pPr lvl="0"/>
            <a:r>
              <a:rPr lang="zh-CN" altLang="en-US"/>
              <a:t>编辑母版文本样式</a:t>
            </a:r>
          </a:p>
        </p:txBody>
      </p:sp>
      <p:sp>
        <p:nvSpPr>
          <p:cNvPr id="5" name="日期占位符 4"/>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6" name="页脚占位符 5"/>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7" name="灯片编号占位符 6"/>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75614822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2337" y="457200"/>
            <a:ext cx="3194943" cy="1600200"/>
          </a:xfrm>
        </p:spPr>
        <p:txBody>
          <a:bodyPr anchor="b"/>
          <a:lstStyle>
            <a:lvl1pPr>
              <a:defRPr sz="2300"/>
            </a:lvl1pPr>
          </a:lstStyle>
          <a:p>
            <a:r>
              <a:rPr lang="zh-CN" altLang="en-US"/>
              <a:t>单击此处编辑母版标题样式</a:t>
            </a:r>
          </a:p>
        </p:txBody>
      </p:sp>
      <p:sp>
        <p:nvSpPr>
          <p:cNvPr id="3" name="图片占位符 2"/>
          <p:cNvSpPr>
            <a:spLocks noGrp="1"/>
          </p:cNvSpPr>
          <p:nvPr>
            <p:ph type="pic" idx="1"/>
          </p:nvPr>
        </p:nvSpPr>
        <p:spPr>
          <a:xfrm>
            <a:off x="4211344" y="987510"/>
            <a:ext cx="5014913" cy="4873625"/>
          </a:xfrm>
        </p:spPr>
        <p:txBody>
          <a:bodyPr/>
          <a:lstStyle>
            <a:lvl1pPr marL="0" indent="0">
              <a:buNone/>
              <a:defRPr sz="2300"/>
            </a:lvl1pPr>
            <a:lvl2pPr marL="342578" indent="0">
              <a:buNone/>
              <a:defRPr sz="2100"/>
            </a:lvl2pPr>
            <a:lvl3pPr marL="685158" indent="0">
              <a:buNone/>
              <a:defRPr sz="1800"/>
            </a:lvl3pPr>
            <a:lvl4pPr marL="1027737" indent="0">
              <a:buNone/>
              <a:defRPr sz="1500"/>
            </a:lvl4pPr>
            <a:lvl5pPr marL="1370314" indent="0">
              <a:buNone/>
              <a:defRPr sz="1500"/>
            </a:lvl5pPr>
            <a:lvl6pPr marL="1712894" indent="0">
              <a:buNone/>
              <a:defRPr sz="1500"/>
            </a:lvl6pPr>
            <a:lvl7pPr marL="2055472" indent="0">
              <a:buNone/>
              <a:defRPr sz="1500"/>
            </a:lvl7pPr>
            <a:lvl8pPr marL="2398050" indent="0">
              <a:buNone/>
              <a:defRPr sz="1500"/>
            </a:lvl8pPr>
            <a:lvl9pPr marL="2740630" indent="0">
              <a:buNone/>
              <a:defRPr sz="1500"/>
            </a:lvl9pPr>
          </a:lstStyle>
          <a:p>
            <a:endParaRPr lang="zh-CN" altLang="en-US"/>
          </a:p>
        </p:txBody>
      </p:sp>
      <p:sp>
        <p:nvSpPr>
          <p:cNvPr id="4" name="文本占位符 3"/>
          <p:cNvSpPr>
            <a:spLocks noGrp="1"/>
          </p:cNvSpPr>
          <p:nvPr>
            <p:ph type="body" sz="half" idx="2"/>
          </p:nvPr>
        </p:nvSpPr>
        <p:spPr>
          <a:xfrm>
            <a:off x="682337" y="2057403"/>
            <a:ext cx="3194943" cy="3811588"/>
          </a:xfrm>
        </p:spPr>
        <p:txBody>
          <a:bodyPr/>
          <a:lstStyle>
            <a:lvl1pPr marL="0" indent="0">
              <a:buNone/>
              <a:defRPr sz="1200"/>
            </a:lvl1pPr>
            <a:lvl2pPr marL="342578" indent="0">
              <a:buNone/>
              <a:defRPr sz="1100"/>
            </a:lvl2pPr>
            <a:lvl3pPr marL="685158" indent="0">
              <a:buNone/>
              <a:defRPr sz="900"/>
            </a:lvl3pPr>
            <a:lvl4pPr marL="1027737" indent="0">
              <a:buNone/>
              <a:defRPr sz="700"/>
            </a:lvl4pPr>
            <a:lvl5pPr marL="1370314" indent="0">
              <a:buNone/>
              <a:defRPr sz="700"/>
            </a:lvl5pPr>
            <a:lvl6pPr marL="1712894" indent="0">
              <a:buNone/>
              <a:defRPr sz="700"/>
            </a:lvl6pPr>
            <a:lvl7pPr marL="2055472" indent="0">
              <a:buNone/>
              <a:defRPr sz="700"/>
            </a:lvl7pPr>
            <a:lvl8pPr marL="2398050" indent="0">
              <a:buNone/>
              <a:defRPr sz="700"/>
            </a:lvl8pPr>
            <a:lvl9pPr marL="2740630" indent="0">
              <a:buNone/>
              <a:defRPr sz="700"/>
            </a:lvl9pPr>
          </a:lstStyle>
          <a:p>
            <a:pPr lvl="0"/>
            <a:r>
              <a:rPr lang="zh-CN" altLang="en-US"/>
              <a:t>编辑母版文本样式</a:t>
            </a:r>
          </a:p>
        </p:txBody>
      </p:sp>
      <p:sp>
        <p:nvSpPr>
          <p:cNvPr id="5" name="日期占位符 4"/>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6" name="页脚占位符 5"/>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7" name="灯片编号占位符 6"/>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83097442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5" name="页脚占位符 4"/>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6" name="灯片编号占位符 5"/>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1806461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89025" y="365180"/>
            <a:ext cx="2135981" cy="581183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1081" y="365180"/>
            <a:ext cx="6284119" cy="581183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a:solidFill>
                <a:prstClr val="black">
                  <a:tint val="75000"/>
                </a:prstClr>
              </a:solidFill>
              <a:ea typeface="等线"/>
            </a:endParaRPr>
          </a:p>
        </p:txBody>
      </p:sp>
      <p:sp>
        <p:nvSpPr>
          <p:cNvPr id="5" name="页脚占位符 4"/>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a:solidFill>
                <a:prstClr val="black">
                  <a:tint val="75000"/>
                </a:prstClr>
              </a:solidFill>
              <a:ea typeface="等线"/>
            </a:endParaRPr>
          </a:p>
        </p:txBody>
      </p:sp>
      <p:sp>
        <p:nvSpPr>
          <p:cNvPr id="6" name="灯片编号占位符 5"/>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a:t>
            </a:fld>
            <a:endParaRPr lang="zh-CN" altLang="en-US">
              <a:solidFill>
                <a:prstClr val="black">
                  <a:tint val="75000"/>
                </a:prstClr>
              </a:solidFill>
              <a:ea typeface="等线"/>
            </a:endParaRPr>
          </a:p>
        </p:txBody>
      </p:sp>
    </p:spTree>
    <p:extLst>
      <p:ext uri="{BB962C8B-B14F-4D97-AF65-F5344CB8AC3E}">
        <p14:creationId xmlns:p14="http://schemas.microsoft.com/office/powerpoint/2010/main" val="13362523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65.xml"/><Relationship Id="rId4" Type="http://schemas.openxmlformats.org/officeDocument/2006/relationships/theme" Target="../theme/theme10.xml"/><Relationship Id="rId5" Type="http://schemas.openxmlformats.org/officeDocument/2006/relationships/image" Target="../media/image9.png"/><Relationship Id="rId6" Type="http://schemas.openxmlformats.org/officeDocument/2006/relationships/image" Target="../media/image10.jpe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63.xml"/><Relationship Id="rId2" Type="http://schemas.openxmlformats.org/officeDocument/2006/relationships/slideLayout" Target="../slideLayouts/slideLayout64.xml"/></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4" Type="http://schemas.openxmlformats.org/officeDocument/2006/relationships/image" Target="../media/image15.jpeg"/><Relationship Id="rId5" Type="http://schemas.openxmlformats.org/officeDocument/2006/relationships/image" Target="../media/image16.emf"/><Relationship Id="rId6" Type="http://schemas.openxmlformats.org/officeDocument/2006/relationships/image" Target="../media/image17.jpeg"/><Relationship Id="rId1" Type="http://schemas.openxmlformats.org/officeDocument/2006/relationships/slideLayout" Target="../slideLayouts/slideLayout66.xml"/><Relationship Id="rId2" Type="http://schemas.openxmlformats.org/officeDocument/2006/relationships/slideLayout" Target="../slideLayouts/slideLayout67.xml"/></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4" Type="http://schemas.openxmlformats.org/officeDocument/2006/relationships/image" Target="../media/image15.jpeg"/><Relationship Id="rId5" Type="http://schemas.openxmlformats.org/officeDocument/2006/relationships/image" Target="../media/image16.emf"/><Relationship Id="rId6" Type="http://schemas.openxmlformats.org/officeDocument/2006/relationships/image" Target="../media/image17.jpeg"/><Relationship Id="rId1" Type="http://schemas.openxmlformats.org/officeDocument/2006/relationships/slideLayout" Target="../slideLayouts/slideLayout68.xml"/><Relationship Id="rId2" Type="http://schemas.openxmlformats.org/officeDocument/2006/relationships/slideLayout" Target="../slideLayouts/slideLayout69.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png"/><Relationship Id="rId1" Type="http://schemas.openxmlformats.org/officeDocument/2006/relationships/slideLayout" Target="../slideLayouts/slideLayout70.xml"/><Relationship Id="rId2"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4" Type="http://schemas.openxmlformats.org/officeDocument/2006/relationships/image" Target="../media/image15.jpeg"/><Relationship Id="rId5" Type="http://schemas.openxmlformats.org/officeDocument/2006/relationships/image" Target="../media/image16.emf"/><Relationship Id="rId6" Type="http://schemas.openxmlformats.org/officeDocument/2006/relationships/image" Target="../media/image17.jpeg"/><Relationship Id="rId1" Type="http://schemas.openxmlformats.org/officeDocument/2006/relationships/slideLayout" Target="../slideLayouts/slideLayout71.xml"/><Relationship Id="rId2" Type="http://schemas.openxmlformats.org/officeDocument/2006/relationships/slideLayout" Target="../slideLayouts/slideLayout72.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75.xml"/><Relationship Id="rId4" Type="http://schemas.openxmlformats.org/officeDocument/2006/relationships/slideLayout" Target="../slideLayouts/slideLayout76.xml"/><Relationship Id="rId5" Type="http://schemas.openxmlformats.org/officeDocument/2006/relationships/slideLayout" Target="../slideLayouts/slideLayout77.xml"/><Relationship Id="rId6" Type="http://schemas.openxmlformats.org/officeDocument/2006/relationships/theme" Target="../theme/theme15.xml"/><Relationship Id="rId1" Type="http://schemas.openxmlformats.org/officeDocument/2006/relationships/slideLayout" Target="../slideLayouts/slideLayout73.xml"/><Relationship Id="rId2" Type="http://schemas.openxmlformats.org/officeDocument/2006/relationships/slideLayout" Target="../slideLayouts/slideLayout74.xml"/></Relationships>
</file>

<file path=ppt/slideMasters/_rels/slideMaster16.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16.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17.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17.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_rels/slideMaster18.xml.rels><?xml version="1.0" encoding="UTF-8" standalone="yes"?>
<Relationships xmlns="http://schemas.openxmlformats.org/package/2006/relationships"><Relationship Id="rId11" Type="http://schemas.openxmlformats.org/officeDocument/2006/relationships/image" Target="../media/image23.png"/><Relationship Id="rId12" Type="http://schemas.openxmlformats.org/officeDocument/2006/relationships/image" Target="../media/image24.png"/><Relationship Id="rId13" Type="http://schemas.openxmlformats.org/officeDocument/2006/relationships/image" Target="../media/image25.png"/><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theme" Target="../theme/theme18.xml"/><Relationship Id="rId10" Type="http://schemas.openxmlformats.org/officeDocument/2006/relationships/image" Target="../media/image22.png"/></Relationships>
</file>

<file path=ppt/slideMasters/_rels/slideMaster19.xml.rels><?xml version="1.0" encoding="UTF-8" standalone="yes"?>
<Relationships xmlns="http://schemas.openxmlformats.org/package/2006/relationships"><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theme" Target="../theme/theme19.xml"/><Relationship Id="rId1" Type="http://schemas.openxmlformats.org/officeDocument/2006/relationships/slideLayout" Target="../slideLayouts/slideLayout108.xml"/><Relationship Id="rId2" Type="http://schemas.openxmlformats.org/officeDocument/2006/relationships/slideLayout" Target="../slideLayouts/slideLayout10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theme" Target="../theme/theme2.xml"/><Relationship Id="rId9"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_rels/slideMaster20.xml.rels><?xml version="1.0" encoding="UTF-8" standalone="yes"?>
<Relationships xmlns="http://schemas.openxmlformats.org/package/2006/relationships"><Relationship Id="rId3" Type="http://schemas.openxmlformats.org/officeDocument/2006/relationships/slideLayout" Target="../slideLayouts/slideLayout115.xml"/><Relationship Id="rId4" Type="http://schemas.openxmlformats.org/officeDocument/2006/relationships/slideLayout" Target="../slideLayouts/slideLayout116.xml"/><Relationship Id="rId5" Type="http://schemas.openxmlformats.org/officeDocument/2006/relationships/slideLayout" Target="../slideLayouts/slideLayout117.xml"/><Relationship Id="rId6" Type="http://schemas.openxmlformats.org/officeDocument/2006/relationships/theme" Target="../theme/theme20.xml"/><Relationship Id="rId1" Type="http://schemas.openxmlformats.org/officeDocument/2006/relationships/slideLayout" Target="../slideLayouts/slideLayout113.xml"/><Relationship Id="rId2" Type="http://schemas.openxmlformats.org/officeDocument/2006/relationships/slideLayout" Target="../slideLayouts/slideLayout114.xml"/></Relationships>
</file>

<file path=ppt/slideMasters/_rels/slideMaster21.xml.rels><?xml version="1.0" encoding="UTF-8" standalone="yes"?>
<Relationships xmlns="http://schemas.openxmlformats.org/package/2006/relationships"><Relationship Id="rId3" Type="http://schemas.openxmlformats.org/officeDocument/2006/relationships/slideLayout" Target="../slideLayouts/slideLayout120.xml"/><Relationship Id="rId4" Type="http://schemas.openxmlformats.org/officeDocument/2006/relationships/slideLayout" Target="../slideLayouts/slideLayout121.xml"/><Relationship Id="rId5" Type="http://schemas.openxmlformats.org/officeDocument/2006/relationships/slideLayout" Target="../slideLayouts/slideLayout122.xml"/><Relationship Id="rId6" Type="http://schemas.openxmlformats.org/officeDocument/2006/relationships/theme" Target="../theme/theme21.xml"/><Relationship Id="rId7" Type="http://schemas.openxmlformats.org/officeDocument/2006/relationships/image" Target="../media/image26.jpg"/><Relationship Id="rId8" Type="http://schemas.openxmlformats.org/officeDocument/2006/relationships/image" Target="../media/image27.jpeg"/><Relationship Id="rId9" Type="http://schemas.openxmlformats.org/officeDocument/2006/relationships/image" Target="../media/image28.jpeg"/><Relationship Id="rId10" Type="http://schemas.openxmlformats.org/officeDocument/2006/relationships/image" Target="../media/image29.png"/><Relationship Id="rId1" Type="http://schemas.openxmlformats.org/officeDocument/2006/relationships/slideLayout" Target="../slideLayouts/slideLayout118.xml"/><Relationship Id="rId2" Type="http://schemas.openxmlformats.org/officeDocument/2006/relationships/slideLayout" Target="../slideLayouts/slideLayout119.xml"/></Relationships>
</file>

<file path=ppt/slideMasters/_rels/slideMaster22.xml.rels><?xml version="1.0" encoding="UTF-8" standalone="yes"?>
<Relationships xmlns="http://schemas.openxmlformats.org/package/2006/relationships"><Relationship Id="rId3" Type="http://schemas.openxmlformats.org/officeDocument/2006/relationships/slideLayout" Target="../slideLayouts/slideLayout125.xml"/><Relationship Id="rId4" Type="http://schemas.openxmlformats.org/officeDocument/2006/relationships/slideLayout" Target="../slideLayouts/slideLayout126.xml"/><Relationship Id="rId5" Type="http://schemas.openxmlformats.org/officeDocument/2006/relationships/slideLayout" Target="../slideLayouts/slideLayout127.xml"/><Relationship Id="rId6" Type="http://schemas.openxmlformats.org/officeDocument/2006/relationships/slideLayout" Target="../slideLayouts/slideLayout128.xml"/><Relationship Id="rId7" Type="http://schemas.openxmlformats.org/officeDocument/2006/relationships/theme" Target="../theme/theme22.xml"/><Relationship Id="rId8" Type="http://schemas.openxmlformats.org/officeDocument/2006/relationships/image" Target="../media/image26.jpg"/><Relationship Id="rId9" Type="http://schemas.openxmlformats.org/officeDocument/2006/relationships/image" Target="../media/image27.jpeg"/><Relationship Id="rId10" Type="http://schemas.openxmlformats.org/officeDocument/2006/relationships/image" Target="../media/image28.jpeg"/><Relationship Id="rId11" Type="http://schemas.openxmlformats.org/officeDocument/2006/relationships/image" Target="../media/image29.png"/><Relationship Id="rId1" Type="http://schemas.openxmlformats.org/officeDocument/2006/relationships/slideLayout" Target="../slideLayouts/slideLayout123.xml"/><Relationship Id="rId2" Type="http://schemas.openxmlformats.org/officeDocument/2006/relationships/slideLayout" Target="../slideLayouts/slideLayout124.xml"/></Relationships>
</file>

<file path=ppt/slideMasters/_rels/slideMaster23.xml.rels><?xml version="1.0" encoding="UTF-8" standalone="yes"?>
<Relationships xmlns="http://schemas.openxmlformats.org/package/2006/relationships"><Relationship Id="rId11" Type="http://schemas.openxmlformats.org/officeDocument/2006/relationships/theme" Target="../theme/theme23.xml"/><Relationship Id="rId12" Type="http://schemas.openxmlformats.org/officeDocument/2006/relationships/image" Target="../media/image31.png"/><Relationship Id="rId13" Type="http://schemas.openxmlformats.org/officeDocument/2006/relationships/image" Target="../media/image32.png"/><Relationship Id="rId1" Type="http://schemas.openxmlformats.org/officeDocument/2006/relationships/slideLayout" Target="../slideLayouts/slideLayout129.xml"/><Relationship Id="rId2" Type="http://schemas.openxmlformats.org/officeDocument/2006/relationships/slideLayout" Target="../slideLayouts/slideLayout130.xml"/><Relationship Id="rId3" Type="http://schemas.openxmlformats.org/officeDocument/2006/relationships/slideLayout" Target="../slideLayouts/slideLayout131.xml"/><Relationship Id="rId4" Type="http://schemas.openxmlformats.org/officeDocument/2006/relationships/slideLayout" Target="../slideLayouts/slideLayout132.xml"/><Relationship Id="rId5" Type="http://schemas.openxmlformats.org/officeDocument/2006/relationships/slideLayout" Target="../slideLayouts/slideLayout133.xml"/><Relationship Id="rId6" Type="http://schemas.openxmlformats.org/officeDocument/2006/relationships/slideLayout" Target="../slideLayouts/slideLayout134.xml"/><Relationship Id="rId7" Type="http://schemas.openxmlformats.org/officeDocument/2006/relationships/slideLayout" Target="../slideLayouts/slideLayout135.xml"/><Relationship Id="rId8" Type="http://schemas.openxmlformats.org/officeDocument/2006/relationships/slideLayout" Target="../slideLayouts/slideLayout136.xml"/><Relationship Id="rId9" Type="http://schemas.openxmlformats.org/officeDocument/2006/relationships/slideLayout" Target="../slideLayouts/slideLayout137.xml"/><Relationship Id="rId10" Type="http://schemas.openxmlformats.org/officeDocument/2006/relationships/slideLayout" Target="../slideLayouts/slideLayout138.xml"/></Relationships>
</file>

<file path=ppt/slideMasters/_rels/slideMaster24.xml.rels><?xml version="1.0" encoding="UTF-8" standalone="yes"?>
<Relationships xmlns="http://schemas.openxmlformats.org/package/2006/relationships"><Relationship Id="rId11" Type="http://schemas.openxmlformats.org/officeDocument/2006/relationships/slideLayout" Target="../slideLayouts/slideLayout149.xml"/><Relationship Id="rId12" Type="http://schemas.openxmlformats.org/officeDocument/2006/relationships/theme" Target="../theme/theme24.xml"/><Relationship Id="rId13" Type="http://schemas.openxmlformats.org/officeDocument/2006/relationships/image" Target="../media/image34.jpeg"/><Relationship Id="rId1" Type="http://schemas.openxmlformats.org/officeDocument/2006/relationships/slideLayout" Target="../slideLayouts/slideLayout139.xml"/><Relationship Id="rId2" Type="http://schemas.openxmlformats.org/officeDocument/2006/relationships/slideLayout" Target="../slideLayouts/slideLayout140.xml"/><Relationship Id="rId3" Type="http://schemas.openxmlformats.org/officeDocument/2006/relationships/slideLayout" Target="../slideLayouts/slideLayout141.xml"/><Relationship Id="rId4" Type="http://schemas.openxmlformats.org/officeDocument/2006/relationships/slideLayout" Target="../slideLayouts/slideLayout142.xml"/><Relationship Id="rId5" Type="http://schemas.openxmlformats.org/officeDocument/2006/relationships/slideLayout" Target="../slideLayouts/slideLayout143.xml"/><Relationship Id="rId6" Type="http://schemas.openxmlformats.org/officeDocument/2006/relationships/slideLayout" Target="../slideLayouts/slideLayout144.xml"/><Relationship Id="rId7" Type="http://schemas.openxmlformats.org/officeDocument/2006/relationships/slideLayout" Target="../slideLayouts/slideLayout145.xml"/><Relationship Id="rId8" Type="http://schemas.openxmlformats.org/officeDocument/2006/relationships/slideLayout" Target="../slideLayouts/slideLayout146.xml"/><Relationship Id="rId9" Type="http://schemas.openxmlformats.org/officeDocument/2006/relationships/slideLayout" Target="../slideLayouts/slideLayout147.xml"/><Relationship Id="rId10" Type="http://schemas.openxmlformats.org/officeDocument/2006/relationships/slideLayout" Target="../slideLayouts/slideLayout148.xml"/></Relationships>
</file>

<file path=ppt/slideMasters/_rels/slideMaster25.xml.rels><?xml version="1.0" encoding="UTF-8" standalone="yes"?>
<Relationships xmlns="http://schemas.openxmlformats.org/package/2006/relationships"><Relationship Id="rId11" Type="http://schemas.openxmlformats.org/officeDocument/2006/relationships/theme" Target="../theme/theme25.xml"/><Relationship Id="rId12" Type="http://schemas.openxmlformats.org/officeDocument/2006/relationships/image" Target="../media/image31.png"/><Relationship Id="rId13" Type="http://schemas.openxmlformats.org/officeDocument/2006/relationships/image" Target="../media/image32.png"/><Relationship Id="rId1" Type="http://schemas.openxmlformats.org/officeDocument/2006/relationships/slideLayout" Target="../slideLayouts/slideLayout150.xml"/><Relationship Id="rId2" Type="http://schemas.openxmlformats.org/officeDocument/2006/relationships/slideLayout" Target="../slideLayouts/slideLayout151.xml"/><Relationship Id="rId3" Type="http://schemas.openxmlformats.org/officeDocument/2006/relationships/slideLayout" Target="../slideLayouts/slideLayout152.xml"/><Relationship Id="rId4" Type="http://schemas.openxmlformats.org/officeDocument/2006/relationships/slideLayout" Target="../slideLayouts/slideLayout153.xml"/><Relationship Id="rId5" Type="http://schemas.openxmlformats.org/officeDocument/2006/relationships/slideLayout" Target="../slideLayouts/slideLayout154.xml"/><Relationship Id="rId6" Type="http://schemas.openxmlformats.org/officeDocument/2006/relationships/slideLayout" Target="../slideLayouts/slideLayout155.xml"/><Relationship Id="rId7" Type="http://schemas.openxmlformats.org/officeDocument/2006/relationships/slideLayout" Target="../slideLayouts/slideLayout156.xml"/><Relationship Id="rId8" Type="http://schemas.openxmlformats.org/officeDocument/2006/relationships/slideLayout" Target="../slideLayouts/slideLayout157.xml"/><Relationship Id="rId9" Type="http://schemas.openxmlformats.org/officeDocument/2006/relationships/slideLayout" Target="../slideLayouts/slideLayout158.xml"/><Relationship Id="rId10" Type="http://schemas.openxmlformats.org/officeDocument/2006/relationships/slideLayout" Target="../slideLayouts/slideLayout159.xml"/></Relationships>
</file>

<file path=ppt/slideMasters/_rels/slideMaster26.xml.rels><?xml version="1.0" encoding="UTF-8" standalone="yes"?>
<Relationships xmlns="http://schemas.openxmlformats.org/package/2006/relationships"><Relationship Id="rId11" Type="http://schemas.openxmlformats.org/officeDocument/2006/relationships/slideLayout" Target="../slideLayouts/slideLayout170.xml"/><Relationship Id="rId12" Type="http://schemas.openxmlformats.org/officeDocument/2006/relationships/theme" Target="../theme/theme26.xml"/><Relationship Id="rId1" Type="http://schemas.openxmlformats.org/officeDocument/2006/relationships/slideLayout" Target="../slideLayouts/slideLayout160.xml"/><Relationship Id="rId2" Type="http://schemas.openxmlformats.org/officeDocument/2006/relationships/slideLayout" Target="../slideLayouts/slideLayout161.xml"/><Relationship Id="rId3" Type="http://schemas.openxmlformats.org/officeDocument/2006/relationships/slideLayout" Target="../slideLayouts/slideLayout162.xml"/><Relationship Id="rId4" Type="http://schemas.openxmlformats.org/officeDocument/2006/relationships/slideLayout" Target="../slideLayouts/slideLayout163.xml"/><Relationship Id="rId5" Type="http://schemas.openxmlformats.org/officeDocument/2006/relationships/slideLayout" Target="../slideLayouts/slideLayout164.xml"/><Relationship Id="rId6" Type="http://schemas.openxmlformats.org/officeDocument/2006/relationships/slideLayout" Target="../slideLayouts/slideLayout165.xml"/><Relationship Id="rId7" Type="http://schemas.openxmlformats.org/officeDocument/2006/relationships/slideLayout" Target="../slideLayouts/slideLayout166.xml"/><Relationship Id="rId8" Type="http://schemas.openxmlformats.org/officeDocument/2006/relationships/slideLayout" Target="../slideLayouts/slideLayout167.xml"/><Relationship Id="rId9" Type="http://schemas.openxmlformats.org/officeDocument/2006/relationships/slideLayout" Target="../slideLayouts/slideLayout168.xml"/><Relationship Id="rId10" Type="http://schemas.openxmlformats.org/officeDocument/2006/relationships/slideLayout" Target="../slideLayouts/slideLayout169.xml"/></Relationships>
</file>

<file path=ppt/slideMasters/_rels/slideMaster27.xml.rels><?xml version="1.0" encoding="UTF-8" standalone="yes"?>
<Relationships xmlns="http://schemas.openxmlformats.org/package/2006/relationships"><Relationship Id="rId3" Type="http://schemas.openxmlformats.org/officeDocument/2006/relationships/slideLayout" Target="../slideLayouts/slideLayout173.xml"/><Relationship Id="rId4" Type="http://schemas.openxmlformats.org/officeDocument/2006/relationships/slideLayout" Target="../slideLayouts/slideLayout174.xml"/><Relationship Id="rId5" Type="http://schemas.openxmlformats.org/officeDocument/2006/relationships/slideLayout" Target="../slideLayouts/slideLayout175.xml"/><Relationship Id="rId6" Type="http://schemas.openxmlformats.org/officeDocument/2006/relationships/theme" Target="../theme/theme27.xml"/><Relationship Id="rId1" Type="http://schemas.openxmlformats.org/officeDocument/2006/relationships/slideLayout" Target="../slideLayouts/slideLayout171.xml"/><Relationship Id="rId2" Type="http://schemas.openxmlformats.org/officeDocument/2006/relationships/slideLayout" Target="../slideLayouts/slideLayout17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theme" Target="../theme/theme3.xml"/><Relationship Id="rId9" Type="http://schemas.openxmlformats.org/officeDocument/2006/relationships/image" Target="../media/image1.png"/><Relationship Id="rId1" Type="http://schemas.openxmlformats.org/officeDocument/2006/relationships/slideLayout" Target="../slideLayouts/slideLayout19.xml"/><Relationship Id="rId2"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theme" Target="../theme/theme4.xml"/><Relationship Id="rId9" Type="http://schemas.openxmlformats.org/officeDocument/2006/relationships/image" Target="../media/image1.png"/><Relationship Id="rId1" Type="http://schemas.openxmlformats.org/officeDocument/2006/relationships/slideLayout" Target="../slideLayouts/slideLayout26.xml"/><Relationship Id="rId2" Type="http://schemas.openxmlformats.org/officeDocument/2006/relationships/slideLayout" Target="../slideLayouts/slideLayout2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5.xml"/><Relationship Id="rId4" Type="http://schemas.openxmlformats.org/officeDocument/2006/relationships/slideLayout" Target="../slideLayouts/slideLayout36.xml"/><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theme" Target="../theme/theme5.xml"/><Relationship Id="rId8" Type="http://schemas.openxmlformats.org/officeDocument/2006/relationships/image" Target="../media/image4.jpeg"/><Relationship Id="rId1" Type="http://schemas.openxmlformats.org/officeDocument/2006/relationships/slideLayout" Target="../slideLayouts/slideLayout33.xml"/><Relationship Id="rId2" Type="http://schemas.openxmlformats.org/officeDocument/2006/relationships/slideLayout" Target="../slideLayouts/slideLayout34.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1.xml"/><Relationship Id="rId4" Type="http://schemas.openxmlformats.org/officeDocument/2006/relationships/slideLayout" Target="../slideLayouts/slideLayout42.xml"/><Relationship Id="rId5" Type="http://schemas.openxmlformats.org/officeDocument/2006/relationships/slideLayout" Target="../slideLayouts/slideLayout43.xml"/><Relationship Id="rId6" Type="http://schemas.openxmlformats.org/officeDocument/2006/relationships/slideLayout" Target="../slideLayouts/slideLayout44.xml"/><Relationship Id="rId7" Type="http://schemas.openxmlformats.org/officeDocument/2006/relationships/slideLayout" Target="../slideLayouts/slideLayout45.xml"/><Relationship Id="rId8" Type="http://schemas.openxmlformats.org/officeDocument/2006/relationships/theme" Target="../theme/theme6.xml"/><Relationship Id="rId9" Type="http://schemas.openxmlformats.org/officeDocument/2006/relationships/image" Target="../media/image4.jpeg"/><Relationship Id="rId1" Type="http://schemas.openxmlformats.org/officeDocument/2006/relationships/slideLayout" Target="../slideLayouts/slideLayout39.xml"/><Relationship Id="rId2" Type="http://schemas.openxmlformats.org/officeDocument/2006/relationships/slideLayout" Target="../slideLayouts/slideLayout40.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56.xml"/><Relationship Id="rId12" Type="http://schemas.openxmlformats.org/officeDocument/2006/relationships/theme" Target="../theme/theme7.xml"/><Relationship Id="rId13" Type="http://schemas.openxmlformats.org/officeDocument/2006/relationships/image" Target="../media/image6.png"/><Relationship Id="rId1" Type="http://schemas.openxmlformats.org/officeDocument/2006/relationships/slideLayout" Target="../slideLayouts/slideLayout46.xml"/><Relationship Id="rId2" Type="http://schemas.openxmlformats.org/officeDocument/2006/relationships/slideLayout" Target="../slideLayouts/slideLayout47.xml"/><Relationship Id="rId3" Type="http://schemas.openxmlformats.org/officeDocument/2006/relationships/slideLayout" Target="../slideLayouts/slideLayout48.xml"/><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9.xml"/><Relationship Id="rId4" Type="http://schemas.openxmlformats.org/officeDocument/2006/relationships/theme" Target="../theme/theme8.xml"/><Relationship Id="rId5" Type="http://schemas.openxmlformats.org/officeDocument/2006/relationships/image" Target="../media/image9.png"/><Relationship Id="rId6" Type="http://schemas.openxmlformats.org/officeDocument/2006/relationships/image" Target="../media/image10.jpe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57.xml"/><Relationship Id="rId2" Type="http://schemas.openxmlformats.org/officeDocument/2006/relationships/slideLayout" Target="../slideLayouts/slideLayout5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62.xml"/><Relationship Id="rId4" Type="http://schemas.openxmlformats.org/officeDocument/2006/relationships/theme" Target="../theme/theme9.xml"/><Relationship Id="rId5" Type="http://schemas.openxmlformats.org/officeDocument/2006/relationships/image" Target="../media/image9.png"/><Relationship Id="rId6" Type="http://schemas.openxmlformats.org/officeDocument/2006/relationships/image" Target="../media/image10.jpe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60.xml"/><Relationship Id="rId2"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9"/>
            <a:ext cx="8915400" cy="1143000"/>
          </a:xfrm>
          <a:prstGeom prst="rect">
            <a:avLst/>
          </a:prstGeom>
        </p:spPr>
        <p:txBody>
          <a:bodyPr vert="horz" lIns="91353" tIns="45676" rIns="91353" bIns="45676"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17"/>
            <a:ext cx="8915400" cy="4525963"/>
          </a:xfrm>
          <a:prstGeom prst="rect">
            <a:avLst/>
          </a:prstGeom>
        </p:spPr>
        <p:txBody>
          <a:bodyPr vert="horz" lIns="91353" tIns="45676" rIns="91353" bIns="45676"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518"/>
            <a:ext cx="2311400" cy="365125"/>
          </a:xfrm>
          <a:prstGeom prst="rect">
            <a:avLst/>
          </a:prstGeom>
        </p:spPr>
        <p:txBody>
          <a:bodyPr vert="horz" lIns="91353" tIns="45676" rIns="91353" bIns="45676" rtlCol="0" anchor="ctr"/>
          <a:lstStyle>
            <a:lvl1pPr algn="l">
              <a:defRPr sz="1200">
                <a:solidFill>
                  <a:schemeClr val="tx1">
                    <a:tint val="75000"/>
                  </a:schemeClr>
                </a:solidFill>
              </a:defRPr>
            </a:lvl1pPr>
          </a:lstStyle>
          <a:p>
            <a:fld id="{3687F283-D50F-B74C-B83E-B2EE53B74691}" type="datetimeFigureOut">
              <a:rPr kumimoji="1" lang="ja-JP" altLang="en-US" smtClean="0"/>
              <a:t>17/01/14</a:t>
            </a:fld>
            <a:endParaRPr kumimoji="1" lang="ja-JP" altLang="en-US"/>
          </a:p>
        </p:txBody>
      </p:sp>
      <p:sp>
        <p:nvSpPr>
          <p:cNvPr id="5" name="フッター プレースホルダー 4"/>
          <p:cNvSpPr>
            <a:spLocks noGrp="1"/>
          </p:cNvSpPr>
          <p:nvPr>
            <p:ph type="ftr" sz="quarter" idx="3"/>
          </p:nvPr>
        </p:nvSpPr>
        <p:spPr>
          <a:xfrm>
            <a:off x="3384550" y="6356518"/>
            <a:ext cx="3136900" cy="365125"/>
          </a:xfrm>
          <a:prstGeom prst="rect">
            <a:avLst/>
          </a:prstGeom>
        </p:spPr>
        <p:txBody>
          <a:bodyPr vert="horz" lIns="91353" tIns="45676" rIns="91353" bIns="45676"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518"/>
            <a:ext cx="2311400" cy="365125"/>
          </a:xfrm>
          <a:prstGeom prst="rect">
            <a:avLst/>
          </a:prstGeom>
        </p:spPr>
        <p:txBody>
          <a:bodyPr vert="horz" lIns="91353" tIns="45676" rIns="91353" bIns="45676" rtlCol="0" anchor="ctr"/>
          <a:lstStyle>
            <a:lvl1pPr algn="r">
              <a:defRPr sz="1200">
                <a:solidFill>
                  <a:schemeClr val="tx1">
                    <a:tint val="75000"/>
                  </a:schemeClr>
                </a:solidFill>
              </a:defRPr>
            </a:lvl1pPr>
          </a:lstStyle>
          <a:p>
            <a:fld id="{921CA2C2-5940-4A4F-9FC7-2EBECF526F4A}" type="slidenum">
              <a:rPr kumimoji="1" lang="ja-JP" altLang="en-US" smtClean="0"/>
              <a:t>‹#›</a:t>
            </a:fld>
            <a:endParaRPr kumimoji="1" lang="ja-JP" altLang="en-US"/>
          </a:p>
        </p:txBody>
      </p:sp>
    </p:spTree>
    <p:extLst>
      <p:ext uri="{BB962C8B-B14F-4D97-AF65-F5344CB8AC3E}">
        <p14:creationId xmlns:p14="http://schemas.microsoft.com/office/powerpoint/2010/main" val="3404994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6774" rtl="0" eaLnBrk="1" latinLnBrk="0" hangingPunct="1">
        <a:spcBef>
          <a:spcPct val="0"/>
        </a:spcBef>
        <a:buNone/>
        <a:defRPr kumimoji="1" sz="4300" kern="1200">
          <a:solidFill>
            <a:schemeClr val="tx1"/>
          </a:solidFill>
          <a:latin typeface="+mj-lt"/>
          <a:ea typeface="+mj-ea"/>
          <a:cs typeface="+mj-cs"/>
        </a:defRPr>
      </a:lvl1pPr>
    </p:titleStyle>
    <p:bodyStyle>
      <a:lvl1pPr marL="342578" indent="-342578" algn="l" defTabSz="456774" rtl="0" eaLnBrk="1" latinLnBrk="0" hangingPunct="1">
        <a:spcBef>
          <a:spcPct val="20000"/>
        </a:spcBef>
        <a:buFont typeface="Arial"/>
        <a:buChar char="•"/>
        <a:defRPr kumimoji="1" sz="3200" kern="1200">
          <a:solidFill>
            <a:schemeClr val="tx1"/>
          </a:solidFill>
          <a:latin typeface="+mn-lt"/>
          <a:ea typeface="+mn-ea"/>
          <a:cs typeface="+mn-cs"/>
        </a:defRPr>
      </a:lvl1pPr>
      <a:lvl2pPr marL="742254" indent="-285481" algn="l" defTabSz="456774" rtl="0" eaLnBrk="1" latinLnBrk="0" hangingPunct="1">
        <a:spcBef>
          <a:spcPct val="20000"/>
        </a:spcBef>
        <a:buFont typeface="Arial"/>
        <a:buChar char="–"/>
        <a:defRPr kumimoji="1" sz="2800" kern="1200">
          <a:solidFill>
            <a:schemeClr val="tx1"/>
          </a:solidFill>
          <a:latin typeface="+mn-lt"/>
          <a:ea typeface="+mn-ea"/>
          <a:cs typeface="+mn-cs"/>
        </a:defRPr>
      </a:lvl2pPr>
      <a:lvl3pPr marL="1141929" indent="-228382" algn="l" defTabSz="456774" rtl="0" eaLnBrk="1" latinLnBrk="0" hangingPunct="1">
        <a:spcBef>
          <a:spcPct val="20000"/>
        </a:spcBef>
        <a:buFont typeface="Arial"/>
        <a:buChar char="•"/>
        <a:defRPr kumimoji="1" sz="2300" kern="1200">
          <a:solidFill>
            <a:schemeClr val="tx1"/>
          </a:solidFill>
          <a:latin typeface="+mn-lt"/>
          <a:ea typeface="+mn-ea"/>
          <a:cs typeface="+mn-cs"/>
        </a:defRPr>
      </a:lvl3pPr>
      <a:lvl4pPr marL="1598700" indent="-228382" algn="l" defTabSz="456774" rtl="0" eaLnBrk="1" latinLnBrk="0" hangingPunct="1">
        <a:spcBef>
          <a:spcPct val="20000"/>
        </a:spcBef>
        <a:buFont typeface="Arial"/>
        <a:buChar char="–"/>
        <a:defRPr kumimoji="1" sz="2000" kern="1200">
          <a:solidFill>
            <a:schemeClr val="tx1"/>
          </a:solidFill>
          <a:latin typeface="+mn-lt"/>
          <a:ea typeface="+mn-ea"/>
          <a:cs typeface="+mn-cs"/>
        </a:defRPr>
      </a:lvl4pPr>
      <a:lvl5pPr marL="2055472" indent="-228382" algn="l" defTabSz="456774" rtl="0" eaLnBrk="1" latinLnBrk="0" hangingPunct="1">
        <a:spcBef>
          <a:spcPct val="20000"/>
        </a:spcBef>
        <a:buFont typeface="Arial"/>
        <a:buChar char="»"/>
        <a:defRPr kumimoji="1" sz="2000" kern="1200">
          <a:solidFill>
            <a:schemeClr val="tx1"/>
          </a:solidFill>
          <a:latin typeface="+mn-lt"/>
          <a:ea typeface="+mn-ea"/>
          <a:cs typeface="+mn-cs"/>
        </a:defRPr>
      </a:lvl5pPr>
      <a:lvl6pPr marL="2512244" indent="-228382" algn="l" defTabSz="456774" rtl="0" eaLnBrk="1" latinLnBrk="0" hangingPunct="1">
        <a:spcBef>
          <a:spcPct val="20000"/>
        </a:spcBef>
        <a:buFont typeface="Arial"/>
        <a:buChar char="•"/>
        <a:defRPr kumimoji="1" sz="2000" kern="1200">
          <a:solidFill>
            <a:schemeClr val="tx1"/>
          </a:solidFill>
          <a:latin typeface="+mn-lt"/>
          <a:ea typeface="+mn-ea"/>
          <a:cs typeface="+mn-cs"/>
        </a:defRPr>
      </a:lvl6pPr>
      <a:lvl7pPr marL="2969015" indent="-228382" algn="l" defTabSz="456774" rtl="0" eaLnBrk="1" latinLnBrk="0" hangingPunct="1">
        <a:spcBef>
          <a:spcPct val="20000"/>
        </a:spcBef>
        <a:buFont typeface="Arial"/>
        <a:buChar char="•"/>
        <a:defRPr kumimoji="1" sz="2000" kern="1200">
          <a:solidFill>
            <a:schemeClr val="tx1"/>
          </a:solidFill>
          <a:latin typeface="+mn-lt"/>
          <a:ea typeface="+mn-ea"/>
          <a:cs typeface="+mn-cs"/>
        </a:defRPr>
      </a:lvl7pPr>
      <a:lvl8pPr marL="3425786" indent="-228382" algn="l" defTabSz="456774" rtl="0" eaLnBrk="1" latinLnBrk="0" hangingPunct="1">
        <a:spcBef>
          <a:spcPct val="20000"/>
        </a:spcBef>
        <a:buFont typeface="Arial"/>
        <a:buChar char="•"/>
        <a:defRPr kumimoji="1" sz="2000" kern="1200">
          <a:solidFill>
            <a:schemeClr val="tx1"/>
          </a:solidFill>
          <a:latin typeface="+mn-lt"/>
          <a:ea typeface="+mn-ea"/>
          <a:cs typeface="+mn-cs"/>
        </a:defRPr>
      </a:lvl8pPr>
      <a:lvl9pPr marL="3882558" indent="-228382" algn="l" defTabSz="456774"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6774" rtl="0" eaLnBrk="1" latinLnBrk="0" hangingPunct="1">
        <a:defRPr kumimoji="1" sz="1800" kern="1200">
          <a:solidFill>
            <a:schemeClr val="tx1"/>
          </a:solidFill>
          <a:latin typeface="+mn-lt"/>
          <a:ea typeface="+mn-ea"/>
          <a:cs typeface="+mn-cs"/>
        </a:defRPr>
      </a:lvl1pPr>
      <a:lvl2pPr marL="456774" algn="l" defTabSz="456774" rtl="0" eaLnBrk="1" latinLnBrk="0" hangingPunct="1">
        <a:defRPr kumimoji="1" sz="1800" kern="1200">
          <a:solidFill>
            <a:schemeClr val="tx1"/>
          </a:solidFill>
          <a:latin typeface="+mn-lt"/>
          <a:ea typeface="+mn-ea"/>
          <a:cs typeface="+mn-cs"/>
        </a:defRPr>
      </a:lvl2pPr>
      <a:lvl3pPr marL="913543" algn="l" defTabSz="456774" rtl="0" eaLnBrk="1" latinLnBrk="0" hangingPunct="1">
        <a:defRPr kumimoji="1" sz="1800" kern="1200">
          <a:solidFill>
            <a:schemeClr val="tx1"/>
          </a:solidFill>
          <a:latin typeface="+mn-lt"/>
          <a:ea typeface="+mn-ea"/>
          <a:cs typeface="+mn-cs"/>
        </a:defRPr>
      </a:lvl3pPr>
      <a:lvl4pPr marL="1370314" algn="l" defTabSz="456774" rtl="0" eaLnBrk="1" latinLnBrk="0" hangingPunct="1">
        <a:defRPr kumimoji="1" sz="1800" kern="1200">
          <a:solidFill>
            <a:schemeClr val="tx1"/>
          </a:solidFill>
          <a:latin typeface="+mn-lt"/>
          <a:ea typeface="+mn-ea"/>
          <a:cs typeface="+mn-cs"/>
        </a:defRPr>
      </a:lvl4pPr>
      <a:lvl5pPr marL="1827088" algn="l" defTabSz="456774" rtl="0" eaLnBrk="1" latinLnBrk="0" hangingPunct="1">
        <a:defRPr kumimoji="1" sz="1800" kern="1200">
          <a:solidFill>
            <a:schemeClr val="tx1"/>
          </a:solidFill>
          <a:latin typeface="+mn-lt"/>
          <a:ea typeface="+mn-ea"/>
          <a:cs typeface="+mn-cs"/>
        </a:defRPr>
      </a:lvl5pPr>
      <a:lvl6pPr marL="2283858" algn="l" defTabSz="456774" rtl="0" eaLnBrk="1" latinLnBrk="0" hangingPunct="1">
        <a:defRPr kumimoji="1" sz="1800" kern="1200">
          <a:solidFill>
            <a:schemeClr val="tx1"/>
          </a:solidFill>
          <a:latin typeface="+mn-lt"/>
          <a:ea typeface="+mn-ea"/>
          <a:cs typeface="+mn-cs"/>
        </a:defRPr>
      </a:lvl6pPr>
      <a:lvl7pPr marL="2740630" algn="l" defTabSz="456774" rtl="0" eaLnBrk="1" latinLnBrk="0" hangingPunct="1">
        <a:defRPr kumimoji="1" sz="1800" kern="1200">
          <a:solidFill>
            <a:schemeClr val="tx1"/>
          </a:solidFill>
          <a:latin typeface="+mn-lt"/>
          <a:ea typeface="+mn-ea"/>
          <a:cs typeface="+mn-cs"/>
        </a:defRPr>
      </a:lvl7pPr>
      <a:lvl8pPr marL="3197401" algn="l" defTabSz="456774" rtl="0" eaLnBrk="1" latinLnBrk="0" hangingPunct="1">
        <a:defRPr kumimoji="1" sz="1800" kern="1200">
          <a:solidFill>
            <a:schemeClr val="tx1"/>
          </a:solidFill>
          <a:latin typeface="+mn-lt"/>
          <a:ea typeface="+mn-ea"/>
          <a:cs typeface="+mn-cs"/>
        </a:defRPr>
      </a:lvl8pPr>
      <a:lvl9pPr marL="3654173" algn="l" defTabSz="456774" rtl="0" eaLnBrk="1" latinLnBrk="0" hangingPunct="1">
        <a:defRPr kumimoji="1"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spect="1" noChangeArrowheads="1"/>
          </p:cNvSpPr>
          <p:nvPr>
            <p:ph type="title"/>
          </p:nvPr>
        </p:nvSpPr>
        <p:spPr bwMode="auto">
          <a:xfrm>
            <a:off x="1217613" y="142875"/>
            <a:ext cx="74295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ctr" anchorCtr="0" compatLnSpc="1">
            <a:prstTxWarp prst="textNoShape">
              <a:avLst/>
            </a:prstTxWarp>
          </a:bodyPr>
          <a:lstStyle/>
          <a:p>
            <a:pPr lvl="0"/>
            <a:r>
              <a:rPr lang="en-US" altLang="it-IT" dirty="0" smtClean="0"/>
              <a:t>Click to edit Master title style</a:t>
            </a:r>
          </a:p>
        </p:txBody>
      </p:sp>
      <p:sp>
        <p:nvSpPr>
          <p:cNvPr id="6147" name="Rectangle 3"/>
          <p:cNvSpPr>
            <a:spLocks noGrp="1" noChangeArrowheads="1"/>
          </p:cNvSpPr>
          <p:nvPr>
            <p:ph type="body" idx="1"/>
          </p:nvPr>
        </p:nvSpPr>
        <p:spPr bwMode="auto">
          <a:xfrm>
            <a:off x="330200" y="1066800"/>
            <a:ext cx="92456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p>
            <a:pPr lvl="0"/>
            <a:r>
              <a:rPr lang="en-US" altLang="it-IT" dirty="0" smtClean="0"/>
              <a:t>Click to edit Master text styles</a:t>
            </a:r>
          </a:p>
          <a:p>
            <a:pPr lvl="1"/>
            <a:r>
              <a:rPr lang="en-US" altLang="it-IT" dirty="0" smtClean="0"/>
              <a:t>Second level</a:t>
            </a:r>
          </a:p>
          <a:p>
            <a:pPr lvl="2"/>
            <a:r>
              <a:rPr lang="en-US" altLang="it-IT" dirty="0" smtClean="0"/>
              <a:t>Third level</a:t>
            </a:r>
          </a:p>
          <a:p>
            <a:pPr lvl="3"/>
            <a:r>
              <a:rPr lang="en-US" altLang="it-IT" dirty="0" smtClean="0"/>
              <a:t>Fourth level</a:t>
            </a:r>
          </a:p>
          <a:p>
            <a:pPr lvl="4"/>
            <a:r>
              <a:rPr lang="en-US" altLang="it-IT" dirty="0" smtClean="0"/>
              <a:t>Fifth level</a:t>
            </a:r>
          </a:p>
        </p:txBody>
      </p:sp>
      <p:sp>
        <p:nvSpPr>
          <p:cNvPr id="6148" name="Rectangle 4"/>
          <p:cNvSpPr>
            <a:spLocks noGrp="1" noChangeArrowheads="1"/>
          </p:cNvSpPr>
          <p:nvPr>
            <p:ph type="dt" sz="half" idx="2"/>
          </p:nvPr>
        </p:nvSpPr>
        <p:spPr bwMode="auto">
          <a:xfrm>
            <a:off x="330200" y="6553200"/>
            <a:ext cx="20637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lgn="l">
              <a:defRPr sz="1100" b="1">
                <a:latin typeface="+mn-lt"/>
              </a:defRPr>
            </a:lvl1pPr>
          </a:lstStyle>
          <a:p>
            <a:pPr defTabSz="913543" fontAlgn="base">
              <a:spcBef>
                <a:spcPct val="0"/>
              </a:spcBef>
              <a:spcAft>
                <a:spcPct val="0"/>
              </a:spcAft>
            </a:pPr>
            <a:r>
              <a:rPr kumimoji="0" lang="it-IT" altLang="it-IT" smtClean="0">
                <a:solidFill>
                  <a:srgbClr val="000000"/>
                </a:solidFill>
                <a:latin typeface="Arial"/>
              </a:rPr>
              <a:t>Carlo Pagani</a:t>
            </a:r>
            <a:endParaRPr kumimoji="0" lang="en-US" altLang="it-IT">
              <a:solidFill>
                <a:srgbClr val="000000"/>
              </a:solidFill>
              <a:latin typeface="Arial"/>
            </a:endParaRPr>
          </a:p>
        </p:txBody>
      </p:sp>
      <p:sp>
        <p:nvSpPr>
          <p:cNvPr id="6149" name="Rectangle 5"/>
          <p:cNvSpPr>
            <a:spLocks noGrp="1" noChangeArrowheads="1"/>
          </p:cNvSpPr>
          <p:nvPr>
            <p:ph type="ftr" sz="quarter" idx="3"/>
          </p:nvPr>
        </p:nvSpPr>
        <p:spPr bwMode="auto">
          <a:xfrm>
            <a:off x="2476500" y="6553200"/>
            <a:ext cx="4953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defRPr sz="1100">
                <a:latin typeface="+mn-lt"/>
              </a:defRPr>
            </a:lvl1pPr>
          </a:lstStyle>
          <a:p>
            <a:pPr algn="ctr" defTabSz="913543" fontAlgn="base">
              <a:spcBef>
                <a:spcPct val="0"/>
              </a:spcBef>
              <a:spcAft>
                <a:spcPct val="0"/>
              </a:spcAft>
            </a:pPr>
            <a:fld id="{EEAF9F97-C823-4AD4-A458-A81883F908B7}" type="slidenum">
              <a:rPr kumimoji="0" lang="en-US" altLang="it-IT" smtClean="0">
                <a:solidFill>
                  <a:srgbClr val="000000"/>
                </a:solidFill>
                <a:latin typeface="Arial"/>
              </a:rPr>
              <a:pPr algn="ctr" defTabSz="913543" fontAlgn="base">
                <a:spcBef>
                  <a:spcPct val="0"/>
                </a:spcBef>
                <a:spcAft>
                  <a:spcPct val="0"/>
                </a:spcAft>
              </a:pPr>
              <a:t>‹#›</a:t>
            </a:fld>
            <a:endParaRPr kumimoji="0" lang="en-US" altLang="it-IT">
              <a:solidFill>
                <a:srgbClr val="000000"/>
              </a:solidFill>
              <a:latin typeface="Arial"/>
            </a:endParaRPr>
          </a:p>
        </p:txBody>
      </p:sp>
      <p:sp>
        <p:nvSpPr>
          <p:cNvPr id="6150" name="Rectangle 6"/>
          <p:cNvSpPr>
            <a:spLocks noGrp="1" noChangeArrowheads="1"/>
          </p:cNvSpPr>
          <p:nvPr>
            <p:ph type="sldNum" sz="quarter" idx="4"/>
          </p:nvPr>
        </p:nvSpPr>
        <p:spPr bwMode="auto">
          <a:xfrm>
            <a:off x="7544851" y="6443191"/>
            <a:ext cx="2063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defRPr sz="900" b="1" i="1">
                <a:latin typeface="+mn-lt"/>
              </a:defRPr>
            </a:lvl1pPr>
          </a:lstStyle>
          <a:p>
            <a:pPr algn="ctr" defTabSz="913543" fontAlgn="base">
              <a:spcBef>
                <a:spcPct val="0"/>
              </a:spcBef>
              <a:spcAft>
                <a:spcPct val="0"/>
              </a:spcAft>
            </a:pPr>
            <a:r>
              <a:rPr kumimoji="0" lang="it-IT" altLang="it-IT" sz="1100" smtClean="0">
                <a:solidFill>
                  <a:srgbClr val="000000"/>
                </a:solidFill>
                <a:latin typeface="Arial"/>
              </a:rPr>
              <a:t>LCWS2016 – SRF WS</a:t>
            </a:r>
          </a:p>
          <a:p>
            <a:pPr algn="ctr" defTabSz="913543" fontAlgn="base">
              <a:spcBef>
                <a:spcPct val="0"/>
              </a:spcBef>
              <a:spcAft>
                <a:spcPct val="0"/>
              </a:spcAft>
            </a:pPr>
            <a:r>
              <a:rPr kumimoji="0" lang="it-IT" altLang="it-IT" b="0" i="0" smtClean="0">
                <a:solidFill>
                  <a:srgbClr val="000000"/>
                </a:solidFill>
                <a:latin typeface="Arial"/>
              </a:rPr>
              <a:t>Morioka, 6 Dec. 2016</a:t>
            </a:r>
            <a:endParaRPr kumimoji="0" lang="en-US" altLang="it-IT" b="0" i="0" dirty="0">
              <a:solidFill>
                <a:srgbClr val="000000"/>
              </a:solidFill>
              <a:latin typeface="Arial"/>
            </a:endParaRPr>
          </a:p>
        </p:txBody>
      </p:sp>
      <p:sp>
        <p:nvSpPr>
          <p:cNvPr id="6159" name="Line 15"/>
          <p:cNvSpPr>
            <a:spLocks noChangeShapeType="1"/>
          </p:cNvSpPr>
          <p:nvPr userDrawn="1"/>
        </p:nvSpPr>
        <p:spPr bwMode="auto">
          <a:xfrm flipV="1">
            <a:off x="165100" y="838200"/>
            <a:ext cx="9575800" cy="0"/>
          </a:xfrm>
          <a:prstGeom prst="line">
            <a:avLst/>
          </a:prstGeom>
          <a:noFill/>
          <a:ln w="38100">
            <a:solidFill>
              <a:srgbClr val="CC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53" tIns="45676" rIns="91353" bIns="45676"/>
          <a:lstStyle/>
          <a:p>
            <a:pPr algn="ctr" defTabSz="913543" fontAlgn="base">
              <a:spcBef>
                <a:spcPct val="0"/>
              </a:spcBef>
              <a:spcAft>
                <a:spcPct val="0"/>
              </a:spcAft>
            </a:pPr>
            <a:endParaRPr kumimoji="0" lang="it-IT" sz="1400">
              <a:solidFill>
                <a:srgbClr val="000000"/>
              </a:solidFill>
              <a:latin typeface="Comic Sans MS" pitchFamily="66" charset="0"/>
            </a:endParaRPr>
          </a:p>
        </p:txBody>
      </p:sp>
      <p:pic>
        <p:nvPicPr>
          <p:cNvPr id="6161" name="Picture 17" descr="logoinfn4"/>
          <p:cNvPicPr>
            <a:picLocks noChangeAspect="1" noChangeArrowheads="1"/>
          </p:cNvPicPr>
          <p:nvPr userDrawn="1"/>
        </p:nvPicPr>
        <p:blipFill>
          <a:blip r:embed="rId5" cstate="email">
            <a:extLst>
              <a:ext uri="{28A0092B-C50C-407E-A947-70E740481C1C}">
                <a14:useLocalDpi xmlns:a14="http://schemas.microsoft.com/office/drawing/2010/main"/>
              </a:ext>
            </a:extLst>
          </a:blip>
          <a:srcRect l="5499" t="7333" r="5499" b="7333"/>
          <a:stretch>
            <a:fillRect/>
          </a:stretch>
        </p:blipFill>
        <p:spPr bwMode="auto">
          <a:xfrm>
            <a:off x="8760624" y="88907"/>
            <a:ext cx="103187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2" name="Picture 18" descr="univ_grande_colorato"/>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180580" y="66724"/>
            <a:ext cx="763588" cy="704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2324872"/>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Lst>
  <p:timing>
    <p:tnLst>
      <p:par>
        <p:cTn xmlns:p14="http://schemas.microsoft.com/office/powerpoint/2010/main" id="1" dur="indefinite" restart="never" nodeType="tmRoot"/>
      </p:par>
    </p:tnLst>
  </p:timing>
  <p:hf hdr="0"/>
  <p:txStyles>
    <p:titleStyle>
      <a:lvl1pPr algn="ctr" rtl="0" fontAlgn="base">
        <a:spcBef>
          <a:spcPct val="0"/>
        </a:spcBef>
        <a:spcAft>
          <a:spcPct val="0"/>
        </a:spcAft>
        <a:defRPr sz="2800" b="1" i="1">
          <a:solidFill>
            <a:srgbClr val="000066"/>
          </a:solidFill>
          <a:latin typeface="+mj-lt"/>
          <a:ea typeface="+mj-ea"/>
          <a:cs typeface="+mj-cs"/>
        </a:defRPr>
      </a:lvl1pPr>
      <a:lvl2pPr algn="ctr" rtl="0" fontAlgn="base">
        <a:spcBef>
          <a:spcPct val="0"/>
        </a:spcBef>
        <a:spcAft>
          <a:spcPct val="0"/>
        </a:spcAft>
        <a:defRPr sz="2800" b="1" i="1">
          <a:solidFill>
            <a:srgbClr val="000066"/>
          </a:solidFill>
          <a:latin typeface="Arial" charset="0"/>
        </a:defRPr>
      </a:lvl2pPr>
      <a:lvl3pPr algn="ctr" rtl="0" fontAlgn="base">
        <a:spcBef>
          <a:spcPct val="0"/>
        </a:spcBef>
        <a:spcAft>
          <a:spcPct val="0"/>
        </a:spcAft>
        <a:defRPr sz="2800" b="1" i="1">
          <a:solidFill>
            <a:srgbClr val="000066"/>
          </a:solidFill>
          <a:latin typeface="Arial" charset="0"/>
        </a:defRPr>
      </a:lvl3pPr>
      <a:lvl4pPr algn="ctr" rtl="0" fontAlgn="base">
        <a:spcBef>
          <a:spcPct val="0"/>
        </a:spcBef>
        <a:spcAft>
          <a:spcPct val="0"/>
        </a:spcAft>
        <a:defRPr sz="2800" b="1" i="1">
          <a:solidFill>
            <a:srgbClr val="000066"/>
          </a:solidFill>
          <a:latin typeface="Arial" charset="0"/>
        </a:defRPr>
      </a:lvl4pPr>
      <a:lvl5pPr algn="ctr" rtl="0" fontAlgn="base">
        <a:spcBef>
          <a:spcPct val="0"/>
        </a:spcBef>
        <a:spcAft>
          <a:spcPct val="0"/>
        </a:spcAft>
        <a:defRPr sz="2800" b="1" i="1">
          <a:solidFill>
            <a:srgbClr val="000066"/>
          </a:solidFill>
          <a:latin typeface="Arial" charset="0"/>
        </a:defRPr>
      </a:lvl5pPr>
      <a:lvl6pPr marL="456774" algn="ctr" rtl="0" fontAlgn="base">
        <a:spcBef>
          <a:spcPct val="0"/>
        </a:spcBef>
        <a:spcAft>
          <a:spcPct val="0"/>
        </a:spcAft>
        <a:defRPr sz="2800" b="1" i="1">
          <a:solidFill>
            <a:srgbClr val="000066"/>
          </a:solidFill>
          <a:latin typeface="Arial" charset="0"/>
        </a:defRPr>
      </a:lvl6pPr>
      <a:lvl7pPr marL="913543" algn="ctr" rtl="0" fontAlgn="base">
        <a:spcBef>
          <a:spcPct val="0"/>
        </a:spcBef>
        <a:spcAft>
          <a:spcPct val="0"/>
        </a:spcAft>
        <a:defRPr sz="2800" b="1" i="1">
          <a:solidFill>
            <a:srgbClr val="000066"/>
          </a:solidFill>
          <a:latin typeface="Arial" charset="0"/>
        </a:defRPr>
      </a:lvl7pPr>
      <a:lvl8pPr marL="1370314" algn="ctr" rtl="0" fontAlgn="base">
        <a:spcBef>
          <a:spcPct val="0"/>
        </a:spcBef>
        <a:spcAft>
          <a:spcPct val="0"/>
        </a:spcAft>
        <a:defRPr sz="2800" b="1" i="1">
          <a:solidFill>
            <a:srgbClr val="000066"/>
          </a:solidFill>
          <a:latin typeface="Arial" charset="0"/>
        </a:defRPr>
      </a:lvl8pPr>
      <a:lvl9pPr marL="1827088" algn="ctr" rtl="0" fontAlgn="base">
        <a:spcBef>
          <a:spcPct val="0"/>
        </a:spcBef>
        <a:spcAft>
          <a:spcPct val="0"/>
        </a:spcAft>
        <a:defRPr sz="2800" b="1" i="1">
          <a:solidFill>
            <a:srgbClr val="000066"/>
          </a:solidFill>
          <a:latin typeface="Arial" charset="0"/>
        </a:defRPr>
      </a:lvl9pPr>
    </p:titleStyle>
    <p:bodyStyle>
      <a:lvl1pPr algn="l" rtl="0" fontAlgn="base">
        <a:spcBef>
          <a:spcPct val="20000"/>
        </a:spcBef>
        <a:spcAft>
          <a:spcPct val="0"/>
        </a:spcAft>
        <a:buClr>
          <a:schemeClr val="tx1"/>
        </a:buClr>
        <a:buSzPct val="120000"/>
        <a:defRPr sz="2000">
          <a:solidFill>
            <a:srgbClr val="000066"/>
          </a:solidFill>
          <a:latin typeface="+mn-lt"/>
          <a:ea typeface="+mn-ea"/>
          <a:cs typeface="+mn-cs"/>
        </a:defRPr>
      </a:lvl1pPr>
      <a:lvl2pPr marL="380642" indent="-190323" algn="l" rtl="0" fontAlgn="base">
        <a:spcBef>
          <a:spcPct val="20000"/>
        </a:spcBef>
        <a:spcAft>
          <a:spcPct val="0"/>
        </a:spcAft>
        <a:buSzPct val="60000"/>
        <a:buBlip>
          <a:blip r:embed="rId7"/>
        </a:buBlip>
        <a:defRPr>
          <a:solidFill>
            <a:schemeClr val="tx1"/>
          </a:solidFill>
          <a:latin typeface="+mn-lt"/>
        </a:defRPr>
      </a:lvl2pPr>
      <a:lvl3pPr marL="761287" indent="-190323" algn="l" rtl="0" fontAlgn="base">
        <a:spcBef>
          <a:spcPct val="20000"/>
        </a:spcBef>
        <a:spcAft>
          <a:spcPct val="0"/>
        </a:spcAft>
        <a:buSzPct val="70000"/>
        <a:buBlip>
          <a:blip r:embed="rId8"/>
        </a:buBlip>
        <a:defRPr sz="1600">
          <a:solidFill>
            <a:schemeClr val="tx1"/>
          </a:solidFill>
          <a:latin typeface="+mn-lt"/>
        </a:defRPr>
      </a:lvl3pPr>
      <a:lvl4pPr marL="1141929" indent="-190323" algn="l" rtl="0" fontAlgn="base">
        <a:spcBef>
          <a:spcPct val="20000"/>
        </a:spcBef>
        <a:spcAft>
          <a:spcPct val="0"/>
        </a:spcAft>
        <a:buChar char="–"/>
        <a:defRPr sz="1400">
          <a:solidFill>
            <a:schemeClr val="tx1"/>
          </a:solidFill>
          <a:latin typeface="+mn-lt"/>
        </a:defRPr>
      </a:lvl4pPr>
      <a:lvl5pPr marL="1522572" indent="-190323" algn="l" rtl="0" fontAlgn="base">
        <a:spcBef>
          <a:spcPct val="20000"/>
        </a:spcBef>
        <a:spcAft>
          <a:spcPct val="0"/>
        </a:spcAft>
        <a:buChar char="»"/>
        <a:defRPr sz="1400">
          <a:solidFill>
            <a:schemeClr val="tx1"/>
          </a:solidFill>
          <a:latin typeface="+mn-lt"/>
        </a:defRPr>
      </a:lvl5pPr>
      <a:lvl6pPr marL="1979344" indent="-190323" algn="l" rtl="0" fontAlgn="base">
        <a:spcBef>
          <a:spcPct val="20000"/>
        </a:spcBef>
        <a:spcAft>
          <a:spcPct val="0"/>
        </a:spcAft>
        <a:buChar char="»"/>
        <a:defRPr sz="1400">
          <a:solidFill>
            <a:schemeClr val="tx1"/>
          </a:solidFill>
          <a:latin typeface="+mn-lt"/>
        </a:defRPr>
      </a:lvl6pPr>
      <a:lvl7pPr marL="2436114" indent="-190323" algn="l" rtl="0" fontAlgn="base">
        <a:spcBef>
          <a:spcPct val="20000"/>
        </a:spcBef>
        <a:spcAft>
          <a:spcPct val="0"/>
        </a:spcAft>
        <a:buChar char="»"/>
        <a:defRPr sz="1400">
          <a:solidFill>
            <a:schemeClr val="tx1"/>
          </a:solidFill>
          <a:latin typeface="+mn-lt"/>
        </a:defRPr>
      </a:lvl7pPr>
      <a:lvl8pPr marL="2892886" indent="-190323" algn="l" rtl="0" fontAlgn="base">
        <a:spcBef>
          <a:spcPct val="20000"/>
        </a:spcBef>
        <a:spcAft>
          <a:spcPct val="0"/>
        </a:spcAft>
        <a:buChar char="»"/>
        <a:defRPr sz="1400">
          <a:solidFill>
            <a:schemeClr val="tx1"/>
          </a:solidFill>
          <a:latin typeface="+mn-lt"/>
        </a:defRPr>
      </a:lvl8pPr>
      <a:lvl9pPr marL="3349658" indent="-190323" algn="l" rtl="0" fontAlgn="base">
        <a:spcBef>
          <a:spcPct val="20000"/>
        </a:spcBef>
        <a:spcAft>
          <a:spcPct val="0"/>
        </a:spcAft>
        <a:buChar char="»"/>
        <a:defRPr sz="1400">
          <a:solidFill>
            <a:schemeClr val="tx1"/>
          </a:solidFill>
          <a:latin typeface="+mn-lt"/>
        </a:defRPr>
      </a:lvl9pPr>
    </p:bodyStyle>
    <p:otherStyle>
      <a:defPPr>
        <a:defRPr lang="it-IT"/>
      </a:defPPr>
      <a:lvl1pPr marL="0" algn="l" defTabSz="913543" rtl="0" eaLnBrk="1" latinLnBrk="0" hangingPunct="1">
        <a:defRPr sz="1800" kern="1200">
          <a:solidFill>
            <a:schemeClr val="tx1"/>
          </a:solidFill>
          <a:latin typeface="+mn-lt"/>
          <a:ea typeface="+mn-ea"/>
          <a:cs typeface="+mn-cs"/>
        </a:defRPr>
      </a:lvl1pPr>
      <a:lvl2pPr marL="456774" algn="l" defTabSz="913543" rtl="0" eaLnBrk="1" latinLnBrk="0" hangingPunct="1">
        <a:defRPr sz="1800" kern="1200">
          <a:solidFill>
            <a:schemeClr val="tx1"/>
          </a:solidFill>
          <a:latin typeface="+mn-lt"/>
          <a:ea typeface="+mn-ea"/>
          <a:cs typeface="+mn-cs"/>
        </a:defRPr>
      </a:lvl2pPr>
      <a:lvl3pPr marL="913543" algn="l" defTabSz="913543" rtl="0" eaLnBrk="1" latinLnBrk="0" hangingPunct="1">
        <a:defRPr sz="1800" kern="1200">
          <a:solidFill>
            <a:schemeClr val="tx1"/>
          </a:solidFill>
          <a:latin typeface="+mn-lt"/>
          <a:ea typeface="+mn-ea"/>
          <a:cs typeface="+mn-cs"/>
        </a:defRPr>
      </a:lvl3pPr>
      <a:lvl4pPr marL="1370314" algn="l" defTabSz="913543" rtl="0" eaLnBrk="1" latinLnBrk="0" hangingPunct="1">
        <a:defRPr sz="1800" kern="1200">
          <a:solidFill>
            <a:schemeClr val="tx1"/>
          </a:solidFill>
          <a:latin typeface="+mn-lt"/>
          <a:ea typeface="+mn-ea"/>
          <a:cs typeface="+mn-cs"/>
        </a:defRPr>
      </a:lvl4pPr>
      <a:lvl5pPr marL="1827088" algn="l" defTabSz="913543" rtl="0" eaLnBrk="1" latinLnBrk="0" hangingPunct="1">
        <a:defRPr sz="1800" kern="1200">
          <a:solidFill>
            <a:schemeClr val="tx1"/>
          </a:solidFill>
          <a:latin typeface="+mn-lt"/>
          <a:ea typeface="+mn-ea"/>
          <a:cs typeface="+mn-cs"/>
        </a:defRPr>
      </a:lvl5pPr>
      <a:lvl6pPr marL="2283858" algn="l" defTabSz="913543" rtl="0" eaLnBrk="1" latinLnBrk="0" hangingPunct="1">
        <a:defRPr sz="1800" kern="1200">
          <a:solidFill>
            <a:schemeClr val="tx1"/>
          </a:solidFill>
          <a:latin typeface="+mn-lt"/>
          <a:ea typeface="+mn-ea"/>
          <a:cs typeface="+mn-cs"/>
        </a:defRPr>
      </a:lvl6pPr>
      <a:lvl7pPr marL="2740630" algn="l" defTabSz="913543" rtl="0" eaLnBrk="1" latinLnBrk="0" hangingPunct="1">
        <a:defRPr sz="1800" kern="1200">
          <a:solidFill>
            <a:schemeClr val="tx1"/>
          </a:solidFill>
          <a:latin typeface="+mn-lt"/>
          <a:ea typeface="+mn-ea"/>
          <a:cs typeface="+mn-cs"/>
        </a:defRPr>
      </a:lvl7pPr>
      <a:lvl8pPr marL="3197401" algn="l" defTabSz="913543" rtl="0" eaLnBrk="1" latinLnBrk="0" hangingPunct="1">
        <a:defRPr sz="1800" kern="1200">
          <a:solidFill>
            <a:schemeClr val="tx1"/>
          </a:solidFill>
          <a:latin typeface="+mn-lt"/>
          <a:ea typeface="+mn-ea"/>
          <a:cs typeface="+mn-cs"/>
        </a:defRPr>
      </a:lvl8pPr>
      <a:lvl9pPr marL="3654173" algn="l" defTabSz="913543"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306368" y="888"/>
            <a:ext cx="463662" cy="320584"/>
          </a:xfrm>
          <a:prstGeom prst="rect">
            <a:avLst/>
          </a:prstGeom>
        </p:spPr>
      </p:pic>
      <p:sp>
        <p:nvSpPr>
          <p:cNvPr id="3074" name="Line 2"/>
          <p:cNvSpPr>
            <a:spLocks noChangeShapeType="1"/>
          </p:cNvSpPr>
          <p:nvPr/>
        </p:nvSpPr>
        <p:spPr bwMode="auto">
          <a:xfrm>
            <a:off x="918429" y="6264275"/>
            <a:ext cx="8748581" cy="0"/>
          </a:xfrm>
          <a:prstGeom prst="line">
            <a:avLst/>
          </a:prstGeom>
          <a:noFill/>
          <a:ln w="19050" cap="flat">
            <a:solidFill>
              <a:srgbClr val="88B800"/>
            </a:solidFill>
            <a:prstDash val="solid"/>
            <a:round/>
            <a:headEnd type="none" w="med" len="med"/>
            <a:tailEnd type="none" w="med" len="med"/>
          </a:ln>
        </p:spPr>
        <p:txBody>
          <a:bodyPr lIns="0" tIns="0" rIns="0" bIns="0"/>
          <a:lstStyle/>
          <a:p>
            <a:pPr algn="ctr" defTabSz="913543" eaLnBrk="0" fontAlgn="base" hangingPunct="0">
              <a:spcBef>
                <a:spcPct val="0"/>
              </a:spcBef>
              <a:spcAft>
                <a:spcPct val="0"/>
              </a:spcAft>
              <a:defRPr/>
            </a:pPr>
            <a:endParaRPr kumimoji="0" lang="en-GB" sz="4200" b="1">
              <a:solidFill>
                <a:srgbClr val="000000"/>
              </a:solidFill>
              <a:latin typeface="Gill Sans" charset="0"/>
              <a:ea typeface="ヒラギノ角ゴ ProN W3"/>
              <a:cs typeface="ヒラギノ角ゴ ProN W3"/>
              <a:sym typeface="Gill Sans" charset="0"/>
            </a:endParaRPr>
          </a:p>
        </p:txBody>
      </p:sp>
      <p:sp>
        <p:nvSpPr>
          <p:cNvPr id="3075" name="Line 3"/>
          <p:cNvSpPr>
            <a:spLocks noChangeShapeType="1"/>
          </p:cNvSpPr>
          <p:nvPr/>
        </p:nvSpPr>
        <p:spPr bwMode="auto">
          <a:xfrm>
            <a:off x="920093" y="614363"/>
            <a:ext cx="8746860" cy="0"/>
          </a:xfrm>
          <a:prstGeom prst="line">
            <a:avLst/>
          </a:prstGeom>
          <a:noFill/>
          <a:ln w="19050" cap="flat">
            <a:solidFill>
              <a:srgbClr val="FF9933"/>
            </a:solidFill>
            <a:prstDash val="solid"/>
            <a:round/>
            <a:headEnd type="none" w="med" len="med"/>
            <a:tailEnd type="none" w="med" len="med"/>
          </a:ln>
        </p:spPr>
        <p:txBody>
          <a:bodyPr lIns="0" tIns="0" rIns="0" bIns="0"/>
          <a:lstStyle/>
          <a:p>
            <a:pPr algn="ctr" defTabSz="913543" eaLnBrk="0" fontAlgn="base" hangingPunct="0">
              <a:spcBef>
                <a:spcPct val="0"/>
              </a:spcBef>
              <a:spcAft>
                <a:spcPct val="0"/>
              </a:spcAft>
              <a:defRPr/>
            </a:pPr>
            <a:endParaRPr kumimoji="0" lang="en-GB" sz="4200" b="1">
              <a:solidFill>
                <a:srgbClr val="000000"/>
              </a:solidFill>
              <a:latin typeface="Gill Sans" charset="0"/>
              <a:ea typeface="ヒラギノ角ゴ ProN W3"/>
              <a:cs typeface="ヒラギノ角ゴ ProN W3"/>
              <a:sym typeface="Gill Sans" charset="0"/>
            </a:endParaRPr>
          </a:p>
        </p:txBody>
      </p:sp>
      <p:sp>
        <p:nvSpPr>
          <p:cNvPr id="2056" name="Rectangle 7"/>
          <p:cNvSpPr>
            <a:spLocks noGrp="1" noChangeArrowheads="1"/>
          </p:cNvSpPr>
          <p:nvPr>
            <p:ph type="title"/>
          </p:nvPr>
        </p:nvSpPr>
        <p:spPr bwMode="auto">
          <a:xfrm>
            <a:off x="1520634" y="0"/>
            <a:ext cx="6942771" cy="692696"/>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smtClean="0">
                <a:sym typeface="Arial" charset="0"/>
              </a:rPr>
              <a:t>Click to edit Master title style</a:t>
            </a:r>
          </a:p>
        </p:txBody>
      </p:sp>
      <p:pic>
        <p:nvPicPr>
          <p:cNvPr id="9" name="Image 8" descr="xfel-logo.emf"/>
          <p:cNvPicPr>
            <a:picLocks noChangeAspect="1"/>
          </p:cNvPicPr>
          <p:nvPr userDrawn="1"/>
        </p:nvPicPr>
        <p:blipFill>
          <a:blip r:embed="rId5" cstate="email">
            <a:extLst>
              <a:ext uri="{28A0092B-C50C-407E-A947-70E740481C1C}">
                <a14:useLocalDpi xmlns:a14="http://schemas.microsoft.com/office/drawing/2010/main"/>
              </a:ext>
            </a:extLst>
          </a:blip>
          <a:srcRect l="-21523" t="11676"/>
          <a:stretch>
            <a:fillRect/>
          </a:stretch>
        </p:blipFill>
        <p:spPr>
          <a:xfrm>
            <a:off x="8473499" y="107"/>
            <a:ext cx="1442610" cy="605191"/>
          </a:xfrm>
          <a:prstGeom prst="rect">
            <a:avLst/>
          </a:prstGeom>
        </p:spPr>
      </p:pic>
      <p:pic>
        <p:nvPicPr>
          <p:cNvPr id="3" name="Image 2"/>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5908" y="6246136"/>
            <a:ext cx="812634" cy="611919"/>
          </a:xfrm>
          <a:prstGeom prst="rect">
            <a:avLst/>
          </a:prstGeom>
        </p:spPr>
      </p:pic>
      <p:sp>
        <p:nvSpPr>
          <p:cNvPr id="2" name="Espace réservé de la date 1"/>
          <p:cNvSpPr>
            <a:spLocks noGrp="1"/>
          </p:cNvSpPr>
          <p:nvPr>
            <p:ph type="dt" sz="half" idx="2"/>
          </p:nvPr>
        </p:nvSpPr>
        <p:spPr>
          <a:xfrm>
            <a:off x="634729" y="6492973"/>
            <a:ext cx="2311400" cy="365125"/>
          </a:xfrm>
          <a:prstGeom prst="rect">
            <a:avLst/>
          </a:prstGeom>
        </p:spPr>
        <p:txBody>
          <a:bodyPr vert="horz" lIns="91353" tIns="45676" rIns="91353" bIns="45676" rtlCol="0" anchor="ctr"/>
          <a:lstStyle>
            <a:lvl1pPr algn="l">
              <a:defRPr sz="1200">
                <a:solidFill>
                  <a:schemeClr val="tx1">
                    <a:tint val="75000"/>
                  </a:schemeClr>
                </a:solidFill>
              </a:defRPr>
            </a:lvl1pPr>
          </a:lstStyle>
          <a:p>
            <a:pPr algn="ctr" defTabSz="913543" eaLnBrk="0" fontAlgn="base" hangingPunct="0">
              <a:spcBef>
                <a:spcPct val="0"/>
              </a:spcBef>
              <a:spcAft>
                <a:spcPct val="0"/>
              </a:spcAft>
            </a:pPr>
            <a:r>
              <a:rPr kumimoji="0" lang="en-US" b="1" smtClean="0">
                <a:solidFill>
                  <a:srgbClr val="5F5F5F">
                    <a:tint val="75000"/>
                  </a:srgbClr>
                </a:solidFill>
                <a:latin typeface="Arial" charset="0"/>
                <a:ea typeface="ヒラギノ角ゴ ProN W3"/>
                <a:cs typeface="ヒラギノ角ゴ ProN W3"/>
              </a:rPr>
              <a:t>6 December 2016</a:t>
            </a:r>
            <a:endParaRPr kumimoji="0" lang="en-US" b="1" dirty="0">
              <a:solidFill>
                <a:srgbClr val="5F5F5F">
                  <a:tint val="75000"/>
                </a:srgbClr>
              </a:solidFill>
              <a:latin typeface="Arial" charset="0"/>
              <a:ea typeface="ヒラギノ角ゴ ProN W3"/>
              <a:cs typeface="ヒラギノ角ゴ ProN W3"/>
            </a:endParaRPr>
          </a:p>
        </p:txBody>
      </p:sp>
      <p:sp>
        <p:nvSpPr>
          <p:cNvPr id="4" name="Espace réservé du pied de page 3"/>
          <p:cNvSpPr>
            <a:spLocks noGrp="1"/>
          </p:cNvSpPr>
          <p:nvPr>
            <p:ph type="ftr" sz="quarter" idx="3"/>
          </p:nvPr>
        </p:nvSpPr>
        <p:spPr>
          <a:xfrm>
            <a:off x="3384550" y="6485547"/>
            <a:ext cx="3136900" cy="365125"/>
          </a:xfrm>
          <a:prstGeom prst="rect">
            <a:avLst/>
          </a:prstGeom>
        </p:spPr>
        <p:txBody>
          <a:bodyPr vert="horz" lIns="91353" tIns="45676" rIns="91353" bIns="45676" rtlCol="0" anchor="ctr"/>
          <a:lstStyle>
            <a:lvl1pPr algn="ctr">
              <a:defRPr sz="1200">
                <a:solidFill>
                  <a:schemeClr val="tx1">
                    <a:tint val="75000"/>
                  </a:schemeClr>
                </a:solidFill>
              </a:defRPr>
            </a:lvl1pPr>
          </a:lstStyle>
          <a:p>
            <a:pPr defTabSz="913543" eaLnBrk="0" fontAlgn="base" hangingPunct="0">
              <a:spcBef>
                <a:spcPct val="0"/>
              </a:spcBef>
              <a:spcAft>
                <a:spcPct val="0"/>
              </a:spcAft>
            </a:pPr>
            <a:r>
              <a:rPr kumimoji="0" lang="en-US" b="1" smtClean="0">
                <a:solidFill>
                  <a:srgbClr val="5F5F5F">
                    <a:tint val="75000"/>
                  </a:srgbClr>
                </a:solidFill>
                <a:latin typeface="Arial" charset="0"/>
                <a:ea typeface="ヒラギノ角ゴ ProN W3"/>
                <a:cs typeface="ヒラギノ角ゴ ProN W3"/>
              </a:rPr>
              <a:t>LCWS'16, Morioka</a:t>
            </a:r>
            <a:endParaRPr kumimoji="0" lang="en-US" b="1" dirty="0">
              <a:solidFill>
                <a:srgbClr val="5F5F5F">
                  <a:tint val="75000"/>
                </a:srgbClr>
              </a:solidFill>
              <a:latin typeface="Arial" charset="0"/>
              <a:ea typeface="ヒラギノ角ゴ ProN W3"/>
              <a:cs typeface="ヒラギノ角ゴ ProN W3"/>
            </a:endParaRPr>
          </a:p>
        </p:txBody>
      </p:sp>
      <p:sp>
        <p:nvSpPr>
          <p:cNvPr id="6" name="Espace réservé du numéro de diapositive 5"/>
          <p:cNvSpPr>
            <a:spLocks noGrp="1"/>
          </p:cNvSpPr>
          <p:nvPr>
            <p:ph type="sldNum" sz="quarter" idx="4"/>
          </p:nvPr>
        </p:nvSpPr>
        <p:spPr>
          <a:xfrm>
            <a:off x="7099300" y="6474790"/>
            <a:ext cx="2311400" cy="365125"/>
          </a:xfrm>
          <a:prstGeom prst="rect">
            <a:avLst/>
          </a:prstGeom>
        </p:spPr>
        <p:txBody>
          <a:bodyPr vert="horz" lIns="91353" tIns="45676" rIns="91353" bIns="45676" rtlCol="0" anchor="ctr"/>
          <a:lstStyle>
            <a:lvl1pPr algn="r">
              <a:defRPr sz="1200">
                <a:solidFill>
                  <a:schemeClr val="tx1">
                    <a:tint val="75000"/>
                  </a:schemeClr>
                </a:solidFill>
              </a:defRPr>
            </a:lvl1pPr>
          </a:lstStyle>
          <a:p>
            <a:pPr defTabSz="913543" eaLnBrk="0" fontAlgn="base" hangingPunct="0">
              <a:spcBef>
                <a:spcPct val="0"/>
              </a:spcBef>
              <a:spcAft>
                <a:spcPct val="0"/>
              </a:spcAft>
            </a:pPr>
            <a:fld id="{4F53C66D-ABF2-43CF-A407-3C809315B5B7}" type="slidenum">
              <a:rPr kumimoji="0" lang="en-US" b="1" smtClean="0">
                <a:solidFill>
                  <a:srgbClr val="5F5F5F">
                    <a:tint val="75000"/>
                  </a:srgbClr>
                </a:solidFill>
                <a:latin typeface="Arial" charset="0"/>
                <a:ea typeface="ヒラギノ角ゴ ProN W3"/>
                <a:cs typeface="ヒラギノ角ゴ ProN W3"/>
              </a:rPr>
              <a:pPr defTabSz="913543" eaLnBrk="0" fontAlgn="base" hangingPunct="0">
                <a:spcBef>
                  <a:spcPct val="0"/>
                </a:spcBef>
                <a:spcAft>
                  <a:spcPct val="0"/>
                </a:spcAft>
              </a:pPr>
              <a:t>‹#›</a:t>
            </a:fld>
            <a:endParaRPr kumimoji="0" lang="en-US" b="1" dirty="0">
              <a:solidFill>
                <a:srgbClr val="5F5F5F">
                  <a:tint val="75000"/>
                </a:srgbClr>
              </a:solidFill>
              <a:latin typeface="Arial" charset="0"/>
              <a:ea typeface="ヒラギノ角ゴ ProN W3"/>
              <a:cs typeface="ヒラギノ角ゴ ProN W3"/>
            </a:endParaRPr>
          </a:p>
        </p:txBody>
      </p:sp>
    </p:spTree>
    <p:extLst>
      <p:ext uri="{BB962C8B-B14F-4D97-AF65-F5344CB8AC3E}">
        <p14:creationId xmlns:p14="http://schemas.microsoft.com/office/powerpoint/2010/main" val="2834898228"/>
      </p:ext>
    </p:extLst>
  </p:cSld>
  <p:clrMap bg1="lt1" tx1="dk1" bg2="lt2" tx2="dk2" accent1="accent1" accent2="accent2" accent3="accent3" accent4="accent4" accent5="accent5" accent6="accent6" hlink="hlink" folHlink="folHlink"/>
  <p:sldLayoutIdLst>
    <p:sldLayoutId id="2147483729" r:id="rId1"/>
    <p:sldLayoutId id="2147483730" r:id="rId2"/>
  </p:sldLayoutIdLst>
  <p:transition xmlns:p14="http://schemas.microsoft.com/office/powerpoint/2010/main"/>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2300" b="1">
          <a:solidFill>
            <a:schemeClr val="tx1"/>
          </a:solidFill>
          <a:latin typeface="+mj-lt"/>
          <a:ea typeface="+mj-ea"/>
          <a:cs typeface="+mj-cs"/>
          <a:sym typeface="Arial" charset="0"/>
        </a:defRPr>
      </a:lvl1pPr>
      <a:lvl2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2pPr>
      <a:lvl3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3pPr>
      <a:lvl4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4pPr>
      <a:lvl5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5pPr>
      <a:lvl6pPr marL="456774"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6pPr>
      <a:lvl7pPr marL="913543"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7pPr>
      <a:lvl8pPr marL="1370314"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8pPr>
      <a:lvl9pPr marL="1827088"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9pPr>
    </p:titleStyle>
    <p:bodyStyle>
      <a:lvl1pPr algn="l" rtl="0" eaLnBrk="0" fontAlgn="base" hangingPunct="0">
        <a:spcBef>
          <a:spcPts val="500"/>
        </a:spcBef>
        <a:spcAft>
          <a:spcPct val="0"/>
        </a:spcAft>
        <a:defRPr sz="2000">
          <a:solidFill>
            <a:srgbClr val="333333"/>
          </a:solidFill>
          <a:latin typeface="+mn-lt"/>
          <a:ea typeface="+mn-ea"/>
          <a:cs typeface="+mn-cs"/>
          <a:sym typeface="Arial" charset="0"/>
        </a:defRPr>
      </a:lvl1pPr>
      <a:lvl2pPr marL="742254" indent="-285481" algn="l" rtl="0" eaLnBrk="0" fontAlgn="base" hangingPunct="0">
        <a:spcBef>
          <a:spcPts val="400"/>
        </a:spcBef>
        <a:spcAft>
          <a:spcPct val="0"/>
        </a:spcAft>
        <a:buClr>
          <a:srgbClr val="ACACAC"/>
        </a:buClr>
        <a:buSzPct val="100000"/>
        <a:buFont typeface="Arial" charset="0"/>
        <a:buChar char="•"/>
        <a:defRPr>
          <a:solidFill>
            <a:schemeClr val="tx1"/>
          </a:solidFill>
          <a:latin typeface="+mn-lt"/>
          <a:ea typeface="+mn-ea"/>
          <a:cs typeface="+mn-cs"/>
          <a:sym typeface="Arial" charset="0"/>
        </a:defRPr>
      </a:lvl2pPr>
      <a:lvl3pPr marL="1141929" indent="-228382" algn="l" rtl="0" eaLnBrk="0" fontAlgn="base" hangingPunct="0">
        <a:spcBef>
          <a:spcPts val="400"/>
        </a:spcBef>
        <a:spcAft>
          <a:spcPct val="0"/>
        </a:spcAft>
        <a:buClr>
          <a:srgbClr val="5F5F5F"/>
        </a:buClr>
        <a:buSzPct val="100000"/>
        <a:buFont typeface="Arial" charset="0"/>
        <a:buChar char="•"/>
        <a:defRPr sz="1600">
          <a:solidFill>
            <a:schemeClr val="tx1"/>
          </a:solidFill>
          <a:latin typeface="+mn-lt"/>
          <a:ea typeface="+mn-ea"/>
          <a:cs typeface="+mn-cs"/>
          <a:sym typeface="Arial" charset="0"/>
        </a:defRPr>
      </a:lvl3pPr>
      <a:lvl4pPr marL="1332251" algn="l" rtl="0" eaLnBrk="0" fontAlgn="base" hangingPunct="0">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4pPr>
      <a:lvl5pPr marL="1827088" algn="l" rtl="0" eaLnBrk="0" fontAlgn="base" hangingPunct="0">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5pPr>
      <a:lvl6pPr marL="2283858"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6pPr>
      <a:lvl7pPr marL="2740630"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7pPr>
      <a:lvl8pPr marL="3197401"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8pPr>
      <a:lvl9pPr marL="3654173"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9pPr>
    </p:bodyStyle>
    <p:otherStyle>
      <a:defPPr>
        <a:defRPr lang="fr-FR"/>
      </a:defPPr>
      <a:lvl1pPr marL="0" algn="l" defTabSz="913543" rtl="0" eaLnBrk="1" latinLnBrk="0" hangingPunct="1">
        <a:defRPr sz="1800" kern="1200">
          <a:solidFill>
            <a:schemeClr val="tx1"/>
          </a:solidFill>
          <a:latin typeface="+mn-lt"/>
          <a:ea typeface="+mn-ea"/>
          <a:cs typeface="+mn-cs"/>
        </a:defRPr>
      </a:lvl1pPr>
      <a:lvl2pPr marL="456774" algn="l" defTabSz="913543" rtl="0" eaLnBrk="1" latinLnBrk="0" hangingPunct="1">
        <a:defRPr sz="1800" kern="1200">
          <a:solidFill>
            <a:schemeClr val="tx1"/>
          </a:solidFill>
          <a:latin typeface="+mn-lt"/>
          <a:ea typeface="+mn-ea"/>
          <a:cs typeface="+mn-cs"/>
        </a:defRPr>
      </a:lvl2pPr>
      <a:lvl3pPr marL="913543" algn="l" defTabSz="913543" rtl="0" eaLnBrk="1" latinLnBrk="0" hangingPunct="1">
        <a:defRPr sz="1800" kern="1200">
          <a:solidFill>
            <a:schemeClr val="tx1"/>
          </a:solidFill>
          <a:latin typeface="+mn-lt"/>
          <a:ea typeface="+mn-ea"/>
          <a:cs typeface="+mn-cs"/>
        </a:defRPr>
      </a:lvl3pPr>
      <a:lvl4pPr marL="1370314" algn="l" defTabSz="913543" rtl="0" eaLnBrk="1" latinLnBrk="0" hangingPunct="1">
        <a:defRPr sz="1800" kern="1200">
          <a:solidFill>
            <a:schemeClr val="tx1"/>
          </a:solidFill>
          <a:latin typeface="+mn-lt"/>
          <a:ea typeface="+mn-ea"/>
          <a:cs typeface="+mn-cs"/>
        </a:defRPr>
      </a:lvl4pPr>
      <a:lvl5pPr marL="1827088" algn="l" defTabSz="913543" rtl="0" eaLnBrk="1" latinLnBrk="0" hangingPunct="1">
        <a:defRPr sz="1800" kern="1200">
          <a:solidFill>
            <a:schemeClr val="tx1"/>
          </a:solidFill>
          <a:latin typeface="+mn-lt"/>
          <a:ea typeface="+mn-ea"/>
          <a:cs typeface="+mn-cs"/>
        </a:defRPr>
      </a:lvl5pPr>
      <a:lvl6pPr marL="2283858" algn="l" defTabSz="913543" rtl="0" eaLnBrk="1" latinLnBrk="0" hangingPunct="1">
        <a:defRPr sz="1800" kern="1200">
          <a:solidFill>
            <a:schemeClr val="tx1"/>
          </a:solidFill>
          <a:latin typeface="+mn-lt"/>
          <a:ea typeface="+mn-ea"/>
          <a:cs typeface="+mn-cs"/>
        </a:defRPr>
      </a:lvl6pPr>
      <a:lvl7pPr marL="2740630" algn="l" defTabSz="913543" rtl="0" eaLnBrk="1" latinLnBrk="0" hangingPunct="1">
        <a:defRPr sz="1800" kern="1200">
          <a:solidFill>
            <a:schemeClr val="tx1"/>
          </a:solidFill>
          <a:latin typeface="+mn-lt"/>
          <a:ea typeface="+mn-ea"/>
          <a:cs typeface="+mn-cs"/>
        </a:defRPr>
      </a:lvl7pPr>
      <a:lvl8pPr marL="3197401" algn="l" defTabSz="913543" rtl="0" eaLnBrk="1" latinLnBrk="0" hangingPunct="1">
        <a:defRPr sz="1800" kern="1200">
          <a:solidFill>
            <a:schemeClr val="tx1"/>
          </a:solidFill>
          <a:latin typeface="+mn-lt"/>
          <a:ea typeface="+mn-ea"/>
          <a:cs typeface="+mn-cs"/>
        </a:defRPr>
      </a:lvl8pPr>
      <a:lvl9pPr marL="3654173" algn="l" defTabSz="913543"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306368" y="888"/>
            <a:ext cx="463662" cy="320584"/>
          </a:xfrm>
          <a:prstGeom prst="rect">
            <a:avLst/>
          </a:prstGeom>
        </p:spPr>
      </p:pic>
      <p:sp>
        <p:nvSpPr>
          <p:cNvPr id="3074" name="Line 2"/>
          <p:cNvSpPr>
            <a:spLocks noChangeShapeType="1"/>
          </p:cNvSpPr>
          <p:nvPr/>
        </p:nvSpPr>
        <p:spPr bwMode="auto">
          <a:xfrm>
            <a:off x="918424" y="6264275"/>
            <a:ext cx="8748581" cy="0"/>
          </a:xfrm>
          <a:prstGeom prst="line">
            <a:avLst/>
          </a:prstGeom>
          <a:noFill/>
          <a:ln w="19050" cap="flat">
            <a:solidFill>
              <a:srgbClr val="88B800"/>
            </a:solidFill>
            <a:prstDash val="solid"/>
            <a:round/>
            <a:headEnd type="none" w="med" len="med"/>
            <a:tailEnd type="none" w="med" len="med"/>
          </a:ln>
        </p:spPr>
        <p:txBody>
          <a:bodyPr lIns="0" tIns="0" rIns="0" bIns="0"/>
          <a:lstStyle/>
          <a:p>
            <a:pPr algn="ctr" defTabSz="913543" eaLnBrk="0" fontAlgn="base" hangingPunct="0">
              <a:spcBef>
                <a:spcPct val="0"/>
              </a:spcBef>
              <a:spcAft>
                <a:spcPct val="0"/>
              </a:spcAft>
              <a:defRPr/>
            </a:pPr>
            <a:endParaRPr kumimoji="0" lang="en-GB" sz="4200" b="1">
              <a:solidFill>
                <a:srgbClr val="000000"/>
              </a:solidFill>
              <a:latin typeface="Gill Sans" charset="0"/>
              <a:ea typeface="ヒラギノ角ゴ ProN W3"/>
              <a:cs typeface="ヒラギノ角ゴ ProN W3"/>
              <a:sym typeface="Gill Sans" charset="0"/>
            </a:endParaRPr>
          </a:p>
        </p:txBody>
      </p:sp>
      <p:sp>
        <p:nvSpPr>
          <p:cNvPr id="3075" name="Line 3"/>
          <p:cNvSpPr>
            <a:spLocks noChangeShapeType="1"/>
          </p:cNvSpPr>
          <p:nvPr/>
        </p:nvSpPr>
        <p:spPr bwMode="auto">
          <a:xfrm>
            <a:off x="920093" y="614363"/>
            <a:ext cx="8746860" cy="0"/>
          </a:xfrm>
          <a:prstGeom prst="line">
            <a:avLst/>
          </a:prstGeom>
          <a:noFill/>
          <a:ln w="19050" cap="flat">
            <a:solidFill>
              <a:srgbClr val="FF9933"/>
            </a:solidFill>
            <a:prstDash val="solid"/>
            <a:round/>
            <a:headEnd type="none" w="med" len="med"/>
            <a:tailEnd type="none" w="med" len="med"/>
          </a:ln>
        </p:spPr>
        <p:txBody>
          <a:bodyPr lIns="0" tIns="0" rIns="0" bIns="0"/>
          <a:lstStyle/>
          <a:p>
            <a:pPr algn="ctr" defTabSz="913543" eaLnBrk="0" fontAlgn="base" hangingPunct="0">
              <a:spcBef>
                <a:spcPct val="0"/>
              </a:spcBef>
              <a:spcAft>
                <a:spcPct val="0"/>
              </a:spcAft>
              <a:defRPr/>
            </a:pPr>
            <a:endParaRPr kumimoji="0" lang="en-GB" sz="4200" b="1">
              <a:solidFill>
                <a:srgbClr val="000000"/>
              </a:solidFill>
              <a:latin typeface="Gill Sans" charset="0"/>
              <a:ea typeface="ヒラギノ角ゴ ProN W3"/>
              <a:cs typeface="ヒラギノ角ゴ ProN W3"/>
              <a:sym typeface="Gill Sans" charset="0"/>
            </a:endParaRPr>
          </a:p>
        </p:txBody>
      </p:sp>
      <p:sp>
        <p:nvSpPr>
          <p:cNvPr id="2056" name="Rectangle 7"/>
          <p:cNvSpPr>
            <a:spLocks noGrp="1" noChangeArrowheads="1"/>
          </p:cNvSpPr>
          <p:nvPr>
            <p:ph type="title"/>
          </p:nvPr>
        </p:nvSpPr>
        <p:spPr bwMode="auto">
          <a:xfrm>
            <a:off x="1520634" y="0"/>
            <a:ext cx="6942771" cy="692696"/>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smtClean="0">
                <a:sym typeface="Arial" charset="0"/>
              </a:rPr>
              <a:t>Click to edit Master title style</a:t>
            </a:r>
          </a:p>
        </p:txBody>
      </p:sp>
      <p:pic>
        <p:nvPicPr>
          <p:cNvPr id="9" name="Image 8" descr="xfel-logo.emf"/>
          <p:cNvPicPr>
            <a:picLocks noChangeAspect="1"/>
          </p:cNvPicPr>
          <p:nvPr userDrawn="1"/>
        </p:nvPicPr>
        <p:blipFill>
          <a:blip r:embed="rId5" cstate="email">
            <a:extLst>
              <a:ext uri="{28A0092B-C50C-407E-A947-70E740481C1C}">
                <a14:useLocalDpi xmlns:a14="http://schemas.microsoft.com/office/drawing/2010/main"/>
              </a:ext>
            </a:extLst>
          </a:blip>
          <a:srcRect l="-21523" t="11676"/>
          <a:stretch>
            <a:fillRect/>
          </a:stretch>
        </p:blipFill>
        <p:spPr>
          <a:xfrm>
            <a:off x="8473499" y="97"/>
            <a:ext cx="1442610" cy="605191"/>
          </a:xfrm>
          <a:prstGeom prst="rect">
            <a:avLst/>
          </a:prstGeom>
        </p:spPr>
      </p:pic>
      <p:pic>
        <p:nvPicPr>
          <p:cNvPr id="3" name="Image 2"/>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5908" y="6246136"/>
            <a:ext cx="812634" cy="611919"/>
          </a:xfrm>
          <a:prstGeom prst="rect">
            <a:avLst/>
          </a:prstGeom>
        </p:spPr>
      </p:pic>
      <p:sp>
        <p:nvSpPr>
          <p:cNvPr id="2" name="Espace réservé de la date 1"/>
          <p:cNvSpPr>
            <a:spLocks noGrp="1"/>
          </p:cNvSpPr>
          <p:nvPr>
            <p:ph type="dt" sz="half" idx="2"/>
          </p:nvPr>
        </p:nvSpPr>
        <p:spPr>
          <a:xfrm>
            <a:off x="634729" y="6492967"/>
            <a:ext cx="2311400" cy="365125"/>
          </a:xfrm>
          <a:prstGeom prst="rect">
            <a:avLst/>
          </a:prstGeom>
        </p:spPr>
        <p:txBody>
          <a:bodyPr vert="horz" lIns="91353" tIns="45676" rIns="91353" bIns="45676" rtlCol="0" anchor="ctr"/>
          <a:lstStyle>
            <a:lvl1pPr algn="l">
              <a:defRPr sz="1200">
                <a:solidFill>
                  <a:schemeClr val="tx1">
                    <a:tint val="75000"/>
                  </a:schemeClr>
                </a:solidFill>
              </a:defRPr>
            </a:lvl1pPr>
          </a:lstStyle>
          <a:p>
            <a:pPr algn="ctr" defTabSz="913543" eaLnBrk="0" fontAlgn="base" hangingPunct="0">
              <a:spcBef>
                <a:spcPct val="0"/>
              </a:spcBef>
              <a:spcAft>
                <a:spcPct val="0"/>
              </a:spcAft>
            </a:pPr>
            <a:r>
              <a:rPr kumimoji="0" lang="en-US" b="1" smtClean="0">
                <a:solidFill>
                  <a:srgbClr val="5F5F5F">
                    <a:tint val="75000"/>
                  </a:srgbClr>
                </a:solidFill>
                <a:latin typeface="Arial" charset="0"/>
                <a:ea typeface="ヒラギノ角ゴ ProN W3"/>
                <a:cs typeface="ヒラギノ角ゴ ProN W3"/>
              </a:rPr>
              <a:t>6 December 2016</a:t>
            </a:r>
            <a:endParaRPr kumimoji="0" lang="en-US" b="1" dirty="0">
              <a:solidFill>
                <a:srgbClr val="5F5F5F">
                  <a:tint val="75000"/>
                </a:srgbClr>
              </a:solidFill>
              <a:latin typeface="Arial" charset="0"/>
              <a:ea typeface="ヒラギノ角ゴ ProN W3"/>
              <a:cs typeface="ヒラギノ角ゴ ProN W3"/>
            </a:endParaRPr>
          </a:p>
        </p:txBody>
      </p:sp>
      <p:sp>
        <p:nvSpPr>
          <p:cNvPr id="4" name="Espace réservé du pied de page 3"/>
          <p:cNvSpPr>
            <a:spLocks noGrp="1"/>
          </p:cNvSpPr>
          <p:nvPr>
            <p:ph type="ftr" sz="quarter" idx="3"/>
          </p:nvPr>
        </p:nvSpPr>
        <p:spPr>
          <a:xfrm>
            <a:off x="3384550" y="6485538"/>
            <a:ext cx="3136900" cy="365125"/>
          </a:xfrm>
          <a:prstGeom prst="rect">
            <a:avLst/>
          </a:prstGeom>
        </p:spPr>
        <p:txBody>
          <a:bodyPr vert="horz" lIns="91353" tIns="45676" rIns="91353" bIns="45676" rtlCol="0" anchor="ctr"/>
          <a:lstStyle>
            <a:lvl1pPr algn="ctr">
              <a:defRPr sz="1200">
                <a:solidFill>
                  <a:schemeClr val="tx1">
                    <a:tint val="75000"/>
                  </a:schemeClr>
                </a:solidFill>
              </a:defRPr>
            </a:lvl1pPr>
          </a:lstStyle>
          <a:p>
            <a:pPr defTabSz="913543" eaLnBrk="0" fontAlgn="base" hangingPunct="0">
              <a:spcBef>
                <a:spcPct val="0"/>
              </a:spcBef>
              <a:spcAft>
                <a:spcPct val="0"/>
              </a:spcAft>
            </a:pPr>
            <a:r>
              <a:rPr kumimoji="0" lang="en-US" b="1" smtClean="0">
                <a:solidFill>
                  <a:srgbClr val="5F5F5F">
                    <a:tint val="75000"/>
                  </a:srgbClr>
                </a:solidFill>
                <a:latin typeface="Arial" charset="0"/>
                <a:ea typeface="ヒラギノ角ゴ ProN W3"/>
                <a:cs typeface="ヒラギノ角ゴ ProN W3"/>
              </a:rPr>
              <a:t>LCWS'16, Morioka</a:t>
            </a:r>
            <a:endParaRPr kumimoji="0" lang="en-US" b="1" dirty="0">
              <a:solidFill>
                <a:srgbClr val="5F5F5F">
                  <a:tint val="75000"/>
                </a:srgbClr>
              </a:solidFill>
              <a:latin typeface="Arial" charset="0"/>
              <a:ea typeface="ヒラギノ角ゴ ProN W3"/>
              <a:cs typeface="ヒラギノ角ゴ ProN W3"/>
            </a:endParaRPr>
          </a:p>
        </p:txBody>
      </p:sp>
      <p:sp>
        <p:nvSpPr>
          <p:cNvPr id="6" name="Espace réservé du numéro de diapositive 5"/>
          <p:cNvSpPr>
            <a:spLocks noGrp="1"/>
          </p:cNvSpPr>
          <p:nvPr>
            <p:ph type="sldNum" sz="quarter" idx="4"/>
          </p:nvPr>
        </p:nvSpPr>
        <p:spPr>
          <a:xfrm>
            <a:off x="7099300" y="6474780"/>
            <a:ext cx="2311400" cy="365125"/>
          </a:xfrm>
          <a:prstGeom prst="rect">
            <a:avLst/>
          </a:prstGeom>
        </p:spPr>
        <p:txBody>
          <a:bodyPr vert="horz" lIns="91353" tIns="45676" rIns="91353" bIns="45676" rtlCol="0" anchor="ctr"/>
          <a:lstStyle>
            <a:lvl1pPr algn="r">
              <a:defRPr sz="1200">
                <a:solidFill>
                  <a:schemeClr val="tx1">
                    <a:tint val="75000"/>
                  </a:schemeClr>
                </a:solidFill>
              </a:defRPr>
            </a:lvl1pPr>
          </a:lstStyle>
          <a:p>
            <a:pPr defTabSz="913543" eaLnBrk="0" fontAlgn="base" hangingPunct="0">
              <a:spcBef>
                <a:spcPct val="0"/>
              </a:spcBef>
              <a:spcAft>
                <a:spcPct val="0"/>
              </a:spcAft>
            </a:pPr>
            <a:fld id="{4F53C66D-ABF2-43CF-A407-3C809315B5B7}" type="slidenum">
              <a:rPr kumimoji="0" lang="en-US" b="1" smtClean="0">
                <a:solidFill>
                  <a:srgbClr val="5F5F5F">
                    <a:tint val="75000"/>
                  </a:srgbClr>
                </a:solidFill>
                <a:latin typeface="Arial" charset="0"/>
                <a:ea typeface="ヒラギノ角ゴ ProN W3"/>
                <a:cs typeface="ヒラギノ角ゴ ProN W3"/>
              </a:rPr>
              <a:pPr defTabSz="913543" eaLnBrk="0" fontAlgn="base" hangingPunct="0">
                <a:spcBef>
                  <a:spcPct val="0"/>
                </a:spcBef>
                <a:spcAft>
                  <a:spcPct val="0"/>
                </a:spcAft>
              </a:pPr>
              <a:t>‹#›</a:t>
            </a:fld>
            <a:endParaRPr kumimoji="0" lang="en-US" b="1" dirty="0">
              <a:solidFill>
                <a:srgbClr val="5F5F5F">
                  <a:tint val="75000"/>
                </a:srgbClr>
              </a:solidFill>
              <a:latin typeface="Arial" charset="0"/>
              <a:ea typeface="ヒラギノ角ゴ ProN W3"/>
              <a:cs typeface="ヒラギノ角ゴ ProN W3"/>
            </a:endParaRPr>
          </a:p>
        </p:txBody>
      </p:sp>
    </p:spTree>
    <p:extLst>
      <p:ext uri="{BB962C8B-B14F-4D97-AF65-F5344CB8AC3E}">
        <p14:creationId xmlns:p14="http://schemas.microsoft.com/office/powerpoint/2010/main" val="2117956435"/>
      </p:ext>
    </p:extLst>
  </p:cSld>
  <p:clrMap bg1="lt1" tx1="dk1" bg2="lt2" tx2="dk2" accent1="accent1" accent2="accent2" accent3="accent3" accent4="accent4" accent5="accent5" accent6="accent6" hlink="hlink" folHlink="folHlink"/>
  <p:sldLayoutIdLst>
    <p:sldLayoutId id="2147483732" r:id="rId1"/>
    <p:sldLayoutId id="2147483733" r:id="rId2"/>
  </p:sldLayoutIdLst>
  <p:transition xmlns:p14="http://schemas.microsoft.com/office/powerpoint/2010/main"/>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2300" b="1">
          <a:solidFill>
            <a:schemeClr val="tx1"/>
          </a:solidFill>
          <a:latin typeface="+mj-lt"/>
          <a:ea typeface="+mj-ea"/>
          <a:cs typeface="+mj-cs"/>
          <a:sym typeface="Arial" charset="0"/>
        </a:defRPr>
      </a:lvl1pPr>
      <a:lvl2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2pPr>
      <a:lvl3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3pPr>
      <a:lvl4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4pPr>
      <a:lvl5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5pPr>
      <a:lvl6pPr marL="456774"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6pPr>
      <a:lvl7pPr marL="913543"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7pPr>
      <a:lvl8pPr marL="1370314"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8pPr>
      <a:lvl9pPr marL="1827088"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9pPr>
    </p:titleStyle>
    <p:bodyStyle>
      <a:lvl1pPr algn="l" rtl="0" eaLnBrk="0" fontAlgn="base" hangingPunct="0">
        <a:spcBef>
          <a:spcPts val="500"/>
        </a:spcBef>
        <a:spcAft>
          <a:spcPct val="0"/>
        </a:spcAft>
        <a:defRPr sz="2000">
          <a:solidFill>
            <a:srgbClr val="333333"/>
          </a:solidFill>
          <a:latin typeface="+mn-lt"/>
          <a:ea typeface="+mn-ea"/>
          <a:cs typeface="+mn-cs"/>
          <a:sym typeface="Arial" charset="0"/>
        </a:defRPr>
      </a:lvl1pPr>
      <a:lvl2pPr marL="742254" indent="-285481" algn="l" rtl="0" eaLnBrk="0" fontAlgn="base" hangingPunct="0">
        <a:spcBef>
          <a:spcPts val="400"/>
        </a:spcBef>
        <a:spcAft>
          <a:spcPct val="0"/>
        </a:spcAft>
        <a:buClr>
          <a:srgbClr val="ACACAC"/>
        </a:buClr>
        <a:buSzPct val="100000"/>
        <a:buFont typeface="Arial" charset="0"/>
        <a:buChar char="•"/>
        <a:defRPr>
          <a:solidFill>
            <a:schemeClr val="tx1"/>
          </a:solidFill>
          <a:latin typeface="+mn-lt"/>
          <a:ea typeface="+mn-ea"/>
          <a:cs typeface="+mn-cs"/>
          <a:sym typeface="Arial" charset="0"/>
        </a:defRPr>
      </a:lvl2pPr>
      <a:lvl3pPr marL="1141929" indent="-228382" algn="l" rtl="0" eaLnBrk="0" fontAlgn="base" hangingPunct="0">
        <a:spcBef>
          <a:spcPts val="400"/>
        </a:spcBef>
        <a:spcAft>
          <a:spcPct val="0"/>
        </a:spcAft>
        <a:buClr>
          <a:srgbClr val="5F5F5F"/>
        </a:buClr>
        <a:buSzPct val="100000"/>
        <a:buFont typeface="Arial" charset="0"/>
        <a:buChar char="•"/>
        <a:defRPr sz="1600">
          <a:solidFill>
            <a:schemeClr val="tx1"/>
          </a:solidFill>
          <a:latin typeface="+mn-lt"/>
          <a:ea typeface="+mn-ea"/>
          <a:cs typeface="+mn-cs"/>
          <a:sym typeface="Arial" charset="0"/>
        </a:defRPr>
      </a:lvl3pPr>
      <a:lvl4pPr marL="1332251" algn="l" rtl="0" eaLnBrk="0" fontAlgn="base" hangingPunct="0">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4pPr>
      <a:lvl5pPr marL="1827088" algn="l" rtl="0" eaLnBrk="0" fontAlgn="base" hangingPunct="0">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5pPr>
      <a:lvl6pPr marL="2283858"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6pPr>
      <a:lvl7pPr marL="2740630"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7pPr>
      <a:lvl8pPr marL="3197401"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8pPr>
      <a:lvl9pPr marL="3654173"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9pPr>
    </p:bodyStyle>
    <p:otherStyle>
      <a:defPPr>
        <a:defRPr lang="fr-FR"/>
      </a:defPPr>
      <a:lvl1pPr marL="0" algn="l" defTabSz="913543" rtl="0" eaLnBrk="1" latinLnBrk="0" hangingPunct="1">
        <a:defRPr sz="1800" kern="1200">
          <a:solidFill>
            <a:schemeClr val="tx1"/>
          </a:solidFill>
          <a:latin typeface="+mn-lt"/>
          <a:ea typeface="+mn-ea"/>
          <a:cs typeface="+mn-cs"/>
        </a:defRPr>
      </a:lvl1pPr>
      <a:lvl2pPr marL="456774" algn="l" defTabSz="913543" rtl="0" eaLnBrk="1" latinLnBrk="0" hangingPunct="1">
        <a:defRPr sz="1800" kern="1200">
          <a:solidFill>
            <a:schemeClr val="tx1"/>
          </a:solidFill>
          <a:latin typeface="+mn-lt"/>
          <a:ea typeface="+mn-ea"/>
          <a:cs typeface="+mn-cs"/>
        </a:defRPr>
      </a:lvl2pPr>
      <a:lvl3pPr marL="913543" algn="l" defTabSz="913543" rtl="0" eaLnBrk="1" latinLnBrk="0" hangingPunct="1">
        <a:defRPr sz="1800" kern="1200">
          <a:solidFill>
            <a:schemeClr val="tx1"/>
          </a:solidFill>
          <a:latin typeface="+mn-lt"/>
          <a:ea typeface="+mn-ea"/>
          <a:cs typeface="+mn-cs"/>
        </a:defRPr>
      </a:lvl3pPr>
      <a:lvl4pPr marL="1370314" algn="l" defTabSz="913543" rtl="0" eaLnBrk="1" latinLnBrk="0" hangingPunct="1">
        <a:defRPr sz="1800" kern="1200">
          <a:solidFill>
            <a:schemeClr val="tx1"/>
          </a:solidFill>
          <a:latin typeface="+mn-lt"/>
          <a:ea typeface="+mn-ea"/>
          <a:cs typeface="+mn-cs"/>
        </a:defRPr>
      </a:lvl4pPr>
      <a:lvl5pPr marL="1827088" algn="l" defTabSz="913543" rtl="0" eaLnBrk="1" latinLnBrk="0" hangingPunct="1">
        <a:defRPr sz="1800" kern="1200">
          <a:solidFill>
            <a:schemeClr val="tx1"/>
          </a:solidFill>
          <a:latin typeface="+mn-lt"/>
          <a:ea typeface="+mn-ea"/>
          <a:cs typeface="+mn-cs"/>
        </a:defRPr>
      </a:lvl5pPr>
      <a:lvl6pPr marL="2283858" algn="l" defTabSz="913543" rtl="0" eaLnBrk="1" latinLnBrk="0" hangingPunct="1">
        <a:defRPr sz="1800" kern="1200">
          <a:solidFill>
            <a:schemeClr val="tx1"/>
          </a:solidFill>
          <a:latin typeface="+mn-lt"/>
          <a:ea typeface="+mn-ea"/>
          <a:cs typeface="+mn-cs"/>
        </a:defRPr>
      </a:lvl6pPr>
      <a:lvl7pPr marL="2740630" algn="l" defTabSz="913543" rtl="0" eaLnBrk="1" latinLnBrk="0" hangingPunct="1">
        <a:defRPr sz="1800" kern="1200">
          <a:solidFill>
            <a:schemeClr val="tx1"/>
          </a:solidFill>
          <a:latin typeface="+mn-lt"/>
          <a:ea typeface="+mn-ea"/>
          <a:cs typeface="+mn-cs"/>
        </a:defRPr>
      </a:lvl7pPr>
      <a:lvl8pPr marL="3197401" algn="l" defTabSz="913543" rtl="0" eaLnBrk="1" latinLnBrk="0" hangingPunct="1">
        <a:defRPr sz="1800" kern="1200">
          <a:solidFill>
            <a:schemeClr val="tx1"/>
          </a:solidFill>
          <a:latin typeface="+mn-lt"/>
          <a:ea typeface="+mn-ea"/>
          <a:cs typeface="+mn-cs"/>
        </a:defRPr>
      </a:lvl8pPr>
      <a:lvl9pPr marL="3654173" algn="l" defTabSz="913543"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 name="Picture 87" descr="Undulator_final_nurh#50DE97_links4-1"/>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307563" y="114300"/>
            <a:ext cx="845918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0" name="Rectangle 126"/>
          <p:cNvSpPr>
            <a:spLocks noGrp="1" noChangeArrowheads="1"/>
          </p:cNvSpPr>
          <p:nvPr>
            <p:ph type="sldNum" sz="quarter" idx="4"/>
          </p:nvPr>
        </p:nvSpPr>
        <p:spPr bwMode="auto">
          <a:xfrm>
            <a:off x="9145911" y="114400"/>
            <a:ext cx="624285" cy="911225"/>
          </a:xfrm>
          <a:prstGeom prst="rect">
            <a:avLst/>
          </a:prstGeom>
          <a:noFill/>
          <a:ln w="9525">
            <a:noFill/>
            <a:miter lim="800000"/>
            <a:headEnd/>
            <a:tailEnd/>
          </a:ln>
        </p:spPr>
        <p:txBody>
          <a:bodyPr vert="horz" wrap="square" lIns="53949" tIns="45676" rIns="53949" bIns="17981" numCol="1" anchor="b" anchorCtr="0" compatLnSpc="1">
            <a:prstTxWarp prst="textNoShape">
              <a:avLst/>
            </a:prstTxWarp>
          </a:bodyPr>
          <a:lstStyle>
            <a:lvl1pPr algn="ctr" eaLnBrk="0" hangingPunct="0">
              <a:spcBef>
                <a:spcPct val="0"/>
              </a:spcBef>
              <a:buClrTx/>
              <a:buFontTx/>
              <a:buNone/>
              <a:defRPr sz="1100" b="1" smtClean="0">
                <a:solidFill>
                  <a:schemeClr val="bg1"/>
                </a:solidFill>
              </a:defRPr>
            </a:lvl1pPr>
          </a:lstStyle>
          <a:p>
            <a:pPr defTabSz="913543" fontAlgn="base">
              <a:spcAft>
                <a:spcPct val="0"/>
              </a:spcAft>
              <a:defRPr/>
            </a:pPr>
            <a:fld id="{A6F0860D-1C4C-436F-A9DF-8C6E81561F99}" type="slidenum">
              <a:rPr kumimoji="0" lang="en-GB" smtClean="0">
                <a:solidFill>
                  <a:srgbClr val="FFFFFF"/>
                </a:solidFill>
                <a:latin typeface="Arial" charset="0"/>
                <a:ea typeface="ＭＳ Ｐゴシック"/>
              </a:rPr>
              <a:pPr defTabSz="913543" fontAlgn="base">
                <a:spcAft>
                  <a:spcPct val="0"/>
                </a:spcAft>
                <a:defRPr/>
              </a:pPr>
              <a:t>‹#›</a:t>
            </a:fld>
            <a:endParaRPr kumimoji="0" lang="en-GB">
              <a:solidFill>
                <a:srgbClr val="FFFFFF"/>
              </a:solidFill>
              <a:latin typeface="Arial" charset="0"/>
              <a:ea typeface="ＭＳ Ｐゴシック"/>
            </a:endParaRPr>
          </a:p>
        </p:txBody>
      </p:sp>
      <p:sp>
        <p:nvSpPr>
          <p:cNvPr id="1144" name="Line 120"/>
          <p:cNvSpPr>
            <a:spLocks noChangeShapeType="1"/>
          </p:cNvSpPr>
          <p:nvPr userDrawn="1"/>
        </p:nvSpPr>
        <p:spPr bwMode="auto">
          <a:xfrm>
            <a:off x="125603" y="6477000"/>
            <a:ext cx="9646311" cy="0"/>
          </a:xfrm>
          <a:prstGeom prst="line">
            <a:avLst/>
          </a:prstGeom>
          <a:noFill/>
          <a:ln w="12700">
            <a:solidFill>
              <a:schemeClr val="hlink"/>
            </a:solidFill>
            <a:round/>
            <a:headEnd/>
            <a:tailEnd/>
          </a:ln>
          <a:effectLst/>
        </p:spPr>
        <p:txBody>
          <a:bodyPr lIns="91353" tIns="45676" rIns="91353" bIns="45676"/>
          <a:lstStyle/>
          <a:p>
            <a:pPr defTabSz="913543" fontAlgn="base">
              <a:spcBef>
                <a:spcPct val="20000"/>
              </a:spcBef>
              <a:spcAft>
                <a:spcPct val="0"/>
              </a:spcAft>
              <a:buClr>
                <a:srgbClr val="F8B323"/>
              </a:buClr>
              <a:buFont typeface="Wingdings" pitchFamily="2" charset="2"/>
              <a:buChar char="n"/>
              <a:defRPr/>
            </a:pPr>
            <a:endParaRPr kumimoji="0" lang="en-US" sz="900">
              <a:solidFill>
                <a:srgbClr val="261748"/>
              </a:solidFill>
              <a:latin typeface="Arial" charset="0"/>
              <a:ea typeface="ＭＳ Ｐゴシック"/>
            </a:endParaRPr>
          </a:p>
        </p:txBody>
      </p:sp>
      <p:sp>
        <p:nvSpPr>
          <p:cNvPr id="1032" name="Rectangle 130"/>
          <p:cNvSpPr>
            <a:spLocks noGrp="1" noChangeArrowheads="1"/>
          </p:cNvSpPr>
          <p:nvPr>
            <p:ph type="title"/>
          </p:nvPr>
        </p:nvSpPr>
        <p:spPr bwMode="auto">
          <a:xfrm>
            <a:off x="1321375" y="541339"/>
            <a:ext cx="7890404"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1932" tIns="45676" rIns="91353" bIns="0" numCol="1" anchor="b" anchorCtr="0" compatLnSpc="1">
            <a:prstTxWarp prst="textNoShape">
              <a:avLst/>
            </a:prstTxWarp>
          </a:bodyPr>
          <a:lstStyle/>
          <a:p>
            <a:pPr lvl="0"/>
            <a:r>
              <a:rPr lang="en-GB" dirty="0" smtClean="0"/>
              <a:t>Slide title: Don’t edit here!</a:t>
            </a:r>
          </a:p>
        </p:txBody>
      </p:sp>
      <p:sp>
        <p:nvSpPr>
          <p:cNvPr id="1033" name="Rectangle 132"/>
          <p:cNvSpPr>
            <a:spLocks noGrp="1" noChangeAspect="1" noChangeArrowheads="1"/>
          </p:cNvSpPr>
          <p:nvPr>
            <p:ph type="body" idx="1"/>
          </p:nvPr>
        </p:nvSpPr>
        <p:spPr bwMode="auto">
          <a:xfrm>
            <a:off x="127266" y="1347788"/>
            <a:ext cx="6177492" cy="445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69748" tIns="0" rIns="91353" bIns="45676" numCol="1" anchor="t" anchorCtr="0" compatLnSpc="1">
            <a:prstTxWarp prst="textNoShape">
              <a:avLst/>
            </a:prstTxWarp>
          </a:bodyPr>
          <a:lstStyle/>
          <a:p>
            <a:pPr lvl="0"/>
            <a:r>
              <a:rPr lang="en-GB" dirty="0" smtClean="0"/>
              <a:t>text format – don’t edit!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pic>
        <p:nvPicPr>
          <p:cNvPr id="12" name="Image 11"/>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4030" y="157536"/>
            <a:ext cx="1210819" cy="860693"/>
          </a:xfrm>
          <a:prstGeom prst="rect">
            <a:avLst/>
          </a:prstGeom>
        </p:spPr>
      </p:pic>
    </p:spTree>
    <p:extLst>
      <p:ext uri="{BB962C8B-B14F-4D97-AF65-F5344CB8AC3E}">
        <p14:creationId xmlns:p14="http://schemas.microsoft.com/office/powerpoint/2010/main" val="3018573286"/>
      </p:ext>
    </p:extLst>
  </p:cSld>
  <p:clrMap bg1="lt1" tx1="dk1" bg2="lt2" tx2="dk2" accent1="accent1" accent2="accent2" accent3="accent3" accent4="accent4" accent5="accent5" accent6="accent6" hlink="hlink" folHlink="folHlink"/>
  <p:sldLayoutIdLst>
    <p:sldLayoutId id="2147483735" r:id="rId1"/>
  </p:sldLayoutIdLst>
  <p:hf hdr="0"/>
  <p:txStyles>
    <p:titleStyle>
      <a:lvl1pPr algn="l" rtl="0" eaLnBrk="0" fontAlgn="base" hangingPunct="0">
        <a:spcBef>
          <a:spcPct val="0"/>
        </a:spcBef>
        <a:spcAft>
          <a:spcPct val="0"/>
        </a:spcAft>
        <a:defRPr sz="2300" b="1">
          <a:solidFill>
            <a:schemeClr val="bg1"/>
          </a:solidFill>
          <a:latin typeface="+mj-lt"/>
          <a:ea typeface="+mj-ea"/>
          <a:cs typeface="ＭＳ Ｐゴシック" charset="-128"/>
        </a:defRPr>
      </a:lvl1pPr>
      <a:lvl2pPr algn="l" rtl="0" eaLnBrk="0" fontAlgn="base" hangingPunct="0">
        <a:spcBef>
          <a:spcPct val="0"/>
        </a:spcBef>
        <a:spcAft>
          <a:spcPct val="0"/>
        </a:spcAft>
        <a:defRPr sz="2300" b="1">
          <a:solidFill>
            <a:schemeClr val="bg1"/>
          </a:solidFill>
          <a:latin typeface="Arial" charset="0"/>
          <a:ea typeface="ＭＳ Ｐゴシック" pitchFamily="18" charset="-128"/>
          <a:cs typeface="ＭＳ Ｐゴシック" charset="-128"/>
        </a:defRPr>
      </a:lvl2pPr>
      <a:lvl3pPr algn="l" rtl="0" eaLnBrk="0" fontAlgn="base" hangingPunct="0">
        <a:spcBef>
          <a:spcPct val="0"/>
        </a:spcBef>
        <a:spcAft>
          <a:spcPct val="0"/>
        </a:spcAft>
        <a:defRPr sz="2300" b="1">
          <a:solidFill>
            <a:schemeClr val="bg1"/>
          </a:solidFill>
          <a:latin typeface="Arial" charset="0"/>
          <a:ea typeface="ＭＳ Ｐゴシック" pitchFamily="18" charset="-128"/>
          <a:cs typeface="ＭＳ Ｐゴシック" charset="-128"/>
        </a:defRPr>
      </a:lvl3pPr>
      <a:lvl4pPr algn="l" rtl="0" eaLnBrk="0" fontAlgn="base" hangingPunct="0">
        <a:spcBef>
          <a:spcPct val="0"/>
        </a:spcBef>
        <a:spcAft>
          <a:spcPct val="0"/>
        </a:spcAft>
        <a:defRPr sz="2300" b="1">
          <a:solidFill>
            <a:schemeClr val="bg1"/>
          </a:solidFill>
          <a:latin typeface="Arial" charset="0"/>
          <a:ea typeface="ＭＳ Ｐゴシック" pitchFamily="18" charset="-128"/>
          <a:cs typeface="ＭＳ Ｐゴシック" charset="-128"/>
        </a:defRPr>
      </a:lvl4pPr>
      <a:lvl5pPr algn="l" rtl="0" eaLnBrk="0" fontAlgn="base" hangingPunct="0">
        <a:spcBef>
          <a:spcPct val="0"/>
        </a:spcBef>
        <a:spcAft>
          <a:spcPct val="0"/>
        </a:spcAft>
        <a:defRPr sz="2300" b="1">
          <a:solidFill>
            <a:schemeClr val="bg1"/>
          </a:solidFill>
          <a:latin typeface="Arial" charset="0"/>
          <a:ea typeface="ＭＳ Ｐゴシック" pitchFamily="18" charset="-128"/>
          <a:cs typeface="ＭＳ Ｐゴシック" charset="-128"/>
        </a:defRPr>
      </a:lvl5pPr>
      <a:lvl6pPr marL="456774" algn="l" rtl="0" fontAlgn="base">
        <a:spcBef>
          <a:spcPct val="0"/>
        </a:spcBef>
        <a:spcAft>
          <a:spcPct val="0"/>
        </a:spcAft>
        <a:defRPr sz="2300" b="1">
          <a:solidFill>
            <a:schemeClr val="bg1"/>
          </a:solidFill>
          <a:latin typeface="Arial" charset="0"/>
          <a:ea typeface="ＭＳ Ｐゴシック" pitchFamily="18" charset="-128"/>
        </a:defRPr>
      </a:lvl6pPr>
      <a:lvl7pPr marL="913543" algn="l" rtl="0" fontAlgn="base">
        <a:spcBef>
          <a:spcPct val="0"/>
        </a:spcBef>
        <a:spcAft>
          <a:spcPct val="0"/>
        </a:spcAft>
        <a:defRPr sz="2300" b="1">
          <a:solidFill>
            <a:schemeClr val="bg1"/>
          </a:solidFill>
          <a:latin typeface="Arial" charset="0"/>
          <a:ea typeface="ＭＳ Ｐゴシック" pitchFamily="18" charset="-128"/>
        </a:defRPr>
      </a:lvl7pPr>
      <a:lvl8pPr marL="1370314" algn="l" rtl="0" fontAlgn="base">
        <a:spcBef>
          <a:spcPct val="0"/>
        </a:spcBef>
        <a:spcAft>
          <a:spcPct val="0"/>
        </a:spcAft>
        <a:defRPr sz="2300" b="1">
          <a:solidFill>
            <a:schemeClr val="bg1"/>
          </a:solidFill>
          <a:latin typeface="Arial" charset="0"/>
          <a:ea typeface="ＭＳ Ｐゴシック" pitchFamily="18" charset="-128"/>
        </a:defRPr>
      </a:lvl8pPr>
      <a:lvl9pPr marL="1827088" algn="l" rtl="0" fontAlgn="base">
        <a:spcBef>
          <a:spcPct val="0"/>
        </a:spcBef>
        <a:spcAft>
          <a:spcPct val="0"/>
        </a:spcAft>
        <a:defRPr sz="2300" b="1">
          <a:solidFill>
            <a:schemeClr val="bg1"/>
          </a:solidFill>
          <a:latin typeface="Arial" charset="0"/>
          <a:ea typeface="ＭＳ Ｐゴシック" pitchFamily="18" charset="-128"/>
        </a:defRPr>
      </a:lvl9pPr>
    </p:titleStyle>
    <p:bodyStyle>
      <a:lvl1pPr marL="298170" indent="-298170" algn="l" rtl="0" eaLnBrk="0" fontAlgn="base" hangingPunct="0">
        <a:spcBef>
          <a:spcPct val="20000"/>
        </a:spcBef>
        <a:spcAft>
          <a:spcPct val="0"/>
        </a:spcAft>
        <a:buClr>
          <a:schemeClr val="accent2"/>
        </a:buClr>
        <a:buSzPct val="80000"/>
        <a:buFont typeface="Wingdings" charset="2"/>
        <a:buChar char="n"/>
        <a:defRPr sz="2300">
          <a:solidFill>
            <a:schemeClr val="tx2"/>
          </a:solidFill>
          <a:latin typeface="+mn-lt"/>
          <a:ea typeface="+mn-ea"/>
          <a:cs typeface="ＭＳ Ｐゴシック" charset="-128"/>
        </a:defRPr>
      </a:lvl1pPr>
      <a:lvl2pPr marL="558277" indent="-258521" algn="l" rtl="0" eaLnBrk="0" fontAlgn="base" hangingPunct="0">
        <a:spcBef>
          <a:spcPct val="20000"/>
        </a:spcBef>
        <a:spcAft>
          <a:spcPct val="0"/>
        </a:spcAft>
        <a:buClr>
          <a:schemeClr val="accent1"/>
        </a:buClr>
        <a:buFont typeface="Wingdings" charset="2"/>
        <a:buChar char="§"/>
        <a:defRPr sz="2300">
          <a:solidFill>
            <a:schemeClr val="tx2"/>
          </a:solidFill>
          <a:latin typeface="+mn-lt"/>
          <a:ea typeface="+mn-ea"/>
        </a:defRPr>
      </a:lvl2pPr>
      <a:lvl3pPr marL="816796" indent="-256934" algn="l" rtl="0" eaLnBrk="0" fontAlgn="base" hangingPunct="0">
        <a:spcBef>
          <a:spcPct val="20000"/>
        </a:spcBef>
        <a:spcAft>
          <a:spcPct val="0"/>
        </a:spcAft>
        <a:buClr>
          <a:schemeClr val="folHlink"/>
        </a:buClr>
        <a:buSzPct val="60000"/>
        <a:buFont typeface="Wingdings" charset="2"/>
        <a:buChar char=""/>
        <a:defRPr sz="2300">
          <a:solidFill>
            <a:schemeClr val="tx2"/>
          </a:solidFill>
          <a:latin typeface="+mn-lt"/>
          <a:ea typeface="+mn-ea"/>
        </a:defRPr>
      </a:lvl3pPr>
      <a:lvl4pPr marL="1076905" indent="-258521" algn="l" rtl="0" eaLnBrk="0" fontAlgn="base" hangingPunct="0">
        <a:spcBef>
          <a:spcPct val="20000"/>
        </a:spcBef>
        <a:spcAft>
          <a:spcPct val="0"/>
        </a:spcAft>
        <a:buClr>
          <a:schemeClr val="hlink"/>
        </a:buClr>
        <a:buFont typeface="Wingdings" charset="2"/>
        <a:buChar char="§"/>
        <a:defRPr sz="2300">
          <a:solidFill>
            <a:srgbClr val="100F2E"/>
          </a:solidFill>
          <a:latin typeface="+mn-lt"/>
          <a:ea typeface="+mn-ea"/>
        </a:defRPr>
      </a:lvl4pPr>
      <a:lvl5pPr marL="1311634" indent="-223628" algn="l" rtl="0" eaLnBrk="0" fontAlgn="base" hangingPunct="0">
        <a:spcBef>
          <a:spcPct val="20000"/>
        </a:spcBef>
        <a:spcAft>
          <a:spcPct val="0"/>
        </a:spcAft>
        <a:buClr>
          <a:schemeClr val="folHlink"/>
        </a:buClr>
        <a:buChar char="»"/>
        <a:defRPr sz="2300">
          <a:solidFill>
            <a:srgbClr val="100F2E"/>
          </a:solidFill>
          <a:latin typeface="+mn-lt"/>
          <a:ea typeface="+mn-ea"/>
        </a:defRPr>
      </a:lvl5pPr>
      <a:lvl6pPr marL="1768404" indent="-223628" algn="l" rtl="0" fontAlgn="base">
        <a:spcBef>
          <a:spcPct val="20000"/>
        </a:spcBef>
        <a:spcAft>
          <a:spcPct val="0"/>
        </a:spcAft>
        <a:buClr>
          <a:schemeClr val="folHlink"/>
        </a:buClr>
        <a:buChar char="»"/>
        <a:defRPr sz="2300">
          <a:solidFill>
            <a:srgbClr val="100F2E"/>
          </a:solidFill>
          <a:latin typeface="+mn-lt"/>
          <a:ea typeface="+mn-ea"/>
        </a:defRPr>
      </a:lvl6pPr>
      <a:lvl7pPr marL="2225176" indent="-223628" algn="l" rtl="0" fontAlgn="base">
        <a:spcBef>
          <a:spcPct val="20000"/>
        </a:spcBef>
        <a:spcAft>
          <a:spcPct val="0"/>
        </a:spcAft>
        <a:buClr>
          <a:schemeClr val="folHlink"/>
        </a:buClr>
        <a:buChar char="»"/>
        <a:defRPr sz="2300">
          <a:solidFill>
            <a:srgbClr val="100F2E"/>
          </a:solidFill>
          <a:latin typeface="+mn-lt"/>
          <a:ea typeface="+mn-ea"/>
        </a:defRPr>
      </a:lvl7pPr>
      <a:lvl8pPr marL="2681948" indent="-223628" algn="l" rtl="0" fontAlgn="base">
        <a:spcBef>
          <a:spcPct val="20000"/>
        </a:spcBef>
        <a:spcAft>
          <a:spcPct val="0"/>
        </a:spcAft>
        <a:buClr>
          <a:schemeClr val="folHlink"/>
        </a:buClr>
        <a:buChar char="»"/>
        <a:defRPr sz="2300">
          <a:solidFill>
            <a:srgbClr val="100F2E"/>
          </a:solidFill>
          <a:latin typeface="+mn-lt"/>
          <a:ea typeface="+mn-ea"/>
        </a:defRPr>
      </a:lvl8pPr>
      <a:lvl9pPr marL="3138718" indent="-223628" algn="l" rtl="0" fontAlgn="base">
        <a:spcBef>
          <a:spcPct val="20000"/>
        </a:spcBef>
        <a:spcAft>
          <a:spcPct val="0"/>
        </a:spcAft>
        <a:buClr>
          <a:schemeClr val="folHlink"/>
        </a:buClr>
        <a:buChar char="»"/>
        <a:defRPr sz="2300">
          <a:solidFill>
            <a:srgbClr val="100F2E"/>
          </a:solidFill>
          <a:latin typeface="+mn-lt"/>
          <a:ea typeface="+mn-ea"/>
        </a:defRPr>
      </a:lvl9pPr>
    </p:bodyStyle>
    <p:otherStyle>
      <a:defPPr>
        <a:defRPr lang="en-US"/>
      </a:defPPr>
      <a:lvl1pPr marL="0" algn="l" defTabSz="913543" rtl="0" eaLnBrk="1" latinLnBrk="0" hangingPunct="1">
        <a:defRPr sz="1800" kern="1200">
          <a:solidFill>
            <a:schemeClr val="tx1"/>
          </a:solidFill>
          <a:latin typeface="+mn-lt"/>
          <a:ea typeface="+mn-ea"/>
          <a:cs typeface="+mn-cs"/>
        </a:defRPr>
      </a:lvl1pPr>
      <a:lvl2pPr marL="456774" algn="l" defTabSz="913543" rtl="0" eaLnBrk="1" latinLnBrk="0" hangingPunct="1">
        <a:defRPr sz="1800" kern="1200">
          <a:solidFill>
            <a:schemeClr val="tx1"/>
          </a:solidFill>
          <a:latin typeface="+mn-lt"/>
          <a:ea typeface="+mn-ea"/>
          <a:cs typeface="+mn-cs"/>
        </a:defRPr>
      </a:lvl2pPr>
      <a:lvl3pPr marL="913543" algn="l" defTabSz="913543" rtl="0" eaLnBrk="1" latinLnBrk="0" hangingPunct="1">
        <a:defRPr sz="1800" kern="1200">
          <a:solidFill>
            <a:schemeClr val="tx1"/>
          </a:solidFill>
          <a:latin typeface="+mn-lt"/>
          <a:ea typeface="+mn-ea"/>
          <a:cs typeface="+mn-cs"/>
        </a:defRPr>
      </a:lvl3pPr>
      <a:lvl4pPr marL="1370314" algn="l" defTabSz="913543" rtl="0" eaLnBrk="1" latinLnBrk="0" hangingPunct="1">
        <a:defRPr sz="1800" kern="1200">
          <a:solidFill>
            <a:schemeClr val="tx1"/>
          </a:solidFill>
          <a:latin typeface="+mn-lt"/>
          <a:ea typeface="+mn-ea"/>
          <a:cs typeface="+mn-cs"/>
        </a:defRPr>
      </a:lvl4pPr>
      <a:lvl5pPr marL="1827088" algn="l" defTabSz="913543" rtl="0" eaLnBrk="1" latinLnBrk="0" hangingPunct="1">
        <a:defRPr sz="1800" kern="1200">
          <a:solidFill>
            <a:schemeClr val="tx1"/>
          </a:solidFill>
          <a:latin typeface="+mn-lt"/>
          <a:ea typeface="+mn-ea"/>
          <a:cs typeface="+mn-cs"/>
        </a:defRPr>
      </a:lvl5pPr>
      <a:lvl6pPr marL="2283858" algn="l" defTabSz="913543" rtl="0" eaLnBrk="1" latinLnBrk="0" hangingPunct="1">
        <a:defRPr sz="1800" kern="1200">
          <a:solidFill>
            <a:schemeClr val="tx1"/>
          </a:solidFill>
          <a:latin typeface="+mn-lt"/>
          <a:ea typeface="+mn-ea"/>
          <a:cs typeface="+mn-cs"/>
        </a:defRPr>
      </a:lvl6pPr>
      <a:lvl7pPr marL="2740630" algn="l" defTabSz="913543" rtl="0" eaLnBrk="1" latinLnBrk="0" hangingPunct="1">
        <a:defRPr sz="1800" kern="1200">
          <a:solidFill>
            <a:schemeClr val="tx1"/>
          </a:solidFill>
          <a:latin typeface="+mn-lt"/>
          <a:ea typeface="+mn-ea"/>
          <a:cs typeface="+mn-cs"/>
        </a:defRPr>
      </a:lvl7pPr>
      <a:lvl8pPr marL="3197401" algn="l" defTabSz="913543" rtl="0" eaLnBrk="1" latinLnBrk="0" hangingPunct="1">
        <a:defRPr sz="1800" kern="1200">
          <a:solidFill>
            <a:schemeClr val="tx1"/>
          </a:solidFill>
          <a:latin typeface="+mn-lt"/>
          <a:ea typeface="+mn-ea"/>
          <a:cs typeface="+mn-cs"/>
        </a:defRPr>
      </a:lvl8pPr>
      <a:lvl9pPr marL="3654173" algn="l" defTabSz="913543"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306368" y="888"/>
            <a:ext cx="463662" cy="320584"/>
          </a:xfrm>
          <a:prstGeom prst="rect">
            <a:avLst/>
          </a:prstGeom>
        </p:spPr>
      </p:pic>
      <p:sp>
        <p:nvSpPr>
          <p:cNvPr id="3074" name="Line 2"/>
          <p:cNvSpPr>
            <a:spLocks noChangeShapeType="1"/>
          </p:cNvSpPr>
          <p:nvPr/>
        </p:nvSpPr>
        <p:spPr bwMode="auto">
          <a:xfrm>
            <a:off x="918420" y="6264275"/>
            <a:ext cx="8748581" cy="0"/>
          </a:xfrm>
          <a:prstGeom prst="line">
            <a:avLst/>
          </a:prstGeom>
          <a:noFill/>
          <a:ln w="19050" cap="flat">
            <a:solidFill>
              <a:srgbClr val="88B800"/>
            </a:solidFill>
            <a:prstDash val="solid"/>
            <a:round/>
            <a:headEnd type="none" w="med" len="med"/>
            <a:tailEnd type="none" w="med" len="med"/>
          </a:ln>
        </p:spPr>
        <p:txBody>
          <a:bodyPr lIns="0" tIns="0" rIns="0" bIns="0"/>
          <a:lstStyle/>
          <a:p>
            <a:pPr algn="ctr" defTabSz="913543" eaLnBrk="0" fontAlgn="base" hangingPunct="0">
              <a:spcBef>
                <a:spcPct val="0"/>
              </a:spcBef>
              <a:spcAft>
                <a:spcPct val="0"/>
              </a:spcAft>
              <a:defRPr/>
            </a:pPr>
            <a:endParaRPr kumimoji="0" lang="en-GB" sz="4200" b="1">
              <a:solidFill>
                <a:srgbClr val="000000"/>
              </a:solidFill>
              <a:latin typeface="Gill Sans" charset="0"/>
              <a:ea typeface="ヒラギノ角ゴ ProN W3"/>
              <a:cs typeface="ヒラギノ角ゴ ProN W3"/>
              <a:sym typeface="Gill Sans" charset="0"/>
            </a:endParaRPr>
          </a:p>
        </p:txBody>
      </p:sp>
      <p:sp>
        <p:nvSpPr>
          <p:cNvPr id="3075" name="Line 3"/>
          <p:cNvSpPr>
            <a:spLocks noChangeShapeType="1"/>
          </p:cNvSpPr>
          <p:nvPr/>
        </p:nvSpPr>
        <p:spPr bwMode="auto">
          <a:xfrm>
            <a:off x="920093" y="614363"/>
            <a:ext cx="8746860" cy="0"/>
          </a:xfrm>
          <a:prstGeom prst="line">
            <a:avLst/>
          </a:prstGeom>
          <a:noFill/>
          <a:ln w="19050" cap="flat">
            <a:solidFill>
              <a:srgbClr val="FF9933"/>
            </a:solidFill>
            <a:prstDash val="solid"/>
            <a:round/>
            <a:headEnd type="none" w="med" len="med"/>
            <a:tailEnd type="none" w="med" len="med"/>
          </a:ln>
        </p:spPr>
        <p:txBody>
          <a:bodyPr lIns="0" tIns="0" rIns="0" bIns="0"/>
          <a:lstStyle/>
          <a:p>
            <a:pPr algn="ctr" defTabSz="913543" eaLnBrk="0" fontAlgn="base" hangingPunct="0">
              <a:spcBef>
                <a:spcPct val="0"/>
              </a:spcBef>
              <a:spcAft>
                <a:spcPct val="0"/>
              </a:spcAft>
              <a:defRPr/>
            </a:pPr>
            <a:endParaRPr kumimoji="0" lang="en-GB" sz="4200" b="1">
              <a:solidFill>
                <a:srgbClr val="000000"/>
              </a:solidFill>
              <a:latin typeface="Gill Sans" charset="0"/>
              <a:ea typeface="ヒラギノ角ゴ ProN W3"/>
              <a:cs typeface="ヒラギノ角ゴ ProN W3"/>
              <a:sym typeface="Gill Sans" charset="0"/>
            </a:endParaRPr>
          </a:p>
        </p:txBody>
      </p:sp>
      <p:sp>
        <p:nvSpPr>
          <p:cNvPr id="2056" name="Rectangle 7"/>
          <p:cNvSpPr>
            <a:spLocks noGrp="1" noChangeArrowheads="1"/>
          </p:cNvSpPr>
          <p:nvPr>
            <p:ph type="title"/>
          </p:nvPr>
        </p:nvSpPr>
        <p:spPr bwMode="auto">
          <a:xfrm>
            <a:off x="1520634" y="0"/>
            <a:ext cx="6942771" cy="692696"/>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smtClean="0">
                <a:sym typeface="Arial" charset="0"/>
              </a:rPr>
              <a:t>Click to edit Master title style</a:t>
            </a:r>
          </a:p>
        </p:txBody>
      </p:sp>
      <p:pic>
        <p:nvPicPr>
          <p:cNvPr id="9" name="Image 8" descr="xfel-logo.emf"/>
          <p:cNvPicPr>
            <a:picLocks noChangeAspect="1"/>
          </p:cNvPicPr>
          <p:nvPr userDrawn="1"/>
        </p:nvPicPr>
        <p:blipFill>
          <a:blip r:embed="rId5" cstate="email">
            <a:extLst>
              <a:ext uri="{28A0092B-C50C-407E-A947-70E740481C1C}">
                <a14:useLocalDpi xmlns:a14="http://schemas.microsoft.com/office/drawing/2010/main"/>
              </a:ext>
            </a:extLst>
          </a:blip>
          <a:srcRect l="-21523" t="11676"/>
          <a:stretch>
            <a:fillRect/>
          </a:stretch>
        </p:blipFill>
        <p:spPr>
          <a:xfrm>
            <a:off x="8473499" y="95"/>
            <a:ext cx="1442610" cy="605191"/>
          </a:xfrm>
          <a:prstGeom prst="rect">
            <a:avLst/>
          </a:prstGeom>
        </p:spPr>
      </p:pic>
      <p:pic>
        <p:nvPicPr>
          <p:cNvPr id="3" name="Image 2"/>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5908" y="6246136"/>
            <a:ext cx="812634" cy="611919"/>
          </a:xfrm>
          <a:prstGeom prst="rect">
            <a:avLst/>
          </a:prstGeom>
        </p:spPr>
      </p:pic>
      <p:sp>
        <p:nvSpPr>
          <p:cNvPr id="2" name="Espace réservé de la date 1"/>
          <p:cNvSpPr>
            <a:spLocks noGrp="1"/>
          </p:cNvSpPr>
          <p:nvPr>
            <p:ph type="dt" sz="half" idx="2"/>
          </p:nvPr>
        </p:nvSpPr>
        <p:spPr>
          <a:xfrm>
            <a:off x="634729" y="6492960"/>
            <a:ext cx="2311400" cy="365125"/>
          </a:xfrm>
          <a:prstGeom prst="rect">
            <a:avLst/>
          </a:prstGeom>
        </p:spPr>
        <p:txBody>
          <a:bodyPr vert="horz" lIns="91353" tIns="45676" rIns="91353" bIns="45676" rtlCol="0" anchor="ctr"/>
          <a:lstStyle>
            <a:lvl1pPr algn="l">
              <a:defRPr sz="1200">
                <a:solidFill>
                  <a:schemeClr val="tx1">
                    <a:tint val="75000"/>
                  </a:schemeClr>
                </a:solidFill>
              </a:defRPr>
            </a:lvl1pPr>
          </a:lstStyle>
          <a:p>
            <a:pPr algn="ctr" defTabSz="913543" eaLnBrk="0" fontAlgn="base" hangingPunct="0">
              <a:spcBef>
                <a:spcPct val="0"/>
              </a:spcBef>
              <a:spcAft>
                <a:spcPct val="0"/>
              </a:spcAft>
            </a:pPr>
            <a:r>
              <a:rPr kumimoji="0" lang="en-US" b="1" smtClean="0">
                <a:solidFill>
                  <a:srgbClr val="5F5F5F">
                    <a:tint val="75000"/>
                  </a:srgbClr>
                </a:solidFill>
                <a:latin typeface="Arial" charset="0"/>
                <a:ea typeface="ヒラギノ角ゴ ProN W3"/>
                <a:cs typeface="ヒラギノ角ゴ ProN W3"/>
              </a:rPr>
              <a:t>6 December 2016</a:t>
            </a:r>
            <a:endParaRPr kumimoji="0" lang="en-US" b="1" dirty="0">
              <a:solidFill>
                <a:srgbClr val="5F5F5F">
                  <a:tint val="75000"/>
                </a:srgbClr>
              </a:solidFill>
              <a:latin typeface="Arial" charset="0"/>
              <a:ea typeface="ヒラギノ角ゴ ProN W3"/>
              <a:cs typeface="ヒラギノ角ゴ ProN W3"/>
            </a:endParaRPr>
          </a:p>
        </p:txBody>
      </p:sp>
      <p:sp>
        <p:nvSpPr>
          <p:cNvPr id="4" name="Espace réservé du pied de page 3"/>
          <p:cNvSpPr>
            <a:spLocks noGrp="1"/>
          </p:cNvSpPr>
          <p:nvPr>
            <p:ph type="ftr" sz="quarter" idx="3"/>
          </p:nvPr>
        </p:nvSpPr>
        <p:spPr>
          <a:xfrm>
            <a:off x="3384550" y="6485533"/>
            <a:ext cx="3136900" cy="365125"/>
          </a:xfrm>
          <a:prstGeom prst="rect">
            <a:avLst/>
          </a:prstGeom>
        </p:spPr>
        <p:txBody>
          <a:bodyPr vert="horz" lIns="91353" tIns="45676" rIns="91353" bIns="45676" rtlCol="0" anchor="ctr"/>
          <a:lstStyle>
            <a:lvl1pPr algn="ctr">
              <a:defRPr sz="1200">
                <a:solidFill>
                  <a:schemeClr val="tx1">
                    <a:tint val="75000"/>
                  </a:schemeClr>
                </a:solidFill>
              </a:defRPr>
            </a:lvl1pPr>
          </a:lstStyle>
          <a:p>
            <a:pPr defTabSz="913543" eaLnBrk="0" fontAlgn="base" hangingPunct="0">
              <a:spcBef>
                <a:spcPct val="0"/>
              </a:spcBef>
              <a:spcAft>
                <a:spcPct val="0"/>
              </a:spcAft>
            </a:pPr>
            <a:r>
              <a:rPr kumimoji="0" lang="en-US" b="1" smtClean="0">
                <a:solidFill>
                  <a:srgbClr val="5F5F5F">
                    <a:tint val="75000"/>
                  </a:srgbClr>
                </a:solidFill>
                <a:latin typeface="Arial" charset="0"/>
                <a:ea typeface="ヒラギノ角ゴ ProN W3"/>
                <a:cs typeface="ヒラギノ角ゴ ProN W3"/>
              </a:rPr>
              <a:t>LCWS'16, Morioka</a:t>
            </a:r>
            <a:endParaRPr kumimoji="0" lang="en-US" b="1" dirty="0">
              <a:solidFill>
                <a:srgbClr val="5F5F5F">
                  <a:tint val="75000"/>
                </a:srgbClr>
              </a:solidFill>
              <a:latin typeface="Arial" charset="0"/>
              <a:ea typeface="ヒラギノ角ゴ ProN W3"/>
              <a:cs typeface="ヒラギノ角ゴ ProN W3"/>
            </a:endParaRPr>
          </a:p>
        </p:txBody>
      </p:sp>
      <p:sp>
        <p:nvSpPr>
          <p:cNvPr id="6" name="Espace réservé du numéro de diapositive 5"/>
          <p:cNvSpPr>
            <a:spLocks noGrp="1"/>
          </p:cNvSpPr>
          <p:nvPr>
            <p:ph type="sldNum" sz="quarter" idx="4"/>
          </p:nvPr>
        </p:nvSpPr>
        <p:spPr>
          <a:xfrm>
            <a:off x="7099300" y="6474778"/>
            <a:ext cx="2311400" cy="365125"/>
          </a:xfrm>
          <a:prstGeom prst="rect">
            <a:avLst/>
          </a:prstGeom>
        </p:spPr>
        <p:txBody>
          <a:bodyPr vert="horz" lIns="91353" tIns="45676" rIns="91353" bIns="45676" rtlCol="0" anchor="ctr"/>
          <a:lstStyle>
            <a:lvl1pPr algn="r">
              <a:defRPr sz="1200">
                <a:solidFill>
                  <a:schemeClr val="tx1">
                    <a:tint val="75000"/>
                  </a:schemeClr>
                </a:solidFill>
              </a:defRPr>
            </a:lvl1pPr>
          </a:lstStyle>
          <a:p>
            <a:pPr defTabSz="913543" eaLnBrk="0" fontAlgn="base" hangingPunct="0">
              <a:spcBef>
                <a:spcPct val="0"/>
              </a:spcBef>
              <a:spcAft>
                <a:spcPct val="0"/>
              </a:spcAft>
            </a:pPr>
            <a:fld id="{4F53C66D-ABF2-43CF-A407-3C809315B5B7}" type="slidenum">
              <a:rPr kumimoji="0" lang="en-US" b="1" smtClean="0">
                <a:solidFill>
                  <a:srgbClr val="5F5F5F">
                    <a:tint val="75000"/>
                  </a:srgbClr>
                </a:solidFill>
                <a:latin typeface="Arial" charset="0"/>
                <a:ea typeface="ヒラギノ角ゴ ProN W3"/>
                <a:cs typeface="ヒラギノ角ゴ ProN W3"/>
              </a:rPr>
              <a:pPr defTabSz="913543" eaLnBrk="0" fontAlgn="base" hangingPunct="0">
                <a:spcBef>
                  <a:spcPct val="0"/>
                </a:spcBef>
                <a:spcAft>
                  <a:spcPct val="0"/>
                </a:spcAft>
              </a:pPr>
              <a:t>‹#›</a:t>
            </a:fld>
            <a:endParaRPr kumimoji="0" lang="en-US" b="1" dirty="0">
              <a:solidFill>
                <a:srgbClr val="5F5F5F">
                  <a:tint val="75000"/>
                </a:srgbClr>
              </a:solidFill>
              <a:latin typeface="Arial" charset="0"/>
              <a:ea typeface="ヒラギノ角ゴ ProN W3"/>
              <a:cs typeface="ヒラギノ角ゴ ProN W3"/>
            </a:endParaRPr>
          </a:p>
        </p:txBody>
      </p:sp>
    </p:spTree>
    <p:extLst>
      <p:ext uri="{BB962C8B-B14F-4D97-AF65-F5344CB8AC3E}">
        <p14:creationId xmlns:p14="http://schemas.microsoft.com/office/powerpoint/2010/main" val="4036610956"/>
      </p:ext>
    </p:extLst>
  </p:cSld>
  <p:clrMap bg1="lt1" tx1="dk1" bg2="lt2" tx2="dk2" accent1="accent1" accent2="accent2" accent3="accent3" accent4="accent4" accent5="accent5" accent6="accent6" hlink="hlink" folHlink="folHlink"/>
  <p:sldLayoutIdLst>
    <p:sldLayoutId id="2147483737" r:id="rId1"/>
    <p:sldLayoutId id="2147483738" r:id="rId2"/>
  </p:sldLayoutIdLst>
  <p:transition xmlns:p14="http://schemas.microsoft.com/office/powerpoint/2010/main"/>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2300" b="1">
          <a:solidFill>
            <a:schemeClr val="tx1"/>
          </a:solidFill>
          <a:latin typeface="+mj-lt"/>
          <a:ea typeface="+mj-ea"/>
          <a:cs typeface="+mj-cs"/>
          <a:sym typeface="Arial" charset="0"/>
        </a:defRPr>
      </a:lvl1pPr>
      <a:lvl2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2pPr>
      <a:lvl3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3pPr>
      <a:lvl4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4pPr>
      <a:lvl5pPr algn="l" rtl="0" eaLnBrk="0" fontAlgn="base" hangingPunct="0">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5pPr>
      <a:lvl6pPr marL="456774"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6pPr>
      <a:lvl7pPr marL="913543"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7pPr>
      <a:lvl8pPr marL="1370314"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8pPr>
      <a:lvl9pPr marL="1827088" algn="l" rtl="0" fontAlgn="base">
        <a:spcBef>
          <a:spcPct val="0"/>
        </a:spcBef>
        <a:spcAft>
          <a:spcPct val="0"/>
        </a:spcAft>
        <a:defRPr sz="2300" b="1">
          <a:solidFill>
            <a:schemeClr val="tx1"/>
          </a:solidFill>
          <a:latin typeface="Arial" charset="0"/>
          <a:ea typeface="ヒラギノ角ゴ ProN W6" charset="0"/>
          <a:cs typeface="ヒラギノ角ゴ ProN W6" charset="0"/>
          <a:sym typeface="Arial" charset="0"/>
        </a:defRPr>
      </a:lvl9pPr>
    </p:titleStyle>
    <p:bodyStyle>
      <a:lvl1pPr algn="l" rtl="0" eaLnBrk="0" fontAlgn="base" hangingPunct="0">
        <a:spcBef>
          <a:spcPts val="500"/>
        </a:spcBef>
        <a:spcAft>
          <a:spcPct val="0"/>
        </a:spcAft>
        <a:defRPr sz="2000">
          <a:solidFill>
            <a:srgbClr val="333333"/>
          </a:solidFill>
          <a:latin typeface="+mn-lt"/>
          <a:ea typeface="+mn-ea"/>
          <a:cs typeface="+mn-cs"/>
          <a:sym typeface="Arial" charset="0"/>
        </a:defRPr>
      </a:lvl1pPr>
      <a:lvl2pPr marL="742254" indent="-285481" algn="l" rtl="0" eaLnBrk="0" fontAlgn="base" hangingPunct="0">
        <a:spcBef>
          <a:spcPts val="400"/>
        </a:spcBef>
        <a:spcAft>
          <a:spcPct val="0"/>
        </a:spcAft>
        <a:buClr>
          <a:srgbClr val="ACACAC"/>
        </a:buClr>
        <a:buSzPct val="100000"/>
        <a:buFont typeface="Arial" charset="0"/>
        <a:buChar char="•"/>
        <a:defRPr>
          <a:solidFill>
            <a:schemeClr val="tx1"/>
          </a:solidFill>
          <a:latin typeface="+mn-lt"/>
          <a:ea typeface="+mn-ea"/>
          <a:cs typeface="+mn-cs"/>
          <a:sym typeface="Arial" charset="0"/>
        </a:defRPr>
      </a:lvl2pPr>
      <a:lvl3pPr marL="1141929" indent="-228382" algn="l" rtl="0" eaLnBrk="0" fontAlgn="base" hangingPunct="0">
        <a:spcBef>
          <a:spcPts val="400"/>
        </a:spcBef>
        <a:spcAft>
          <a:spcPct val="0"/>
        </a:spcAft>
        <a:buClr>
          <a:srgbClr val="5F5F5F"/>
        </a:buClr>
        <a:buSzPct val="100000"/>
        <a:buFont typeface="Arial" charset="0"/>
        <a:buChar char="•"/>
        <a:defRPr sz="1600">
          <a:solidFill>
            <a:schemeClr val="tx1"/>
          </a:solidFill>
          <a:latin typeface="+mn-lt"/>
          <a:ea typeface="+mn-ea"/>
          <a:cs typeface="+mn-cs"/>
          <a:sym typeface="Arial" charset="0"/>
        </a:defRPr>
      </a:lvl3pPr>
      <a:lvl4pPr marL="1332251" algn="l" rtl="0" eaLnBrk="0" fontAlgn="base" hangingPunct="0">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4pPr>
      <a:lvl5pPr marL="1827088" algn="l" rtl="0" eaLnBrk="0" fontAlgn="base" hangingPunct="0">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5pPr>
      <a:lvl6pPr marL="2283858"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6pPr>
      <a:lvl7pPr marL="2740630"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7pPr>
      <a:lvl8pPr marL="3197401"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8pPr>
      <a:lvl9pPr marL="3654173" algn="l" rtl="0" fontAlgn="base">
        <a:spcBef>
          <a:spcPts val="400"/>
        </a:spcBef>
        <a:spcAft>
          <a:spcPct val="0"/>
        </a:spcAft>
        <a:buClr>
          <a:srgbClr val="5F5F5F"/>
        </a:buClr>
        <a:buSzPct val="100000"/>
        <a:buFont typeface="Arial" charset="0"/>
        <a:defRPr sz="1600">
          <a:solidFill>
            <a:schemeClr val="tx1"/>
          </a:solidFill>
          <a:latin typeface="+mn-lt"/>
          <a:ea typeface="+mn-ea"/>
          <a:cs typeface="+mn-cs"/>
          <a:sym typeface="Arial" charset="0"/>
        </a:defRPr>
      </a:lvl9pPr>
    </p:bodyStyle>
    <p:otherStyle>
      <a:defPPr>
        <a:defRPr lang="fr-FR"/>
      </a:defPPr>
      <a:lvl1pPr marL="0" algn="l" defTabSz="913543" rtl="0" eaLnBrk="1" latinLnBrk="0" hangingPunct="1">
        <a:defRPr sz="1800" kern="1200">
          <a:solidFill>
            <a:schemeClr val="tx1"/>
          </a:solidFill>
          <a:latin typeface="+mn-lt"/>
          <a:ea typeface="+mn-ea"/>
          <a:cs typeface="+mn-cs"/>
        </a:defRPr>
      </a:lvl1pPr>
      <a:lvl2pPr marL="456774" algn="l" defTabSz="913543" rtl="0" eaLnBrk="1" latinLnBrk="0" hangingPunct="1">
        <a:defRPr sz="1800" kern="1200">
          <a:solidFill>
            <a:schemeClr val="tx1"/>
          </a:solidFill>
          <a:latin typeface="+mn-lt"/>
          <a:ea typeface="+mn-ea"/>
          <a:cs typeface="+mn-cs"/>
        </a:defRPr>
      </a:lvl2pPr>
      <a:lvl3pPr marL="913543" algn="l" defTabSz="913543" rtl="0" eaLnBrk="1" latinLnBrk="0" hangingPunct="1">
        <a:defRPr sz="1800" kern="1200">
          <a:solidFill>
            <a:schemeClr val="tx1"/>
          </a:solidFill>
          <a:latin typeface="+mn-lt"/>
          <a:ea typeface="+mn-ea"/>
          <a:cs typeface="+mn-cs"/>
        </a:defRPr>
      </a:lvl3pPr>
      <a:lvl4pPr marL="1370314" algn="l" defTabSz="913543" rtl="0" eaLnBrk="1" latinLnBrk="0" hangingPunct="1">
        <a:defRPr sz="1800" kern="1200">
          <a:solidFill>
            <a:schemeClr val="tx1"/>
          </a:solidFill>
          <a:latin typeface="+mn-lt"/>
          <a:ea typeface="+mn-ea"/>
          <a:cs typeface="+mn-cs"/>
        </a:defRPr>
      </a:lvl4pPr>
      <a:lvl5pPr marL="1827088" algn="l" defTabSz="913543" rtl="0" eaLnBrk="1" latinLnBrk="0" hangingPunct="1">
        <a:defRPr sz="1800" kern="1200">
          <a:solidFill>
            <a:schemeClr val="tx1"/>
          </a:solidFill>
          <a:latin typeface="+mn-lt"/>
          <a:ea typeface="+mn-ea"/>
          <a:cs typeface="+mn-cs"/>
        </a:defRPr>
      </a:lvl5pPr>
      <a:lvl6pPr marL="2283858" algn="l" defTabSz="913543" rtl="0" eaLnBrk="1" latinLnBrk="0" hangingPunct="1">
        <a:defRPr sz="1800" kern="1200">
          <a:solidFill>
            <a:schemeClr val="tx1"/>
          </a:solidFill>
          <a:latin typeface="+mn-lt"/>
          <a:ea typeface="+mn-ea"/>
          <a:cs typeface="+mn-cs"/>
        </a:defRPr>
      </a:lvl6pPr>
      <a:lvl7pPr marL="2740630" algn="l" defTabSz="913543" rtl="0" eaLnBrk="1" latinLnBrk="0" hangingPunct="1">
        <a:defRPr sz="1800" kern="1200">
          <a:solidFill>
            <a:schemeClr val="tx1"/>
          </a:solidFill>
          <a:latin typeface="+mn-lt"/>
          <a:ea typeface="+mn-ea"/>
          <a:cs typeface="+mn-cs"/>
        </a:defRPr>
      </a:lvl7pPr>
      <a:lvl8pPr marL="3197401" algn="l" defTabSz="913543" rtl="0" eaLnBrk="1" latinLnBrk="0" hangingPunct="1">
        <a:defRPr sz="1800" kern="1200">
          <a:solidFill>
            <a:schemeClr val="tx1"/>
          </a:solidFill>
          <a:latin typeface="+mn-lt"/>
          <a:ea typeface="+mn-ea"/>
          <a:cs typeface="+mn-cs"/>
        </a:defRPr>
      </a:lvl8pPr>
      <a:lvl9pPr marL="3654173" algn="l" defTabSz="913543"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230653" y="1797577"/>
            <a:ext cx="1023619" cy="307777"/>
          </a:xfrm>
          <a:prstGeom prst="rect">
            <a:avLst/>
          </a:prstGeom>
        </p:spPr>
        <p:txBody>
          <a:bodyPr wrap="square" lIns="0" tIns="0" rIns="0" bIns="0">
            <a:spAutoFit/>
          </a:bodyPr>
          <a:lstStyle>
            <a:lvl1pPr>
              <a:defRPr sz="2000" b="1" i="0">
                <a:solidFill>
                  <a:schemeClr val="bg1"/>
                </a:solidFill>
                <a:latin typeface="Calibri"/>
                <a:cs typeface="Calibri"/>
              </a:defRPr>
            </a:lvl1pPr>
          </a:lstStyle>
          <a:p>
            <a:endParaRPr/>
          </a:p>
        </p:txBody>
      </p:sp>
      <p:sp>
        <p:nvSpPr>
          <p:cNvPr id="3" name="Holder 3"/>
          <p:cNvSpPr>
            <a:spLocks noGrp="1"/>
          </p:cNvSpPr>
          <p:nvPr>
            <p:ph type="body" idx="1"/>
          </p:nvPr>
        </p:nvSpPr>
        <p:spPr>
          <a:xfrm>
            <a:off x="2273296" y="2446626"/>
            <a:ext cx="5359421" cy="492443"/>
          </a:xfrm>
          <a:prstGeom prst="rect">
            <a:avLst/>
          </a:prstGeom>
        </p:spPr>
        <p:txBody>
          <a:bodyPr wrap="square" lIns="0" tIns="0" rIns="0" bIns="0">
            <a:spAutoFit/>
          </a:bodyPr>
          <a:lstStyle>
            <a:lvl1pPr>
              <a:defRPr sz="3200" b="0" i="0">
                <a:solidFill>
                  <a:srgbClr val="006FC0"/>
                </a:solidFill>
                <a:latin typeface="Calibri"/>
                <a:cs typeface="Calibri"/>
              </a:defRPr>
            </a:lvl1pPr>
          </a:lstStyle>
          <a:p>
            <a:endParaRPr/>
          </a:p>
        </p:txBody>
      </p:sp>
      <p:sp>
        <p:nvSpPr>
          <p:cNvPr id="4" name="Holder 4"/>
          <p:cNvSpPr>
            <a:spLocks noGrp="1"/>
          </p:cNvSpPr>
          <p:nvPr>
            <p:ph type="ftr" sz="quarter" idx="5"/>
          </p:nvPr>
        </p:nvSpPr>
        <p:spPr>
          <a:xfrm>
            <a:off x="3368040" y="6378027"/>
            <a:ext cx="3169920" cy="276999"/>
          </a:xfrm>
          <a:prstGeom prst="rect">
            <a:avLst/>
          </a:prstGeom>
        </p:spPr>
        <p:txBody>
          <a:bodyPr wrap="square" lIns="0" tIns="0" rIns="0" bIns="0">
            <a:spAutoFit/>
          </a:bodyPr>
          <a:lstStyle>
            <a:lvl1pPr algn="ctr">
              <a:defRPr>
                <a:solidFill>
                  <a:schemeClr val="tx1">
                    <a:tint val="75000"/>
                  </a:schemeClr>
                </a:solidFill>
              </a:defRPr>
            </a:lvl1pPr>
          </a:lstStyle>
          <a:p>
            <a:endParaRPr>
              <a:solidFill>
                <a:prstClr val="black">
                  <a:tint val="75000"/>
                </a:prstClr>
              </a:solidFill>
              <a:latin typeface="Calibri"/>
            </a:endParaRPr>
          </a:p>
        </p:txBody>
      </p:sp>
      <p:sp>
        <p:nvSpPr>
          <p:cNvPr id="5" name="Holder 5"/>
          <p:cNvSpPr>
            <a:spLocks noGrp="1"/>
          </p:cNvSpPr>
          <p:nvPr>
            <p:ph type="dt" sz="half" idx="6"/>
          </p:nvPr>
        </p:nvSpPr>
        <p:spPr>
          <a:xfrm>
            <a:off x="495300" y="6378027"/>
            <a:ext cx="227838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solidFill>
                  <a:prstClr val="black">
                    <a:tint val="75000"/>
                  </a:prstClr>
                </a:solidFill>
                <a:latin typeface="Calibri"/>
              </a:rPr>
              <a:pPr/>
              <a:t>17/01/14</a:t>
            </a:fld>
            <a:endParaRPr lang="en-US">
              <a:solidFill>
                <a:prstClr val="black">
                  <a:tint val="75000"/>
                </a:prstClr>
              </a:solidFill>
              <a:latin typeface="Calibri"/>
            </a:endParaRPr>
          </a:p>
        </p:txBody>
      </p:sp>
      <p:sp>
        <p:nvSpPr>
          <p:cNvPr id="6" name="Holder 6"/>
          <p:cNvSpPr>
            <a:spLocks noGrp="1"/>
          </p:cNvSpPr>
          <p:nvPr>
            <p:ph type="sldNum" sz="quarter" idx="7"/>
          </p:nvPr>
        </p:nvSpPr>
        <p:spPr>
          <a:xfrm>
            <a:off x="9145169" y="6475525"/>
            <a:ext cx="193993" cy="139889"/>
          </a:xfrm>
          <a:prstGeom prst="rect">
            <a:avLst/>
          </a:prstGeom>
        </p:spPr>
        <p:txBody>
          <a:bodyPr wrap="square" lIns="0" tIns="0" rIns="0" bIns="0">
            <a:spAutoFit/>
          </a:bodyPr>
          <a:lstStyle>
            <a:lvl1pPr>
              <a:defRPr sz="1100" b="0" i="0">
                <a:solidFill>
                  <a:srgbClr val="888888"/>
                </a:solidFill>
                <a:latin typeface="Calibri"/>
                <a:cs typeface="Calibri"/>
              </a:defRPr>
            </a:lvl1pPr>
          </a:lstStyle>
          <a:p>
            <a:pPr marL="25377">
              <a:lnSpc>
                <a:spcPts val="1045"/>
              </a:lnSpc>
            </a:pPr>
            <a:fld id="{81D60167-4931-47E6-BA6A-407CBD079E47}" type="slidenum">
              <a:rPr lang="uk-UA" spc="-5" smtClean="0"/>
              <a:pPr marL="25377">
                <a:lnSpc>
                  <a:spcPts val="1045"/>
                </a:lnSpc>
              </a:pPr>
              <a:t>‹#›</a:t>
            </a:fld>
            <a:endParaRPr lang="uk-UA" spc="-5" dirty="0"/>
          </a:p>
        </p:txBody>
      </p:sp>
    </p:spTree>
    <p:extLst>
      <p:ext uri="{BB962C8B-B14F-4D97-AF65-F5344CB8AC3E}">
        <p14:creationId xmlns:p14="http://schemas.microsoft.com/office/powerpoint/2010/main" val="1462301972"/>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Lst>
  <p:txStyles>
    <p:titleStyle>
      <a:lvl1pPr>
        <a:defRPr>
          <a:latin typeface="+mj-lt"/>
          <a:ea typeface="+mj-ea"/>
          <a:cs typeface="+mj-cs"/>
        </a:defRPr>
      </a:lvl1pPr>
    </p:titleStyle>
    <p:bodyStyle>
      <a:lvl1pPr marL="0">
        <a:defRPr>
          <a:latin typeface="+mn-lt"/>
          <a:ea typeface="+mn-ea"/>
          <a:cs typeface="+mn-cs"/>
        </a:defRPr>
      </a:lvl1pPr>
      <a:lvl2pPr marL="456774">
        <a:defRPr>
          <a:latin typeface="+mn-lt"/>
          <a:ea typeface="+mn-ea"/>
          <a:cs typeface="+mn-cs"/>
        </a:defRPr>
      </a:lvl2pPr>
      <a:lvl3pPr marL="913543">
        <a:defRPr>
          <a:latin typeface="+mn-lt"/>
          <a:ea typeface="+mn-ea"/>
          <a:cs typeface="+mn-cs"/>
        </a:defRPr>
      </a:lvl3pPr>
      <a:lvl4pPr marL="1370314">
        <a:defRPr>
          <a:latin typeface="+mn-lt"/>
          <a:ea typeface="+mn-ea"/>
          <a:cs typeface="+mn-cs"/>
        </a:defRPr>
      </a:lvl4pPr>
      <a:lvl5pPr marL="1827088">
        <a:defRPr>
          <a:latin typeface="+mn-lt"/>
          <a:ea typeface="+mn-ea"/>
          <a:cs typeface="+mn-cs"/>
        </a:defRPr>
      </a:lvl5pPr>
      <a:lvl6pPr marL="2283858">
        <a:defRPr>
          <a:latin typeface="+mn-lt"/>
          <a:ea typeface="+mn-ea"/>
          <a:cs typeface="+mn-cs"/>
        </a:defRPr>
      </a:lvl6pPr>
      <a:lvl7pPr marL="2740630">
        <a:defRPr>
          <a:latin typeface="+mn-lt"/>
          <a:ea typeface="+mn-ea"/>
          <a:cs typeface="+mn-cs"/>
        </a:defRPr>
      </a:lvl7pPr>
      <a:lvl8pPr marL="3197401">
        <a:defRPr>
          <a:latin typeface="+mn-lt"/>
          <a:ea typeface="+mn-ea"/>
          <a:cs typeface="+mn-cs"/>
        </a:defRPr>
      </a:lvl8pPr>
      <a:lvl9pPr marL="3654173">
        <a:defRPr>
          <a:latin typeface="+mn-lt"/>
          <a:ea typeface="+mn-ea"/>
          <a:cs typeface="+mn-cs"/>
        </a:defRPr>
      </a:lvl9pPr>
    </p:bodyStyle>
    <p:otherStyle>
      <a:lvl1pPr marL="0">
        <a:defRPr>
          <a:latin typeface="+mn-lt"/>
          <a:ea typeface="+mn-ea"/>
          <a:cs typeface="+mn-cs"/>
        </a:defRPr>
      </a:lvl1pPr>
      <a:lvl2pPr marL="456774">
        <a:defRPr>
          <a:latin typeface="+mn-lt"/>
          <a:ea typeface="+mn-ea"/>
          <a:cs typeface="+mn-cs"/>
        </a:defRPr>
      </a:lvl2pPr>
      <a:lvl3pPr marL="913543">
        <a:defRPr>
          <a:latin typeface="+mn-lt"/>
          <a:ea typeface="+mn-ea"/>
          <a:cs typeface="+mn-cs"/>
        </a:defRPr>
      </a:lvl3pPr>
      <a:lvl4pPr marL="1370314">
        <a:defRPr>
          <a:latin typeface="+mn-lt"/>
          <a:ea typeface="+mn-ea"/>
          <a:cs typeface="+mn-cs"/>
        </a:defRPr>
      </a:lvl4pPr>
      <a:lvl5pPr marL="1827088">
        <a:defRPr>
          <a:latin typeface="+mn-lt"/>
          <a:ea typeface="+mn-ea"/>
          <a:cs typeface="+mn-cs"/>
        </a:defRPr>
      </a:lvl5pPr>
      <a:lvl6pPr marL="2283858">
        <a:defRPr>
          <a:latin typeface="+mn-lt"/>
          <a:ea typeface="+mn-ea"/>
          <a:cs typeface="+mn-cs"/>
        </a:defRPr>
      </a:lvl6pPr>
      <a:lvl7pPr marL="2740630">
        <a:defRPr>
          <a:latin typeface="+mn-lt"/>
          <a:ea typeface="+mn-ea"/>
          <a:cs typeface="+mn-cs"/>
        </a:defRPr>
      </a:lvl7pPr>
      <a:lvl8pPr marL="3197401">
        <a:defRPr>
          <a:latin typeface="+mn-lt"/>
          <a:ea typeface="+mn-ea"/>
          <a:cs typeface="+mn-cs"/>
        </a:defRPr>
      </a:lvl8pPr>
      <a:lvl9pPr marL="3654173">
        <a:defRPr>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81046" y="365135"/>
            <a:ext cx="8543925" cy="1325563"/>
          </a:xfrm>
          <a:prstGeom prst="rect">
            <a:avLst/>
          </a:prstGeom>
        </p:spPr>
        <p:txBody>
          <a:bodyPr vert="horz" lIns="91353" tIns="45676" rIns="91353" bIns="45676"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81046" y="1825635"/>
            <a:ext cx="8543925" cy="4351339"/>
          </a:xfrm>
          <a:prstGeom prst="rect">
            <a:avLst/>
          </a:prstGeom>
        </p:spPr>
        <p:txBody>
          <a:bodyPr vert="horz" lIns="91353" tIns="45676" rIns="91353" bIns="45676"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81038" y="6356438"/>
            <a:ext cx="2228850" cy="365125"/>
          </a:xfrm>
          <a:prstGeom prst="rect">
            <a:avLst/>
          </a:prstGeom>
        </p:spPr>
        <p:txBody>
          <a:bodyPr vert="horz" lIns="91353" tIns="45676" rIns="91353" bIns="45676" rtlCol="0" anchor="ctr"/>
          <a:lstStyle>
            <a:lvl1pPr algn="l">
              <a:defRPr sz="900">
                <a:solidFill>
                  <a:schemeClr val="tx1">
                    <a:tint val="75000"/>
                  </a:schemeClr>
                </a:solidFill>
                <a:latin typeface="Arial" panose="020B0604020202020204" pitchFamily="34" charset="0"/>
                <a:cs typeface="Arial" panose="020B0604020202020204" pitchFamily="34" charset="0"/>
              </a:defRPr>
            </a:lvl1pPr>
          </a:lstStyle>
          <a:p>
            <a:pPr defTabSz="913543"/>
            <a:r>
              <a:rPr kumimoji="0" lang="en-US" altLang="zh-CN" smtClean="0">
                <a:solidFill>
                  <a:prstClr val="black">
                    <a:tint val="75000"/>
                  </a:prstClr>
                </a:solidFill>
                <a:ea typeface="等线"/>
              </a:rPr>
              <a:t>2016/12/06</a:t>
            </a:r>
            <a:endParaRPr kumimoji="0" lang="zh-CN" altLang="en-US">
              <a:solidFill>
                <a:prstClr val="black">
                  <a:tint val="75000"/>
                </a:prstClr>
              </a:solidFill>
              <a:ea typeface="等线"/>
            </a:endParaRPr>
          </a:p>
        </p:txBody>
      </p:sp>
      <p:sp>
        <p:nvSpPr>
          <p:cNvPr id="5" name="页脚占位符 4"/>
          <p:cNvSpPr>
            <a:spLocks noGrp="1"/>
          </p:cNvSpPr>
          <p:nvPr>
            <p:ph type="ftr" sz="quarter" idx="3"/>
          </p:nvPr>
        </p:nvSpPr>
        <p:spPr>
          <a:xfrm>
            <a:off x="3281371" y="6356438"/>
            <a:ext cx="3343275" cy="365125"/>
          </a:xfrm>
          <a:prstGeom prst="rect">
            <a:avLst/>
          </a:prstGeom>
        </p:spPr>
        <p:txBody>
          <a:bodyPr vert="horz" lIns="91353" tIns="45676" rIns="91353" bIns="45676" rtlCol="0" anchor="ctr"/>
          <a:lstStyle>
            <a:lvl1pPr algn="ctr">
              <a:defRPr sz="900">
                <a:solidFill>
                  <a:schemeClr val="tx1">
                    <a:tint val="75000"/>
                  </a:schemeClr>
                </a:solidFill>
                <a:latin typeface="Arial" panose="020B0604020202020204" pitchFamily="34" charset="0"/>
                <a:cs typeface="Arial" panose="020B0604020202020204" pitchFamily="34" charset="0"/>
              </a:defRPr>
            </a:lvl1pPr>
          </a:lstStyle>
          <a:p>
            <a:pPr defTabSz="913543"/>
            <a:r>
              <a:rPr kumimoji="0" lang="en-US" altLang="zh-CN" smtClean="0">
                <a:solidFill>
                  <a:prstClr val="black">
                    <a:tint val="75000"/>
                  </a:prstClr>
                </a:solidFill>
                <a:ea typeface="等线"/>
              </a:rPr>
              <a:t>Jiyuan Zhai (IHEP, China), LCWS2016, Morioka, Japan</a:t>
            </a:r>
            <a:endParaRPr kumimoji="0" lang="zh-CN" altLang="en-US" dirty="0">
              <a:solidFill>
                <a:prstClr val="black">
                  <a:tint val="75000"/>
                </a:prstClr>
              </a:solidFill>
              <a:ea typeface="等线"/>
            </a:endParaRPr>
          </a:p>
        </p:txBody>
      </p:sp>
      <p:sp>
        <p:nvSpPr>
          <p:cNvPr id="6" name="灯片编号占位符 5"/>
          <p:cNvSpPr>
            <a:spLocks noGrp="1"/>
          </p:cNvSpPr>
          <p:nvPr>
            <p:ph type="sldNum" sz="quarter" idx="4"/>
          </p:nvPr>
        </p:nvSpPr>
        <p:spPr>
          <a:xfrm>
            <a:off x="6996113" y="6356438"/>
            <a:ext cx="2228850" cy="365125"/>
          </a:xfrm>
          <a:prstGeom prst="rect">
            <a:avLst/>
          </a:prstGeom>
        </p:spPr>
        <p:txBody>
          <a:bodyPr vert="horz" lIns="91353" tIns="45676" rIns="91353" bIns="45676" rtlCol="0" anchor="ctr"/>
          <a:lstStyle>
            <a:lvl1pPr algn="r">
              <a:defRPr sz="900">
                <a:solidFill>
                  <a:schemeClr val="tx1">
                    <a:tint val="75000"/>
                  </a:schemeClr>
                </a:solidFill>
                <a:latin typeface="Arial" panose="020B0604020202020204" pitchFamily="34" charset="0"/>
                <a:cs typeface="Arial" panose="020B0604020202020204" pitchFamily="34" charset="0"/>
              </a:defRPr>
            </a:lvl1pPr>
          </a:lstStyle>
          <a:p>
            <a:pPr defTabSz="913543"/>
            <a:fld id="{7ACC7F39-0E7B-437B-B61B-ABFBC9CD58B5}" type="slidenum">
              <a:rPr kumimoji="0" lang="zh-CN" altLang="en-US" smtClean="0">
                <a:solidFill>
                  <a:prstClr val="black">
                    <a:tint val="75000"/>
                  </a:prstClr>
                </a:solidFill>
                <a:ea typeface="等线"/>
              </a:rPr>
              <a:pPr defTabSz="913543"/>
              <a:t>‹#›</a:t>
            </a:fld>
            <a:endParaRPr kumimoji="0" lang="zh-CN" altLang="en-US">
              <a:solidFill>
                <a:prstClr val="black">
                  <a:tint val="75000"/>
                </a:prstClr>
              </a:solidFill>
              <a:ea typeface="等线"/>
            </a:endParaRPr>
          </a:p>
        </p:txBody>
      </p:sp>
    </p:spTree>
    <p:extLst>
      <p:ext uri="{BB962C8B-B14F-4D97-AF65-F5344CB8AC3E}">
        <p14:creationId xmlns:p14="http://schemas.microsoft.com/office/powerpoint/2010/main" val="1707364286"/>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hf hdr="0"/>
  <p:txStyles>
    <p:titleStyle>
      <a:lvl1pPr algn="l" defTabSz="685158" rtl="0" eaLnBrk="1" latinLnBrk="0" hangingPunct="1">
        <a:lnSpc>
          <a:spcPct val="90000"/>
        </a:lnSpc>
        <a:spcBef>
          <a:spcPct val="0"/>
        </a:spcBef>
        <a:buNone/>
        <a:defRPr sz="3300" kern="1200">
          <a:solidFill>
            <a:schemeClr val="tx1"/>
          </a:solidFill>
          <a:latin typeface="Arial" panose="020B0604020202020204" pitchFamily="34" charset="0"/>
          <a:ea typeface="+mj-ea"/>
          <a:cs typeface="Arial" panose="020B0604020202020204" pitchFamily="34" charset="0"/>
        </a:defRPr>
      </a:lvl1pPr>
    </p:titleStyle>
    <p:bodyStyle>
      <a:lvl1pPr marL="171288" indent="-171288" algn="l" defTabSz="685158"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1pPr>
      <a:lvl2pPr marL="513868" indent="-171288" algn="l" defTabSz="685158"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856447" indent="-171288" algn="l" defTabSz="685158"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199027"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1541601"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4184"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6761"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9341"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1919"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158" rtl="0" eaLnBrk="1" latinLnBrk="0" hangingPunct="1">
        <a:defRPr sz="1400" kern="1200">
          <a:solidFill>
            <a:schemeClr val="tx1"/>
          </a:solidFill>
          <a:latin typeface="+mn-lt"/>
          <a:ea typeface="+mn-ea"/>
          <a:cs typeface="+mn-cs"/>
        </a:defRPr>
      </a:lvl1pPr>
      <a:lvl2pPr marL="342578" algn="l" defTabSz="685158" rtl="0" eaLnBrk="1" latinLnBrk="0" hangingPunct="1">
        <a:defRPr sz="1400" kern="1200">
          <a:solidFill>
            <a:schemeClr val="tx1"/>
          </a:solidFill>
          <a:latin typeface="+mn-lt"/>
          <a:ea typeface="+mn-ea"/>
          <a:cs typeface="+mn-cs"/>
        </a:defRPr>
      </a:lvl2pPr>
      <a:lvl3pPr marL="685158" algn="l" defTabSz="685158" rtl="0" eaLnBrk="1" latinLnBrk="0" hangingPunct="1">
        <a:defRPr sz="1400" kern="1200">
          <a:solidFill>
            <a:schemeClr val="tx1"/>
          </a:solidFill>
          <a:latin typeface="+mn-lt"/>
          <a:ea typeface="+mn-ea"/>
          <a:cs typeface="+mn-cs"/>
        </a:defRPr>
      </a:lvl3pPr>
      <a:lvl4pPr marL="1027737" algn="l" defTabSz="685158" rtl="0" eaLnBrk="1" latinLnBrk="0" hangingPunct="1">
        <a:defRPr sz="1400" kern="1200">
          <a:solidFill>
            <a:schemeClr val="tx1"/>
          </a:solidFill>
          <a:latin typeface="+mn-lt"/>
          <a:ea typeface="+mn-ea"/>
          <a:cs typeface="+mn-cs"/>
        </a:defRPr>
      </a:lvl4pPr>
      <a:lvl5pPr marL="1370314" algn="l" defTabSz="685158" rtl="0" eaLnBrk="1" latinLnBrk="0" hangingPunct="1">
        <a:defRPr sz="1400" kern="1200">
          <a:solidFill>
            <a:schemeClr val="tx1"/>
          </a:solidFill>
          <a:latin typeface="+mn-lt"/>
          <a:ea typeface="+mn-ea"/>
          <a:cs typeface="+mn-cs"/>
        </a:defRPr>
      </a:lvl5pPr>
      <a:lvl6pPr marL="1712894" algn="l" defTabSz="685158" rtl="0" eaLnBrk="1" latinLnBrk="0" hangingPunct="1">
        <a:defRPr sz="1400" kern="1200">
          <a:solidFill>
            <a:schemeClr val="tx1"/>
          </a:solidFill>
          <a:latin typeface="+mn-lt"/>
          <a:ea typeface="+mn-ea"/>
          <a:cs typeface="+mn-cs"/>
        </a:defRPr>
      </a:lvl6pPr>
      <a:lvl7pPr marL="2055472" algn="l" defTabSz="685158" rtl="0" eaLnBrk="1" latinLnBrk="0" hangingPunct="1">
        <a:defRPr sz="1400" kern="1200">
          <a:solidFill>
            <a:schemeClr val="tx1"/>
          </a:solidFill>
          <a:latin typeface="+mn-lt"/>
          <a:ea typeface="+mn-ea"/>
          <a:cs typeface="+mn-cs"/>
        </a:defRPr>
      </a:lvl7pPr>
      <a:lvl8pPr marL="2398050" algn="l" defTabSz="685158" rtl="0" eaLnBrk="1" latinLnBrk="0" hangingPunct="1">
        <a:defRPr sz="1400" kern="1200">
          <a:solidFill>
            <a:schemeClr val="tx1"/>
          </a:solidFill>
          <a:latin typeface="+mn-lt"/>
          <a:ea typeface="+mn-ea"/>
          <a:cs typeface="+mn-cs"/>
        </a:defRPr>
      </a:lvl8pPr>
      <a:lvl9pPr marL="2740630" algn="l" defTabSz="685158" rtl="0" eaLnBrk="1" latinLnBrk="0" hangingPunct="1">
        <a:defRPr sz="14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81046" y="365135"/>
            <a:ext cx="8543925" cy="1325563"/>
          </a:xfrm>
          <a:prstGeom prst="rect">
            <a:avLst/>
          </a:prstGeom>
        </p:spPr>
        <p:txBody>
          <a:bodyPr vert="horz" lIns="91353" tIns="45676" rIns="91353" bIns="45676"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81046" y="1825635"/>
            <a:ext cx="8543925" cy="4351339"/>
          </a:xfrm>
          <a:prstGeom prst="rect">
            <a:avLst/>
          </a:prstGeom>
        </p:spPr>
        <p:txBody>
          <a:bodyPr vert="horz" lIns="91353" tIns="45676" rIns="91353" bIns="45676"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81038" y="6356430"/>
            <a:ext cx="2228850" cy="365125"/>
          </a:xfrm>
          <a:prstGeom prst="rect">
            <a:avLst/>
          </a:prstGeom>
        </p:spPr>
        <p:txBody>
          <a:bodyPr vert="horz" lIns="91353" tIns="45676" rIns="91353" bIns="45676" rtlCol="0" anchor="ctr"/>
          <a:lstStyle>
            <a:lvl1pPr algn="l">
              <a:defRPr sz="900">
                <a:solidFill>
                  <a:schemeClr val="tx1">
                    <a:tint val="75000"/>
                  </a:schemeClr>
                </a:solidFill>
                <a:latin typeface="Arial" panose="020B0604020202020204" pitchFamily="34" charset="0"/>
                <a:cs typeface="Arial" panose="020B0604020202020204" pitchFamily="34" charset="0"/>
              </a:defRPr>
            </a:lvl1pPr>
          </a:lstStyle>
          <a:p>
            <a:pPr defTabSz="913543"/>
            <a:r>
              <a:rPr kumimoji="0" lang="en-US" altLang="zh-CN" smtClean="0">
                <a:solidFill>
                  <a:prstClr val="black">
                    <a:tint val="75000"/>
                  </a:prstClr>
                </a:solidFill>
                <a:ea typeface="等线"/>
              </a:rPr>
              <a:t>2016/12/06</a:t>
            </a:r>
            <a:endParaRPr kumimoji="0" lang="zh-CN" altLang="en-US">
              <a:solidFill>
                <a:prstClr val="black">
                  <a:tint val="75000"/>
                </a:prstClr>
              </a:solidFill>
              <a:ea typeface="等线"/>
            </a:endParaRPr>
          </a:p>
        </p:txBody>
      </p:sp>
      <p:sp>
        <p:nvSpPr>
          <p:cNvPr id="5" name="页脚占位符 4"/>
          <p:cNvSpPr>
            <a:spLocks noGrp="1"/>
          </p:cNvSpPr>
          <p:nvPr>
            <p:ph type="ftr" sz="quarter" idx="3"/>
          </p:nvPr>
        </p:nvSpPr>
        <p:spPr>
          <a:xfrm>
            <a:off x="3281371" y="6356430"/>
            <a:ext cx="3343275" cy="365125"/>
          </a:xfrm>
          <a:prstGeom prst="rect">
            <a:avLst/>
          </a:prstGeom>
        </p:spPr>
        <p:txBody>
          <a:bodyPr vert="horz" lIns="91353" tIns="45676" rIns="91353" bIns="45676" rtlCol="0" anchor="ctr"/>
          <a:lstStyle>
            <a:lvl1pPr algn="ctr">
              <a:defRPr sz="900">
                <a:solidFill>
                  <a:schemeClr val="tx1">
                    <a:tint val="75000"/>
                  </a:schemeClr>
                </a:solidFill>
                <a:latin typeface="Arial" panose="020B0604020202020204" pitchFamily="34" charset="0"/>
                <a:cs typeface="Arial" panose="020B0604020202020204" pitchFamily="34" charset="0"/>
              </a:defRPr>
            </a:lvl1pPr>
          </a:lstStyle>
          <a:p>
            <a:pPr defTabSz="913543"/>
            <a:r>
              <a:rPr kumimoji="0" lang="en-US" altLang="zh-CN" smtClean="0">
                <a:solidFill>
                  <a:prstClr val="black">
                    <a:tint val="75000"/>
                  </a:prstClr>
                </a:solidFill>
                <a:ea typeface="等线"/>
              </a:rPr>
              <a:t>Jiyuan Zhai (IHEP, China), LCWS2016, Morioka, Japan</a:t>
            </a:r>
            <a:endParaRPr kumimoji="0" lang="zh-CN" altLang="en-US" dirty="0">
              <a:solidFill>
                <a:prstClr val="black">
                  <a:tint val="75000"/>
                </a:prstClr>
              </a:solidFill>
              <a:ea typeface="等线"/>
            </a:endParaRPr>
          </a:p>
        </p:txBody>
      </p:sp>
      <p:sp>
        <p:nvSpPr>
          <p:cNvPr id="6" name="灯片编号占位符 5"/>
          <p:cNvSpPr>
            <a:spLocks noGrp="1"/>
          </p:cNvSpPr>
          <p:nvPr>
            <p:ph type="sldNum" sz="quarter" idx="4"/>
          </p:nvPr>
        </p:nvSpPr>
        <p:spPr>
          <a:xfrm>
            <a:off x="6996113" y="6356430"/>
            <a:ext cx="2228850" cy="365125"/>
          </a:xfrm>
          <a:prstGeom prst="rect">
            <a:avLst/>
          </a:prstGeom>
        </p:spPr>
        <p:txBody>
          <a:bodyPr vert="horz" lIns="91353" tIns="45676" rIns="91353" bIns="45676" rtlCol="0" anchor="ctr"/>
          <a:lstStyle>
            <a:lvl1pPr algn="r">
              <a:defRPr sz="900">
                <a:solidFill>
                  <a:schemeClr val="tx1">
                    <a:tint val="75000"/>
                  </a:schemeClr>
                </a:solidFill>
                <a:latin typeface="Arial" panose="020B0604020202020204" pitchFamily="34" charset="0"/>
                <a:cs typeface="Arial" panose="020B0604020202020204" pitchFamily="34" charset="0"/>
              </a:defRPr>
            </a:lvl1pPr>
          </a:lstStyle>
          <a:p>
            <a:pPr defTabSz="913543"/>
            <a:fld id="{7ACC7F39-0E7B-437B-B61B-ABFBC9CD58B5}" type="slidenum">
              <a:rPr kumimoji="0" lang="zh-CN" altLang="en-US" smtClean="0">
                <a:solidFill>
                  <a:prstClr val="black">
                    <a:tint val="75000"/>
                  </a:prstClr>
                </a:solidFill>
                <a:ea typeface="等线"/>
              </a:rPr>
              <a:pPr defTabSz="913543"/>
              <a:t>‹#›</a:t>
            </a:fld>
            <a:endParaRPr kumimoji="0" lang="zh-CN" altLang="en-US">
              <a:solidFill>
                <a:prstClr val="black">
                  <a:tint val="75000"/>
                </a:prstClr>
              </a:solidFill>
              <a:ea typeface="等线"/>
            </a:endParaRPr>
          </a:p>
        </p:txBody>
      </p:sp>
    </p:spTree>
    <p:extLst>
      <p:ext uri="{BB962C8B-B14F-4D97-AF65-F5344CB8AC3E}">
        <p14:creationId xmlns:p14="http://schemas.microsoft.com/office/powerpoint/2010/main" val="326392601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hf hdr="0"/>
  <p:txStyles>
    <p:titleStyle>
      <a:lvl1pPr algn="l" defTabSz="685158" rtl="0" eaLnBrk="1" latinLnBrk="0" hangingPunct="1">
        <a:lnSpc>
          <a:spcPct val="90000"/>
        </a:lnSpc>
        <a:spcBef>
          <a:spcPct val="0"/>
        </a:spcBef>
        <a:buNone/>
        <a:defRPr sz="3300" kern="1200">
          <a:solidFill>
            <a:schemeClr val="tx1"/>
          </a:solidFill>
          <a:latin typeface="Arial" panose="020B0604020202020204" pitchFamily="34" charset="0"/>
          <a:ea typeface="+mj-ea"/>
          <a:cs typeface="Arial" panose="020B0604020202020204" pitchFamily="34" charset="0"/>
        </a:defRPr>
      </a:lvl1pPr>
    </p:titleStyle>
    <p:bodyStyle>
      <a:lvl1pPr marL="171288" indent="-171288" algn="l" defTabSz="685158"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1pPr>
      <a:lvl2pPr marL="513868" indent="-171288" algn="l" defTabSz="685158"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856447" indent="-171288" algn="l" defTabSz="685158"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199027"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1541601"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4184"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6761"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9341"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1919" indent="-171288" algn="l" defTabSz="685158"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158" rtl="0" eaLnBrk="1" latinLnBrk="0" hangingPunct="1">
        <a:defRPr sz="1400" kern="1200">
          <a:solidFill>
            <a:schemeClr val="tx1"/>
          </a:solidFill>
          <a:latin typeface="+mn-lt"/>
          <a:ea typeface="+mn-ea"/>
          <a:cs typeface="+mn-cs"/>
        </a:defRPr>
      </a:lvl1pPr>
      <a:lvl2pPr marL="342578" algn="l" defTabSz="685158" rtl="0" eaLnBrk="1" latinLnBrk="0" hangingPunct="1">
        <a:defRPr sz="1400" kern="1200">
          <a:solidFill>
            <a:schemeClr val="tx1"/>
          </a:solidFill>
          <a:latin typeface="+mn-lt"/>
          <a:ea typeface="+mn-ea"/>
          <a:cs typeface="+mn-cs"/>
        </a:defRPr>
      </a:lvl2pPr>
      <a:lvl3pPr marL="685158" algn="l" defTabSz="685158" rtl="0" eaLnBrk="1" latinLnBrk="0" hangingPunct="1">
        <a:defRPr sz="1400" kern="1200">
          <a:solidFill>
            <a:schemeClr val="tx1"/>
          </a:solidFill>
          <a:latin typeface="+mn-lt"/>
          <a:ea typeface="+mn-ea"/>
          <a:cs typeface="+mn-cs"/>
        </a:defRPr>
      </a:lvl3pPr>
      <a:lvl4pPr marL="1027737" algn="l" defTabSz="685158" rtl="0" eaLnBrk="1" latinLnBrk="0" hangingPunct="1">
        <a:defRPr sz="1400" kern="1200">
          <a:solidFill>
            <a:schemeClr val="tx1"/>
          </a:solidFill>
          <a:latin typeface="+mn-lt"/>
          <a:ea typeface="+mn-ea"/>
          <a:cs typeface="+mn-cs"/>
        </a:defRPr>
      </a:lvl4pPr>
      <a:lvl5pPr marL="1370314" algn="l" defTabSz="685158" rtl="0" eaLnBrk="1" latinLnBrk="0" hangingPunct="1">
        <a:defRPr sz="1400" kern="1200">
          <a:solidFill>
            <a:schemeClr val="tx1"/>
          </a:solidFill>
          <a:latin typeface="+mn-lt"/>
          <a:ea typeface="+mn-ea"/>
          <a:cs typeface="+mn-cs"/>
        </a:defRPr>
      </a:lvl5pPr>
      <a:lvl6pPr marL="1712894" algn="l" defTabSz="685158" rtl="0" eaLnBrk="1" latinLnBrk="0" hangingPunct="1">
        <a:defRPr sz="1400" kern="1200">
          <a:solidFill>
            <a:schemeClr val="tx1"/>
          </a:solidFill>
          <a:latin typeface="+mn-lt"/>
          <a:ea typeface="+mn-ea"/>
          <a:cs typeface="+mn-cs"/>
        </a:defRPr>
      </a:lvl6pPr>
      <a:lvl7pPr marL="2055472" algn="l" defTabSz="685158" rtl="0" eaLnBrk="1" latinLnBrk="0" hangingPunct="1">
        <a:defRPr sz="1400" kern="1200">
          <a:solidFill>
            <a:schemeClr val="tx1"/>
          </a:solidFill>
          <a:latin typeface="+mn-lt"/>
          <a:ea typeface="+mn-ea"/>
          <a:cs typeface="+mn-cs"/>
        </a:defRPr>
      </a:lvl7pPr>
      <a:lvl8pPr marL="2398050" algn="l" defTabSz="685158" rtl="0" eaLnBrk="1" latinLnBrk="0" hangingPunct="1">
        <a:defRPr sz="1400" kern="1200">
          <a:solidFill>
            <a:schemeClr val="tx1"/>
          </a:solidFill>
          <a:latin typeface="+mn-lt"/>
          <a:ea typeface="+mn-ea"/>
          <a:cs typeface="+mn-cs"/>
        </a:defRPr>
      </a:lvl8pPr>
      <a:lvl9pPr marL="2740630" algn="l" defTabSz="685158" rtl="0" eaLnBrk="1" latinLnBrk="0" hangingPunct="1">
        <a:defRPr sz="14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9" y="2669744"/>
            <a:ext cx="3280072" cy="4188315"/>
          </a:xfrm>
          <a:prstGeom prst="rect">
            <a:avLst/>
          </a:prstGeom>
        </p:spPr>
      </p:pic>
      <p:pic>
        <p:nvPicPr>
          <p:cNvPr id="7" name="Picture 6"/>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0" y="2892353"/>
            <a:ext cx="1236960" cy="2365453"/>
          </a:xfrm>
          <a:prstGeom prst="rect">
            <a:avLst/>
          </a:prstGeom>
        </p:spPr>
      </p:pic>
      <p:sp>
        <p:nvSpPr>
          <p:cNvPr id="16" name="Oval 15"/>
          <p:cNvSpPr/>
          <p:nvPr/>
        </p:nvSpPr>
        <p:spPr>
          <a:xfrm>
            <a:off x="6994834" y="1676400"/>
            <a:ext cx="2290763"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6499523" y="62"/>
            <a:ext cx="1302752" cy="1141407"/>
          </a:xfrm>
          <a:prstGeom prst="rect">
            <a:avLst/>
          </a:prstGeom>
        </p:spPr>
      </p:pic>
      <p:pic>
        <p:nvPicPr>
          <p:cNvPr id="10" name="Picture 9"/>
          <p:cNvPicPr>
            <a:picLocks noChangeAspect="1"/>
          </p:cNvPicPr>
          <p:nvPr/>
        </p:nvPicPr>
        <p:blipFill rotWithShape="1">
          <a:blip r:embed="rId13" cstate="email">
            <a:extLst>
              <a:ext uri="{28A0092B-C50C-407E-A947-70E740481C1C}">
                <a14:useLocalDpi xmlns:a14="http://schemas.microsoft.com/office/drawing/2010/main"/>
              </a:ext>
            </a:extLst>
          </a:blip>
          <a:srcRect b="23320"/>
          <a:stretch/>
        </p:blipFill>
        <p:spPr>
          <a:xfrm>
            <a:off x="6992311" y="6096000"/>
            <a:ext cx="807409" cy="762000"/>
          </a:xfrm>
          <a:prstGeom prst="rect">
            <a:avLst/>
          </a:prstGeom>
        </p:spPr>
      </p:pic>
      <p:sp>
        <p:nvSpPr>
          <p:cNvPr id="14" name="Rectangle 13"/>
          <p:cNvSpPr/>
          <p:nvPr/>
        </p:nvSpPr>
        <p:spPr>
          <a:xfrm>
            <a:off x="9146285" y="0"/>
            <a:ext cx="557213"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324763" y="196692"/>
            <a:ext cx="8613568" cy="799899"/>
          </a:xfrm>
          <a:prstGeom prst="rect">
            <a:avLst/>
          </a:prstGeom>
        </p:spPr>
        <p:txBody>
          <a:bodyPr vert="horz" lIns="91353" tIns="45676" rIns="91353" bIns="45676"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25677" y="1141409"/>
            <a:ext cx="8612654" cy="5106992"/>
          </a:xfrm>
          <a:prstGeom prst="rect">
            <a:avLst/>
          </a:prstGeom>
        </p:spPr>
        <p:txBody>
          <a:bodyPr vert="horz" lIns="91353" tIns="45676" rIns="91353" bIns="4567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8482797" y="1912806"/>
            <a:ext cx="1685924" cy="247649"/>
          </a:xfrm>
          <a:prstGeom prst="rect">
            <a:avLst/>
          </a:prstGeom>
        </p:spPr>
        <p:txBody>
          <a:bodyPr vert="horz" lIns="91353" tIns="45676" rIns="91353" bIns="45676" rtlCol="0" anchor="t"/>
          <a:lstStyle>
            <a:lvl1pPr algn="l">
              <a:defRPr sz="1100" b="0" i="0">
                <a:solidFill>
                  <a:schemeClr val="tx1">
                    <a:tint val="75000"/>
                    <a:alpha val="60000"/>
                  </a:schemeClr>
                </a:solidFill>
              </a:defRPr>
            </a:lvl1pPr>
          </a:lstStyle>
          <a:p>
            <a:r>
              <a:rPr kumimoji="0" lang="en-US" smtClean="0">
                <a:solidFill>
                  <a:prstClr val="white">
                    <a:tint val="75000"/>
                    <a:alpha val="60000"/>
                  </a:prstClr>
                </a:solidFill>
                <a:latin typeface="Century Gothic"/>
              </a:rPr>
              <a:t>6-Dec-2016</a:t>
            </a:r>
            <a:endParaRPr kumimoji="0" lang="en-US" dirty="0">
              <a:solidFill>
                <a:prstClr val="white">
                  <a:tint val="75000"/>
                  <a:alpha val="60000"/>
                </a:prstClr>
              </a:solidFill>
              <a:latin typeface="Century Gothic"/>
            </a:endParaRPr>
          </a:p>
        </p:txBody>
      </p:sp>
      <p:sp>
        <p:nvSpPr>
          <p:cNvPr id="5" name="Footer Placeholder 4"/>
          <p:cNvSpPr>
            <a:spLocks noGrp="1"/>
          </p:cNvSpPr>
          <p:nvPr>
            <p:ph type="ftr" sz="quarter" idx="3"/>
          </p:nvPr>
        </p:nvSpPr>
        <p:spPr>
          <a:xfrm rot="5400000">
            <a:off x="7095498" y="3597222"/>
            <a:ext cx="5054751" cy="247651"/>
          </a:xfrm>
          <a:prstGeom prst="rect">
            <a:avLst/>
          </a:prstGeom>
        </p:spPr>
        <p:txBody>
          <a:bodyPr vert="horz" lIns="91353" tIns="45676" rIns="91353" bIns="45676" rtlCol="0" anchor="b"/>
          <a:lstStyle>
            <a:lvl1pPr algn="l">
              <a:defRPr sz="1100" b="0" i="0">
                <a:solidFill>
                  <a:schemeClr val="tx1">
                    <a:tint val="75000"/>
                    <a:alpha val="60000"/>
                  </a:schemeClr>
                </a:solidFill>
              </a:defRPr>
            </a:lvl1pPr>
          </a:lstStyle>
          <a:p>
            <a:r>
              <a:rPr kumimoji="0" lang="en-GB" smtClean="0">
                <a:solidFill>
                  <a:prstClr val="white">
                    <a:tint val="75000"/>
                    <a:alpha val="60000"/>
                  </a:prstClr>
                </a:solidFill>
                <a:latin typeface="Century Gothic"/>
              </a:rPr>
              <a:t>LCWS16:      Jensen: CERN SRF and High Efficiency Klystrons R&amp;D Plans </a:t>
            </a:r>
            <a:endParaRPr kumimoji="0" lang="en-US" dirty="0">
              <a:solidFill>
                <a:prstClr val="white">
                  <a:tint val="75000"/>
                  <a:alpha val="60000"/>
                </a:prstClr>
              </a:solidFill>
              <a:latin typeface="Century Gothic"/>
            </a:endParaRPr>
          </a:p>
        </p:txBody>
      </p:sp>
      <p:sp>
        <p:nvSpPr>
          <p:cNvPr id="6" name="Slide Number Placeholder 5"/>
          <p:cNvSpPr>
            <a:spLocks noGrp="1"/>
          </p:cNvSpPr>
          <p:nvPr>
            <p:ph type="sldNum" sz="quarter" idx="4"/>
          </p:nvPr>
        </p:nvSpPr>
        <p:spPr bwMode="gray">
          <a:xfrm>
            <a:off x="9146315" y="295790"/>
            <a:ext cx="542469" cy="767687"/>
          </a:xfrm>
          <a:prstGeom prst="rect">
            <a:avLst/>
          </a:prstGeom>
        </p:spPr>
        <p:txBody>
          <a:bodyPr vert="horz" lIns="91353" tIns="45676" rIns="91353" bIns="45676" rtlCol="0" anchor="b"/>
          <a:lstStyle>
            <a:lvl1pPr algn="ctr">
              <a:defRPr sz="2300" b="0" i="0">
                <a:solidFill>
                  <a:schemeClr val="tx1">
                    <a:tint val="75000"/>
                  </a:schemeClr>
                </a:solidFill>
              </a:defRPr>
            </a:lvl1pPr>
          </a:lstStyle>
          <a:p>
            <a:fld id="{D57F1E4F-1CFF-5643-939E-02111984F565}" type="slidenum">
              <a:rPr kumimoji="0" lang="en-US" smtClean="0">
                <a:solidFill>
                  <a:prstClr val="white">
                    <a:tint val="75000"/>
                  </a:prstClr>
                </a:solidFill>
                <a:latin typeface="Century Gothic"/>
              </a:rPr>
              <a:pPr/>
              <a:t>‹#›</a:t>
            </a:fld>
            <a:endParaRPr kumimoji="0" lang="en-US" dirty="0">
              <a:solidFill>
                <a:prstClr val="white">
                  <a:tint val="75000"/>
                </a:prstClr>
              </a:solidFill>
              <a:latin typeface="Century Gothic"/>
            </a:endParaRPr>
          </a:p>
        </p:txBody>
      </p:sp>
    </p:spTree>
    <p:extLst>
      <p:ext uri="{BB962C8B-B14F-4D97-AF65-F5344CB8AC3E}">
        <p14:creationId xmlns:p14="http://schemas.microsoft.com/office/powerpoint/2010/main" val="448631381"/>
      </p:ext>
    </p:extLst>
  </p:cSld>
  <p:clrMap bg1="dk1" tx1="lt1" bg2="dk2" tx2="lt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Lst>
  <p:timing>
    <p:tnLst>
      <p:par>
        <p:cTn xmlns:p14="http://schemas.microsoft.com/office/powerpoint/2010/main" id="1" dur="indefinite" restart="never" nodeType="tmRoot"/>
      </p:par>
    </p:tnLst>
  </p:timing>
  <p:hf hdr="0"/>
  <p:txStyles>
    <p:titleStyle>
      <a:lvl1pPr algn="l" defTabSz="456774"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578" indent="-342578" algn="l" defTabSz="456774"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254" indent="-285481" algn="l" defTabSz="456774"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1929" indent="-228382" algn="l" defTabSz="456774"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598700" indent="-228382" algn="l" defTabSz="456774"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5472" indent="-228382" algn="l" defTabSz="456774"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3654" indent="-228382" algn="l" defTabSz="456774"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69015" indent="-228382" algn="l" defTabSz="456774"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5786" indent="-228382" algn="l" defTabSz="456774"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2558" indent="-228382" algn="l" defTabSz="456774"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6774" rtl="0" eaLnBrk="1" latinLnBrk="0" hangingPunct="1">
        <a:defRPr sz="1800" kern="1200">
          <a:solidFill>
            <a:schemeClr val="tx1"/>
          </a:solidFill>
          <a:latin typeface="+mn-lt"/>
          <a:ea typeface="+mn-ea"/>
          <a:cs typeface="+mn-cs"/>
        </a:defRPr>
      </a:lvl1pPr>
      <a:lvl2pPr marL="456774" algn="l" defTabSz="456774" rtl="0" eaLnBrk="1" latinLnBrk="0" hangingPunct="1">
        <a:defRPr sz="1800" kern="1200">
          <a:solidFill>
            <a:schemeClr val="tx1"/>
          </a:solidFill>
          <a:latin typeface="+mn-lt"/>
          <a:ea typeface="+mn-ea"/>
          <a:cs typeface="+mn-cs"/>
        </a:defRPr>
      </a:lvl2pPr>
      <a:lvl3pPr marL="913543" algn="l" defTabSz="456774" rtl="0" eaLnBrk="1" latinLnBrk="0" hangingPunct="1">
        <a:defRPr sz="1800" kern="1200">
          <a:solidFill>
            <a:schemeClr val="tx1"/>
          </a:solidFill>
          <a:latin typeface="+mn-lt"/>
          <a:ea typeface="+mn-ea"/>
          <a:cs typeface="+mn-cs"/>
        </a:defRPr>
      </a:lvl3pPr>
      <a:lvl4pPr marL="1370314" algn="l" defTabSz="456774" rtl="0" eaLnBrk="1" latinLnBrk="0" hangingPunct="1">
        <a:defRPr sz="1800" kern="1200">
          <a:solidFill>
            <a:schemeClr val="tx1"/>
          </a:solidFill>
          <a:latin typeface="+mn-lt"/>
          <a:ea typeface="+mn-ea"/>
          <a:cs typeface="+mn-cs"/>
        </a:defRPr>
      </a:lvl4pPr>
      <a:lvl5pPr marL="1827088" algn="l" defTabSz="456774" rtl="0" eaLnBrk="1" latinLnBrk="0" hangingPunct="1">
        <a:defRPr sz="1800" kern="1200">
          <a:solidFill>
            <a:schemeClr val="tx1"/>
          </a:solidFill>
          <a:latin typeface="+mn-lt"/>
          <a:ea typeface="+mn-ea"/>
          <a:cs typeface="+mn-cs"/>
        </a:defRPr>
      </a:lvl5pPr>
      <a:lvl6pPr marL="2283858" algn="l" defTabSz="456774" rtl="0" eaLnBrk="1" latinLnBrk="0" hangingPunct="1">
        <a:defRPr sz="1800" kern="1200">
          <a:solidFill>
            <a:schemeClr val="tx1"/>
          </a:solidFill>
          <a:latin typeface="+mn-lt"/>
          <a:ea typeface="+mn-ea"/>
          <a:cs typeface="+mn-cs"/>
        </a:defRPr>
      </a:lvl6pPr>
      <a:lvl7pPr marL="2740630" algn="l" defTabSz="456774" rtl="0" eaLnBrk="1" latinLnBrk="0" hangingPunct="1">
        <a:defRPr sz="1800" kern="1200">
          <a:solidFill>
            <a:schemeClr val="tx1"/>
          </a:solidFill>
          <a:latin typeface="+mn-lt"/>
          <a:ea typeface="+mn-ea"/>
          <a:cs typeface="+mn-cs"/>
        </a:defRPr>
      </a:lvl7pPr>
      <a:lvl8pPr marL="3197401" algn="l" defTabSz="456774" rtl="0" eaLnBrk="1" latinLnBrk="0" hangingPunct="1">
        <a:defRPr sz="1800" kern="1200">
          <a:solidFill>
            <a:schemeClr val="tx1"/>
          </a:solidFill>
          <a:latin typeface="+mn-lt"/>
          <a:ea typeface="+mn-ea"/>
          <a:cs typeface="+mn-cs"/>
        </a:defRPr>
      </a:lvl8pPr>
      <a:lvl9pPr marL="3654173" algn="l" defTabSz="456774"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46"/>
            <a:ext cx="9906000" cy="626533"/>
          </a:xfrm>
          <a:custGeom>
            <a:avLst/>
            <a:gdLst/>
            <a:ahLst/>
            <a:cxnLst/>
            <a:rect l="l" t="t" r="r" b="b"/>
            <a:pathLst>
              <a:path w="9144000" h="469900">
                <a:moveTo>
                  <a:pt x="0" y="469900"/>
                </a:moveTo>
                <a:lnTo>
                  <a:pt x="9144000" y="469900"/>
                </a:lnTo>
                <a:lnTo>
                  <a:pt x="9144000" y="0"/>
                </a:lnTo>
                <a:lnTo>
                  <a:pt x="0" y="0"/>
                </a:lnTo>
                <a:lnTo>
                  <a:pt x="0" y="469900"/>
                </a:lnTo>
                <a:close/>
              </a:path>
            </a:pathLst>
          </a:custGeom>
          <a:solidFill>
            <a:srgbClr val="113F7C"/>
          </a:solidFill>
        </p:spPr>
        <p:txBody>
          <a:bodyPr wrap="square" lIns="0" tIns="0" rIns="0" bIns="0" rtlCol="0"/>
          <a:lstStyle/>
          <a:p>
            <a:pPr defTabSz="535991"/>
            <a:endParaRPr sz="2100" smtClean="0">
              <a:solidFill>
                <a:prstClr val="black"/>
              </a:solidFill>
              <a:latin typeface="Calibri"/>
            </a:endParaRPr>
          </a:p>
        </p:txBody>
      </p:sp>
      <p:sp>
        <p:nvSpPr>
          <p:cNvPr id="17" name="bk object 17"/>
          <p:cNvSpPr/>
          <p:nvPr/>
        </p:nvSpPr>
        <p:spPr>
          <a:xfrm>
            <a:off x="0" y="46"/>
            <a:ext cx="9906000" cy="626533"/>
          </a:xfrm>
          <a:custGeom>
            <a:avLst/>
            <a:gdLst/>
            <a:ahLst/>
            <a:cxnLst/>
            <a:rect l="l" t="t" r="r" b="b"/>
            <a:pathLst>
              <a:path w="9144000" h="469900">
                <a:moveTo>
                  <a:pt x="0" y="0"/>
                </a:moveTo>
                <a:lnTo>
                  <a:pt x="9144000" y="0"/>
                </a:lnTo>
                <a:lnTo>
                  <a:pt x="9144000" y="469900"/>
                </a:lnTo>
                <a:lnTo>
                  <a:pt x="0" y="469900"/>
                </a:lnTo>
                <a:lnTo>
                  <a:pt x="0" y="0"/>
                </a:lnTo>
                <a:close/>
              </a:path>
            </a:pathLst>
          </a:custGeom>
          <a:ln w="9525">
            <a:solidFill>
              <a:srgbClr val="4A7EBB"/>
            </a:solidFill>
          </a:ln>
        </p:spPr>
        <p:txBody>
          <a:bodyPr wrap="square" lIns="0" tIns="0" rIns="0" bIns="0" rtlCol="0"/>
          <a:lstStyle/>
          <a:p>
            <a:pPr defTabSz="535991"/>
            <a:endParaRPr sz="2100" smtClean="0">
              <a:solidFill>
                <a:prstClr val="black"/>
              </a:solidFill>
              <a:latin typeface="Calibri"/>
            </a:endParaRPr>
          </a:p>
        </p:txBody>
      </p:sp>
      <p:sp>
        <p:nvSpPr>
          <p:cNvPr id="18" name="bk object 18"/>
          <p:cNvSpPr/>
          <p:nvPr/>
        </p:nvSpPr>
        <p:spPr>
          <a:xfrm>
            <a:off x="801180" y="273803"/>
            <a:ext cx="127953" cy="0"/>
          </a:xfrm>
          <a:custGeom>
            <a:avLst/>
            <a:gdLst/>
            <a:ahLst/>
            <a:cxnLst/>
            <a:rect l="l" t="t" r="r" b="b"/>
            <a:pathLst>
              <a:path w="118109">
                <a:moveTo>
                  <a:pt x="0" y="0"/>
                </a:moveTo>
                <a:lnTo>
                  <a:pt x="117488" y="0"/>
                </a:lnTo>
              </a:path>
            </a:pathLst>
          </a:custGeom>
          <a:ln w="31022">
            <a:solidFill>
              <a:srgbClr val="FEFEFE"/>
            </a:solidFill>
          </a:ln>
        </p:spPr>
        <p:txBody>
          <a:bodyPr wrap="square" lIns="0" tIns="0" rIns="0" bIns="0" rtlCol="0"/>
          <a:lstStyle/>
          <a:p>
            <a:pPr defTabSz="535991"/>
            <a:endParaRPr sz="2100" smtClean="0">
              <a:solidFill>
                <a:prstClr val="black"/>
              </a:solidFill>
              <a:latin typeface="Calibri"/>
            </a:endParaRPr>
          </a:p>
        </p:txBody>
      </p:sp>
      <p:sp>
        <p:nvSpPr>
          <p:cNvPr id="19" name="bk object 19"/>
          <p:cNvSpPr/>
          <p:nvPr/>
        </p:nvSpPr>
        <p:spPr>
          <a:xfrm>
            <a:off x="864984" y="294484"/>
            <a:ext cx="0" cy="127000"/>
          </a:xfrm>
          <a:custGeom>
            <a:avLst/>
            <a:gdLst/>
            <a:ahLst/>
            <a:cxnLst/>
            <a:rect l="l" t="t" r="r" b="b"/>
            <a:pathLst>
              <a:path h="95250">
                <a:moveTo>
                  <a:pt x="0" y="0"/>
                </a:moveTo>
                <a:lnTo>
                  <a:pt x="0" y="94633"/>
                </a:lnTo>
              </a:path>
            </a:pathLst>
          </a:custGeom>
          <a:ln w="38643">
            <a:solidFill>
              <a:srgbClr val="FEFEFE"/>
            </a:solidFill>
          </a:ln>
        </p:spPr>
        <p:txBody>
          <a:bodyPr wrap="square" lIns="0" tIns="0" rIns="0" bIns="0" rtlCol="0"/>
          <a:lstStyle/>
          <a:p>
            <a:pPr defTabSz="535991"/>
            <a:endParaRPr sz="2100" smtClean="0">
              <a:solidFill>
                <a:prstClr val="black"/>
              </a:solidFill>
              <a:latin typeface="Calibri"/>
            </a:endParaRPr>
          </a:p>
        </p:txBody>
      </p:sp>
      <p:sp>
        <p:nvSpPr>
          <p:cNvPr id="20" name="bk object 20"/>
          <p:cNvSpPr/>
          <p:nvPr/>
        </p:nvSpPr>
        <p:spPr>
          <a:xfrm>
            <a:off x="948065" y="253121"/>
            <a:ext cx="133455" cy="167640"/>
          </a:xfrm>
          <a:custGeom>
            <a:avLst/>
            <a:gdLst/>
            <a:ahLst/>
            <a:cxnLst/>
            <a:rect l="l" t="t" r="r" b="b"/>
            <a:pathLst>
              <a:path w="123190" h="125729">
                <a:moveTo>
                  <a:pt x="38643" y="125655"/>
                </a:moveTo>
                <a:lnTo>
                  <a:pt x="0" y="125655"/>
                </a:lnTo>
                <a:lnTo>
                  <a:pt x="0" y="0"/>
                </a:lnTo>
                <a:lnTo>
                  <a:pt x="64198" y="0"/>
                </a:lnTo>
                <a:lnTo>
                  <a:pt x="72602" y="181"/>
                </a:lnTo>
                <a:lnTo>
                  <a:pt x="110632" y="20054"/>
                </a:lnTo>
                <a:lnTo>
                  <a:pt x="112146" y="25381"/>
                </a:lnTo>
                <a:lnTo>
                  <a:pt x="38643" y="25381"/>
                </a:lnTo>
                <a:lnTo>
                  <a:pt x="38643" y="50763"/>
                </a:lnTo>
                <a:lnTo>
                  <a:pt x="109422" y="50763"/>
                </a:lnTo>
                <a:lnTo>
                  <a:pt x="108139" y="52956"/>
                </a:lnTo>
                <a:lnTo>
                  <a:pt x="105334" y="57970"/>
                </a:lnTo>
                <a:lnTo>
                  <a:pt x="82584" y="70191"/>
                </a:lnTo>
                <a:lnTo>
                  <a:pt x="90376" y="73011"/>
                </a:lnTo>
                <a:lnTo>
                  <a:pt x="92557" y="74578"/>
                </a:lnTo>
                <a:lnTo>
                  <a:pt x="38643" y="74578"/>
                </a:lnTo>
                <a:lnTo>
                  <a:pt x="38643" y="125655"/>
                </a:lnTo>
                <a:close/>
              </a:path>
              <a:path w="123190" h="125729">
                <a:moveTo>
                  <a:pt x="109422" y="50763"/>
                </a:moveTo>
                <a:lnTo>
                  <a:pt x="56718" y="50763"/>
                </a:lnTo>
                <a:lnTo>
                  <a:pt x="65133" y="49196"/>
                </a:lnTo>
                <a:lnTo>
                  <a:pt x="67626" y="48569"/>
                </a:lnTo>
                <a:lnTo>
                  <a:pt x="69807" y="47316"/>
                </a:lnTo>
                <a:lnTo>
                  <a:pt x="72924" y="42929"/>
                </a:lnTo>
                <a:lnTo>
                  <a:pt x="73859" y="40736"/>
                </a:lnTo>
                <a:lnTo>
                  <a:pt x="73859" y="33842"/>
                </a:lnTo>
                <a:lnTo>
                  <a:pt x="72612" y="30708"/>
                </a:lnTo>
                <a:lnTo>
                  <a:pt x="70119" y="28515"/>
                </a:lnTo>
                <a:lnTo>
                  <a:pt x="67314" y="26321"/>
                </a:lnTo>
                <a:lnTo>
                  <a:pt x="62639" y="25381"/>
                </a:lnTo>
                <a:lnTo>
                  <a:pt x="112146" y="25381"/>
                </a:lnTo>
                <a:lnTo>
                  <a:pt x="112502" y="26635"/>
                </a:lnTo>
                <a:lnTo>
                  <a:pt x="112502" y="41676"/>
                </a:lnTo>
                <a:lnTo>
                  <a:pt x="111256" y="47629"/>
                </a:lnTo>
                <a:lnTo>
                  <a:pt x="109422" y="50763"/>
                </a:lnTo>
                <a:close/>
              </a:path>
              <a:path w="123190" h="125729">
                <a:moveTo>
                  <a:pt x="122786" y="125655"/>
                </a:moveTo>
                <a:lnTo>
                  <a:pt x="79156" y="125655"/>
                </a:lnTo>
                <a:lnTo>
                  <a:pt x="58588" y="87112"/>
                </a:lnTo>
                <a:lnTo>
                  <a:pt x="55783" y="82098"/>
                </a:lnTo>
                <a:lnTo>
                  <a:pt x="53602" y="78965"/>
                </a:lnTo>
                <a:lnTo>
                  <a:pt x="51420" y="77398"/>
                </a:lnTo>
                <a:lnTo>
                  <a:pt x="48616" y="75518"/>
                </a:lnTo>
                <a:lnTo>
                  <a:pt x="45499" y="74578"/>
                </a:lnTo>
                <a:lnTo>
                  <a:pt x="92557" y="74578"/>
                </a:lnTo>
                <a:lnTo>
                  <a:pt x="95985" y="78025"/>
                </a:lnTo>
                <a:lnTo>
                  <a:pt x="98790" y="81158"/>
                </a:lnTo>
                <a:lnTo>
                  <a:pt x="101283" y="84605"/>
                </a:lnTo>
                <a:lnTo>
                  <a:pt x="103153" y="87112"/>
                </a:lnTo>
                <a:lnTo>
                  <a:pt x="104088" y="88992"/>
                </a:lnTo>
                <a:lnTo>
                  <a:pt x="122786" y="125655"/>
                </a:lnTo>
                <a:close/>
              </a:path>
            </a:pathLst>
          </a:custGeom>
          <a:solidFill>
            <a:srgbClr val="FEFEFE"/>
          </a:solidFill>
        </p:spPr>
        <p:txBody>
          <a:bodyPr wrap="square" lIns="0" tIns="0" rIns="0" bIns="0" rtlCol="0"/>
          <a:lstStyle/>
          <a:p>
            <a:pPr defTabSz="535991"/>
            <a:endParaRPr sz="2100" smtClean="0">
              <a:solidFill>
                <a:prstClr val="black"/>
              </a:solidFill>
              <a:latin typeface="Calibri"/>
            </a:endParaRPr>
          </a:p>
        </p:txBody>
      </p:sp>
      <p:sp>
        <p:nvSpPr>
          <p:cNvPr id="21" name="bk object 21"/>
          <p:cNvSpPr/>
          <p:nvPr/>
        </p:nvSpPr>
        <p:spPr>
          <a:xfrm>
            <a:off x="1117011" y="253121"/>
            <a:ext cx="0" cy="167640"/>
          </a:xfrm>
          <a:custGeom>
            <a:avLst/>
            <a:gdLst/>
            <a:ahLst/>
            <a:cxnLst/>
            <a:rect l="l" t="t" r="r" b="b"/>
            <a:pathLst>
              <a:path h="125729">
                <a:moveTo>
                  <a:pt x="0" y="0"/>
                </a:moveTo>
                <a:lnTo>
                  <a:pt x="0" y="125655"/>
                </a:lnTo>
              </a:path>
            </a:pathLst>
          </a:custGeom>
          <a:ln w="38955">
            <a:solidFill>
              <a:srgbClr val="FEFEFE"/>
            </a:solidFill>
          </a:ln>
        </p:spPr>
        <p:txBody>
          <a:bodyPr wrap="square" lIns="0" tIns="0" rIns="0" bIns="0" rtlCol="0"/>
          <a:lstStyle/>
          <a:p>
            <a:pPr defTabSz="535991"/>
            <a:endParaRPr sz="2100" smtClean="0">
              <a:solidFill>
                <a:prstClr val="black"/>
              </a:solidFill>
              <a:latin typeface="Calibri"/>
            </a:endParaRPr>
          </a:p>
        </p:txBody>
      </p:sp>
      <p:sp>
        <p:nvSpPr>
          <p:cNvPr id="22" name="bk object 22"/>
          <p:cNvSpPr/>
          <p:nvPr/>
        </p:nvSpPr>
        <p:spPr>
          <a:xfrm>
            <a:off x="1168169" y="253167"/>
            <a:ext cx="130015" cy="171027"/>
          </a:xfrm>
          <a:custGeom>
            <a:avLst/>
            <a:gdLst/>
            <a:ahLst/>
            <a:cxnLst/>
            <a:rect l="l" t="t" r="r" b="b"/>
            <a:pathLst>
              <a:path w="120015" h="128270">
                <a:moveTo>
                  <a:pt x="62951" y="127848"/>
                </a:moveTo>
                <a:lnTo>
                  <a:pt x="56718" y="127848"/>
                </a:lnTo>
                <a:lnTo>
                  <a:pt x="43006" y="126595"/>
                </a:lnTo>
                <a:lnTo>
                  <a:pt x="11842" y="110614"/>
                </a:lnTo>
                <a:lnTo>
                  <a:pt x="7791" y="105913"/>
                </a:lnTo>
                <a:lnTo>
                  <a:pt x="4986" y="100900"/>
                </a:lnTo>
                <a:lnTo>
                  <a:pt x="3428" y="95886"/>
                </a:lnTo>
                <a:lnTo>
                  <a:pt x="1246" y="88052"/>
                </a:lnTo>
                <a:lnTo>
                  <a:pt x="0" y="80845"/>
                </a:lnTo>
                <a:lnTo>
                  <a:pt x="0" y="0"/>
                </a:lnTo>
                <a:lnTo>
                  <a:pt x="38331" y="0"/>
                </a:lnTo>
                <a:lnTo>
                  <a:pt x="38331" y="83352"/>
                </a:lnTo>
                <a:lnTo>
                  <a:pt x="40201" y="88679"/>
                </a:lnTo>
                <a:lnTo>
                  <a:pt x="43941" y="92752"/>
                </a:lnTo>
                <a:lnTo>
                  <a:pt x="47992" y="96513"/>
                </a:lnTo>
                <a:lnTo>
                  <a:pt x="52979" y="98393"/>
                </a:lnTo>
                <a:lnTo>
                  <a:pt x="115292" y="98393"/>
                </a:lnTo>
                <a:lnTo>
                  <a:pt x="113749" y="102466"/>
                </a:lnTo>
                <a:lnTo>
                  <a:pt x="77520" y="126712"/>
                </a:lnTo>
                <a:lnTo>
                  <a:pt x="70557" y="127559"/>
                </a:lnTo>
                <a:lnTo>
                  <a:pt x="62951" y="127848"/>
                </a:lnTo>
                <a:close/>
              </a:path>
              <a:path w="120015" h="128270">
                <a:moveTo>
                  <a:pt x="115292" y="98393"/>
                </a:moveTo>
                <a:lnTo>
                  <a:pt x="66379" y="98393"/>
                </a:lnTo>
                <a:lnTo>
                  <a:pt x="71677" y="96513"/>
                </a:lnTo>
                <a:lnTo>
                  <a:pt x="79156" y="88992"/>
                </a:lnTo>
                <a:lnTo>
                  <a:pt x="81026" y="83665"/>
                </a:lnTo>
                <a:lnTo>
                  <a:pt x="81026" y="0"/>
                </a:lnTo>
                <a:lnTo>
                  <a:pt x="119670" y="0"/>
                </a:lnTo>
                <a:lnTo>
                  <a:pt x="119670" y="82098"/>
                </a:lnTo>
                <a:lnTo>
                  <a:pt x="118423" y="89306"/>
                </a:lnTo>
                <a:lnTo>
                  <a:pt x="116242" y="95886"/>
                </a:lnTo>
                <a:lnTo>
                  <a:pt x="115292" y="98393"/>
                </a:lnTo>
                <a:close/>
              </a:path>
            </a:pathLst>
          </a:custGeom>
          <a:solidFill>
            <a:srgbClr val="FEFEFE"/>
          </a:solidFill>
        </p:spPr>
        <p:txBody>
          <a:bodyPr wrap="square" lIns="0" tIns="0" rIns="0" bIns="0" rtlCol="0"/>
          <a:lstStyle/>
          <a:p>
            <a:pPr defTabSz="535991"/>
            <a:endParaRPr sz="2100" smtClean="0">
              <a:solidFill>
                <a:prstClr val="black"/>
              </a:solidFill>
              <a:latin typeface="Calibri"/>
            </a:endParaRPr>
          </a:p>
        </p:txBody>
      </p:sp>
      <p:sp>
        <p:nvSpPr>
          <p:cNvPr id="23" name="bk object 23"/>
          <p:cNvSpPr/>
          <p:nvPr/>
        </p:nvSpPr>
        <p:spPr>
          <a:xfrm>
            <a:off x="1325154" y="253121"/>
            <a:ext cx="152030" cy="167640"/>
          </a:xfrm>
          <a:custGeom>
            <a:avLst/>
            <a:gdLst/>
            <a:ahLst/>
            <a:cxnLst/>
            <a:rect l="l" t="t" r="r" b="b"/>
            <a:pathLst>
              <a:path w="140334" h="125729">
                <a:moveTo>
                  <a:pt x="31475" y="125655"/>
                </a:moveTo>
                <a:lnTo>
                  <a:pt x="0" y="125655"/>
                </a:lnTo>
                <a:lnTo>
                  <a:pt x="0" y="0"/>
                </a:lnTo>
                <a:lnTo>
                  <a:pt x="50797" y="0"/>
                </a:lnTo>
                <a:lnTo>
                  <a:pt x="58320" y="29768"/>
                </a:lnTo>
                <a:lnTo>
                  <a:pt x="31475" y="29768"/>
                </a:lnTo>
                <a:lnTo>
                  <a:pt x="31475" y="125655"/>
                </a:lnTo>
                <a:close/>
              </a:path>
              <a:path w="140334" h="125729">
                <a:moveTo>
                  <a:pt x="96926" y="76458"/>
                </a:moveTo>
                <a:lnTo>
                  <a:pt x="70119" y="76458"/>
                </a:lnTo>
                <a:lnTo>
                  <a:pt x="89752" y="0"/>
                </a:lnTo>
                <a:lnTo>
                  <a:pt x="140238" y="0"/>
                </a:lnTo>
                <a:lnTo>
                  <a:pt x="140238" y="29768"/>
                </a:lnTo>
                <a:lnTo>
                  <a:pt x="108762" y="29768"/>
                </a:lnTo>
                <a:lnTo>
                  <a:pt x="96926" y="76458"/>
                </a:lnTo>
                <a:close/>
              </a:path>
              <a:path w="140334" h="125729">
                <a:moveTo>
                  <a:pt x="84454" y="125655"/>
                </a:moveTo>
                <a:lnTo>
                  <a:pt x="55783" y="125655"/>
                </a:lnTo>
                <a:lnTo>
                  <a:pt x="31475" y="29768"/>
                </a:lnTo>
                <a:lnTo>
                  <a:pt x="58320" y="29768"/>
                </a:lnTo>
                <a:lnTo>
                  <a:pt x="70119" y="76458"/>
                </a:lnTo>
                <a:lnTo>
                  <a:pt x="96926" y="76458"/>
                </a:lnTo>
                <a:lnTo>
                  <a:pt x="84454" y="125655"/>
                </a:lnTo>
                <a:close/>
              </a:path>
              <a:path w="140334" h="125729">
                <a:moveTo>
                  <a:pt x="140238" y="125655"/>
                </a:moveTo>
                <a:lnTo>
                  <a:pt x="108762" y="125655"/>
                </a:lnTo>
                <a:lnTo>
                  <a:pt x="108762" y="29768"/>
                </a:lnTo>
                <a:lnTo>
                  <a:pt x="140238" y="29768"/>
                </a:lnTo>
                <a:lnTo>
                  <a:pt x="140238" y="125655"/>
                </a:lnTo>
                <a:close/>
              </a:path>
            </a:pathLst>
          </a:custGeom>
          <a:solidFill>
            <a:srgbClr val="FEFEFE"/>
          </a:solidFill>
        </p:spPr>
        <p:txBody>
          <a:bodyPr wrap="square" lIns="0" tIns="0" rIns="0" bIns="0" rtlCol="0"/>
          <a:lstStyle/>
          <a:p>
            <a:pPr defTabSz="535991"/>
            <a:endParaRPr sz="2100" smtClean="0">
              <a:solidFill>
                <a:prstClr val="black"/>
              </a:solidFill>
              <a:latin typeface="Calibri"/>
            </a:endParaRPr>
          </a:p>
        </p:txBody>
      </p:sp>
      <p:sp>
        <p:nvSpPr>
          <p:cNvPr id="24" name="bk object 24"/>
          <p:cNvSpPr/>
          <p:nvPr/>
        </p:nvSpPr>
        <p:spPr>
          <a:xfrm>
            <a:off x="1504116" y="270949"/>
            <a:ext cx="103875" cy="0"/>
          </a:xfrm>
          <a:custGeom>
            <a:avLst/>
            <a:gdLst/>
            <a:ahLst/>
            <a:cxnLst/>
            <a:rect l="l" t="t" r="r" b="b"/>
            <a:pathLst>
              <a:path w="95884">
                <a:moveTo>
                  <a:pt x="0" y="0"/>
                </a:moveTo>
                <a:lnTo>
                  <a:pt x="95362" y="0"/>
                </a:lnTo>
              </a:path>
            </a:pathLst>
          </a:custGeom>
          <a:ln w="26743">
            <a:solidFill>
              <a:srgbClr val="FEFEFE"/>
            </a:solidFill>
          </a:ln>
        </p:spPr>
        <p:txBody>
          <a:bodyPr wrap="square" lIns="0" tIns="0" rIns="0" bIns="0" rtlCol="0"/>
          <a:lstStyle/>
          <a:p>
            <a:pPr defTabSz="535991"/>
            <a:endParaRPr sz="2100" smtClean="0">
              <a:solidFill>
                <a:prstClr val="black"/>
              </a:solidFill>
              <a:latin typeface="Calibri"/>
            </a:endParaRPr>
          </a:p>
        </p:txBody>
      </p:sp>
      <p:sp>
        <p:nvSpPr>
          <p:cNvPr id="25" name="bk object 25"/>
          <p:cNvSpPr/>
          <p:nvPr/>
        </p:nvSpPr>
        <p:spPr>
          <a:xfrm>
            <a:off x="1504116" y="303211"/>
            <a:ext cx="41963" cy="0"/>
          </a:xfrm>
          <a:custGeom>
            <a:avLst/>
            <a:gdLst/>
            <a:ahLst/>
            <a:cxnLst/>
            <a:rect l="l" t="t" r="r" b="b"/>
            <a:pathLst>
              <a:path w="38734">
                <a:moveTo>
                  <a:pt x="0" y="0"/>
                </a:moveTo>
                <a:lnTo>
                  <a:pt x="38643" y="0"/>
                </a:lnTo>
              </a:path>
            </a:pathLst>
          </a:custGeom>
          <a:ln w="21649">
            <a:solidFill>
              <a:srgbClr val="FEFEFE"/>
            </a:solidFill>
          </a:ln>
        </p:spPr>
        <p:txBody>
          <a:bodyPr wrap="square" lIns="0" tIns="0" rIns="0" bIns="0" rtlCol="0"/>
          <a:lstStyle/>
          <a:p>
            <a:pPr defTabSz="535991"/>
            <a:endParaRPr sz="2100" smtClean="0">
              <a:solidFill>
                <a:prstClr val="black"/>
              </a:solidFill>
              <a:latin typeface="Calibri"/>
            </a:endParaRPr>
          </a:p>
        </p:txBody>
      </p:sp>
      <p:sp>
        <p:nvSpPr>
          <p:cNvPr id="26" name="bk object 26"/>
          <p:cNvSpPr/>
          <p:nvPr/>
        </p:nvSpPr>
        <p:spPr>
          <a:xfrm>
            <a:off x="1504090" y="334624"/>
            <a:ext cx="94933" cy="0"/>
          </a:xfrm>
          <a:custGeom>
            <a:avLst/>
            <a:gdLst/>
            <a:ahLst/>
            <a:cxnLst/>
            <a:rect l="l" t="t" r="r" b="b"/>
            <a:pathLst>
              <a:path w="87630">
                <a:moveTo>
                  <a:pt x="0" y="0"/>
                </a:moveTo>
                <a:lnTo>
                  <a:pt x="87259" y="0"/>
                </a:lnTo>
              </a:path>
            </a:pathLst>
          </a:custGeom>
          <a:ln w="25469">
            <a:solidFill>
              <a:srgbClr val="FEFEFE"/>
            </a:solidFill>
          </a:ln>
        </p:spPr>
        <p:txBody>
          <a:bodyPr wrap="square" lIns="0" tIns="0" rIns="0" bIns="0" rtlCol="0"/>
          <a:lstStyle/>
          <a:p>
            <a:pPr defTabSz="535991"/>
            <a:endParaRPr sz="2100" smtClean="0">
              <a:solidFill>
                <a:prstClr val="black"/>
              </a:solidFill>
              <a:latin typeface="Calibri"/>
            </a:endParaRPr>
          </a:p>
        </p:txBody>
      </p:sp>
      <p:sp>
        <p:nvSpPr>
          <p:cNvPr id="27" name="bk object 27"/>
          <p:cNvSpPr/>
          <p:nvPr/>
        </p:nvSpPr>
        <p:spPr>
          <a:xfrm>
            <a:off x="1525015" y="351656"/>
            <a:ext cx="0" cy="70273"/>
          </a:xfrm>
          <a:custGeom>
            <a:avLst/>
            <a:gdLst/>
            <a:ahLst/>
            <a:cxnLst/>
            <a:rect l="l" t="t" r="r" b="b"/>
            <a:pathLst>
              <a:path h="52704">
                <a:moveTo>
                  <a:pt x="0" y="0"/>
                </a:moveTo>
                <a:lnTo>
                  <a:pt x="0" y="52212"/>
                </a:lnTo>
              </a:path>
            </a:pathLst>
          </a:custGeom>
          <a:ln w="38643">
            <a:solidFill>
              <a:srgbClr val="FEFEFE"/>
            </a:solidFill>
          </a:ln>
        </p:spPr>
        <p:txBody>
          <a:bodyPr wrap="square" lIns="0" tIns="0" rIns="0" bIns="0" rtlCol="0"/>
          <a:lstStyle/>
          <a:p>
            <a:pPr defTabSz="535991"/>
            <a:endParaRPr sz="2100" smtClean="0">
              <a:solidFill>
                <a:prstClr val="black"/>
              </a:solidFill>
              <a:latin typeface="Calibri"/>
            </a:endParaRPr>
          </a:p>
        </p:txBody>
      </p:sp>
      <p:sp>
        <p:nvSpPr>
          <p:cNvPr id="28" name="bk object 28"/>
          <p:cNvSpPr/>
          <p:nvPr/>
        </p:nvSpPr>
        <p:spPr>
          <a:xfrm>
            <a:off x="518589" y="181252"/>
            <a:ext cx="250402" cy="309880"/>
          </a:xfrm>
          <a:custGeom>
            <a:avLst/>
            <a:gdLst/>
            <a:ahLst/>
            <a:cxnLst/>
            <a:rect l="l" t="t" r="r" b="b"/>
            <a:pathLst>
              <a:path w="231140" h="232410">
                <a:moveTo>
                  <a:pt x="81031" y="4705"/>
                </a:moveTo>
                <a:lnTo>
                  <a:pt x="126818" y="0"/>
                </a:lnTo>
                <a:lnTo>
                  <a:pt x="169420" y="12891"/>
                </a:lnTo>
                <a:lnTo>
                  <a:pt x="204134" y="40882"/>
                </a:lnTo>
                <a:lnTo>
                  <a:pt x="226256" y="81477"/>
                </a:lnTo>
                <a:lnTo>
                  <a:pt x="230936" y="127515"/>
                </a:lnTo>
                <a:lnTo>
                  <a:pt x="218114" y="170352"/>
                </a:lnTo>
                <a:lnTo>
                  <a:pt x="190276" y="205257"/>
                </a:lnTo>
                <a:lnTo>
                  <a:pt x="149904" y="227500"/>
                </a:lnTo>
                <a:lnTo>
                  <a:pt x="104248" y="232205"/>
                </a:lnTo>
                <a:lnTo>
                  <a:pt x="61631" y="219314"/>
                </a:lnTo>
                <a:lnTo>
                  <a:pt x="26844" y="191322"/>
                </a:lnTo>
                <a:lnTo>
                  <a:pt x="4679" y="150728"/>
                </a:lnTo>
                <a:lnTo>
                  <a:pt x="0" y="104689"/>
                </a:lnTo>
                <a:lnTo>
                  <a:pt x="12821" y="61853"/>
                </a:lnTo>
                <a:lnTo>
                  <a:pt x="40659" y="26948"/>
                </a:lnTo>
                <a:lnTo>
                  <a:pt x="81031" y="4705"/>
                </a:lnTo>
                <a:close/>
              </a:path>
            </a:pathLst>
          </a:custGeom>
          <a:ln w="4062">
            <a:solidFill>
              <a:srgbClr val="FEFEFE"/>
            </a:solidFill>
          </a:ln>
        </p:spPr>
        <p:txBody>
          <a:bodyPr wrap="square" lIns="0" tIns="0" rIns="0" bIns="0" rtlCol="0"/>
          <a:lstStyle/>
          <a:p>
            <a:pPr defTabSz="535991"/>
            <a:endParaRPr sz="2100" smtClean="0">
              <a:solidFill>
                <a:prstClr val="black"/>
              </a:solidFill>
              <a:latin typeface="Calibri"/>
            </a:endParaRPr>
          </a:p>
        </p:txBody>
      </p:sp>
      <p:sp>
        <p:nvSpPr>
          <p:cNvPr id="29" name="bk object 29"/>
          <p:cNvSpPr/>
          <p:nvPr/>
        </p:nvSpPr>
        <p:spPr>
          <a:xfrm>
            <a:off x="551522" y="220966"/>
            <a:ext cx="186425" cy="230293"/>
          </a:xfrm>
          <a:custGeom>
            <a:avLst/>
            <a:gdLst/>
            <a:ahLst/>
            <a:cxnLst/>
            <a:rect l="l" t="t" r="r" b="b"/>
            <a:pathLst>
              <a:path w="172084" h="172720">
                <a:moveTo>
                  <a:pt x="60302" y="3471"/>
                </a:moveTo>
                <a:lnTo>
                  <a:pt x="94242" y="0"/>
                </a:lnTo>
                <a:lnTo>
                  <a:pt x="125903" y="9542"/>
                </a:lnTo>
                <a:lnTo>
                  <a:pt x="151720" y="30307"/>
                </a:lnTo>
                <a:lnTo>
                  <a:pt x="168130" y="60501"/>
                </a:lnTo>
                <a:lnTo>
                  <a:pt x="171539" y="94628"/>
                </a:lnTo>
                <a:lnTo>
                  <a:pt x="161975" y="126463"/>
                </a:lnTo>
                <a:lnTo>
                  <a:pt x="141309" y="152422"/>
                </a:lnTo>
                <a:lnTo>
                  <a:pt x="111411" y="168922"/>
                </a:lnTo>
                <a:lnTo>
                  <a:pt x="77472" y="172394"/>
                </a:lnTo>
                <a:lnTo>
                  <a:pt x="45811" y="162851"/>
                </a:lnTo>
                <a:lnTo>
                  <a:pt x="19993" y="142086"/>
                </a:lnTo>
                <a:lnTo>
                  <a:pt x="3583" y="111892"/>
                </a:lnTo>
                <a:lnTo>
                  <a:pt x="0" y="77765"/>
                </a:lnTo>
                <a:lnTo>
                  <a:pt x="9505" y="45930"/>
                </a:lnTo>
                <a:lnTo>
                  <a:pt x="30229" y="19971"/>
                </a:lnTo>
                <a:lnTo>
                  <a:pt x="60302" y="3471"/>
                </a:lnTo>
                <a:close/>
              </a:path>
            </a:pathLst>
          </a:custGeom>
          <a:ln w="4062">
            <a:solidFill>
              <a:srgbClr val="FEFEFE"/>
            </a:solidFill>
          </a:ln>
        </p:spPr>
        <p:txBody>
          <a:bodyPr wrap="square" lIns="0" tIns="0" rIns="0" bIns="0" rtlCol="0"/>
          <a:lstStyle/>
          <a:p>
            <a:pPr defTabSz="535991"/>
            <a:endParaRPr sz="2100" smtClean="0">
              <a:solidFill>
                <a:prstClr val="black"/>
              </a:solidFill>
              <a:latin typeface="Calibri"/>
            </a:endParaRPr>
          </a:p>
        </p:txBody>
      </p:sp>
      <p:sp>
        <p:nvSpPr>
          <p:cNvPr id="30" name="bk object 30"/>
          <p:cNvSpPr/>
          <p:nvPr/>
        </p:nvSpPr>
        <p:spPr>
          <a:xfrm>
            <a:off x="674267" y="432777"/>
            <a:ext cx="121761" cy="30480"/>
          </a:xfrm>
          <a:custGeom>
            <a:avLst/>
            <a:gdLst/>
            <a:ahLst/>
            <a:cxnLst/>
            <a:rect l="l" t="t" r="r" b="b"/>
            <a:pathLst>
              <a:path w="112395" h="22860">
                <a:moveTo>
                  <a:pt x="65843" y="4328"/>
                </a:moveTo>
                <a:lnTo>
                  <a:pt x="65444" y="0"/>
                </a:lnTo>
                <a:lnTo>
                  <a:pt x="91934" y="0"/>
                </a:lnTo>
                <a:lnTo>
                  <a:pt x="92215" y="2926"/>
                </a:lnTo>
                <a:lnTo>
                  <a:pt x="84737" y="3451"/>
                </a:lnTo>
                <a:lnTo>
                  <a:pt x="65843" y="4328"/>
                </a:lnTo>
                <a:close/>
              </a:path>
              <a:path w="112395" h="22860">
                <a:moveTo>
                  <a:pt x="92408" y="4931"/>
                </a:moveTo>
                <a:lnTo>
                  <a:pt x="92215" y="2926"/>
                </a:lnTo>
                <a:lnTo>
                  <a:pt x="111567" y="1566"/>
                </a:lnTo>
                <a:lnTo>
                  <a:pt x="112190" y="4386"/>
                </a:lnTo>
                <a:lnTo>
                  <a:pt x="99101" y="4386"/>
                </a:lnTo>
                <a:lnTo>
                  <a:pt x="92408" y="4931"/>
                </a:lnTo>
                <a:close/>
              </a:path>
              <a:path w="112395" h="22860">
                <a:moveTo>
                  <a:pt x="0" y="10654"/>
                </a:moveTo>
                <a:lnTo>
                  <a:pt x="7167" y="6580"/>
                </a:lnTo>
                <a:lnTo>
                  <a:pt x="58666" y="4661"/>
                </a:lnTo>
                <a:lnTo>
                  <a:pt x="65843" y="4328"/>
                </a:lnTo>
                <a:lnTo>
                  <a:pt x="66085" y="6958"/>
                </a:lnTo>
                <a:lnTo>
                  <a:pt x="48616" y="8108"/>
                </a:lnTo>
                <a:lnTo>
                  <a:pt x="0" y="10654"/>
                </a:lnTo>
                <a:close/>
              </a:path>
              <a:path w="112395" h="22860">
                <a:moveTo>
                  <a:pt x="92618" y="7112"/>
                </a:moveTo>
                <a:lnTo>
                  <a:pt x="92416" y="5013"/>
                </a:lnTo>
                <a:lnTo>
                  <a:pt x="99101" y="4386"/>
                </a:lnTo>
                <a:lnTo>
                  <a:pt x="112190" y="4386"/>
                </a:lnTo>
                <a:lnTo>
                  <a:pt x="92732" y="7089"/>
                </a:lnTo>
                <a:close/>
              </a:path>
              <a:path w="112395" h="22860">
                <a:moveTo>
                  <a:pt x="66302" y="9311"/>
                </a:moveTo>
                <a:lnTo>
                  <a:pt x="66085" y="6958"/>
                </a:lnTo>
                <a:lnTo>
                  <a:pt x="73537" y="6467"/>
                </a:lnTo>
                <a:lnTo>
                  <a:pt x="92408" y="4931"/>
                </a:lnTo>
                <a:lnTo>
                  <a:pt x="85457" y="5664"/>
                </a:lnTo>
                <a:lnTo>
                  <a:pt x="71521" y="8029"/>
                </a:lnTo>
                <a:lnTo>
                  <a:pt x="66302" y="9311"/>
                </a:lnTo>
                <a:close/>
              </a:path>
              <a:path w="112395" h="22860">
                <a:moveTo>
                  <a:pt x="67002" y="16921"/>
                </a:moveTo>
                <a:lnTo>
                  <a:pt x="66628" y="12852"/>
                </a:lnTo>
                <a:lnTo>
                  <a:pt x="73625" y="10967"/>
                </a:lnTo>
                <a:lnTo>
                  <a:pt x="92618" y="7112"/>
                </a:lnTo>
                <a:lnTo>
                  <a:pt x="92869" y="9713"/>
                </a:lnTo>
                <a:lnTo>
                  <a:pt x="67002" y="16921"/>
                </a:lnTo>
                <a:close/>
              </a:path>
              <a:path w="112395" h="22860">
                <a:moveTo>
                  <a:pt x="36462" y="22248"/>
                </a:moveTo>
                <a:lnTo>
                  <a:pt x="44876" y="15667"/>
                </a:lnTo>
                <a:lnTo>
                  <a:pt x="57819" y="11393"/>
                </a:lnTo>
                <a:lnTo>
                  <a:pt x="66302" y="9311"/>
                </a:lnTo>
                <a:lnTo>
                  <a:pt x="66628" y="12852"/>
                </a:lnTo>
                <a:lnTo>
                  <a:pt x="54868" y="16020"/>
                </a:lnTo>
                <a:lnTo>
                  <a:pt x="36462" y="22248"/>
                </a:lnTo>
                <a:close/>
              </a:path>
            </a:pathLst>
          </a:custGeom>
          <a:solidFill>
            <a:srgbClr val="FDFDFD"/>
          </a:solidFill>
        </p:spPr>
        <p:txBody>
          <a:bodyPr wrap="square" lIns="0" tIns="0" rIns="0" bIns="0" rtlCol="0"/>
          <a:lstStyle/>
          <a:p>
            <a:pPr defTabSz="535991"/>
            <a:endParaRPr sz="2100" smtClean="0">
              <a:solidFill>
                <a:prstClr val="black"/>
              </a:solidFill>
              <a:latin typeface="Calibri"/>
            </a:endParaRPr>
          </a:p>
        </p:txBody>
      </p:sp>
      <p:sp>
        <p:nvSpPr>
          <p:cNvPr id="31" name="bk object 31"/>
          <p:cNvSpPr/>
          <p:nvPr/>
        </p:nvSpPr>
        <p:spPr>
          <a:xfrm>
            <a:off x="636763" y="121566"/>
            <a:ext cx="69480" cy="126153"/>
          </a:xfrm>
          <a:custGeom>
            <a:avLst/>
            <a:gdLst/>
            <a:ahLst/>
            <a:cxnLst/>
            <a:rect l="l" t="t" r="r" b="b"/>
            <a:pathLst>
              <a:path w="64134" h="94614">
                <a:moveTo>
                  <a:pt x="10738" y="17745"/>
                </a:moveTo>
                <a:lnTo>
                  <a:pt x="0" y="1880"/>
                </a:lnTo>
                <a:lnTo>
                  <a:pt x="2181" y="0"/>
                </a:lnTo>
                <a:lnTo>
                  <a:pt x="11047" y="11280"/>
                </a:lnTo>
                <a:lnTo>
                  <a:pt x="8725" y="11280"/>
                </a:lnTo>
                <a:lnTo>
                  <a:pt x="12359" y="16572"/>
                </a:lnTo>
                <a:lnTo>
                  <a:pt x="10738" y="17745"/>
                </a:lnTo>
                <a:close/>
              </a:path>
              <a:path w="64134" h="94614">
                <a:moveTo>
                  <a:pt x="12446" y="16508"/>
                </a:moveTo>
                <a:lnTo>
                  <a:pt x="8725" y="11280"/>
                </a:lnTo>
                <a:lnTo>
                  <a:pt x="11047" y="11280"/>
                </a:lnTo>
                <a:lnTo>
                  <a:pt x="14173" y="15258"/>
                </a:lnTo>
                <a:lnTo>
                  <a:pt x="12446" y="16508"/>
                </a:lnTo>
                <a:close/>
              </a:path>
              <a:path w="64134" h="94614">
                <a:moveTo>
                  <a:pt x="32149" y="35059"/>
                </a:moveTo>
                <a:lnTo>
                  <a:pt x="27151" y="30003"/>
                </a:lnTo>
                <a:lnTo>
                  <a:pt x="14272" y="15383"/>
                </a:lnTo>
                <a:lnTo>
                  <a:pt x="16205" y="13787"/>
                </a:lnTo>
                <a:lnTo>
                  <a:pt x="35527" y="32588"/>
                </a:lnTo>
                <a:lnTo>
                  <a:pt x="32149" y="35059"/>
                </a:lnTo>
                <a:close/>
              </a:path>
              <a:path w="64134" h="94614">
                <a:moveTo>
                  <a:pt x="27352" y="38567"/>
                </a:moveTo>
                <a:lnTo>
                  <a:pt x="23168" y="32314"/>
                </a:lnTo>
                <a:lnTo>
                  <a:pt x="12359" y="16572"/>
                </a:lnTo>
                <a:lnTo>
                  <a:pt x="16619" y="22370"/>
                </a:lnTo>
                <a:lnTo>
                  <a:pt x="25593" y="33254"/>
                </a:lnTo>
                <a:lnTo>
                  <a:pt x="29294" y="37146"/>
                </a:lnTo>
                <a:lnTo>
                  <a:pt x="27352" y="38567"/>
                </a:lnTo>
                <a:close/>
              </a:path>
              <a:path w="64134" h="94614">
                <a:moveTo>
                  <a:pt x="21814" y="42616"/>
                </a:moveTo>
                <a:lnTo>
                  <a:pt x="8414" y="19427"/>
                </a:lnTo>
                <a:lnTo>
                  <a:pt x="10738" y="17745"/>
                </a:lnTo>
                <a:lnTo>
                  <a:pt x="15129" y="24231"/>
                </a:lnTo>
                <a:lnTo>
                  <a:pt x="25251" y="40103"/>
                </a:lnTo>
                <a:lnTo>
                  <a:pt x="21814" y="42616"/>
                </a:lnTo>
                <a:close/>
              </a:path>
              <a:path w="64134" h="94614">
                <a:moveTo>
                  <a:pt x="55160" y="56717"/>
                </a:moveTo>
                <a:lnTo>
                  <a:pt x="45499" y="52643"/>
                </a:lnTo>
                <a:lnTo>
                  <a:pt x="35327" y="43492"/>
                </a:lnTo>
                <a:lnTo>
                  <a:pt x="29294" y="37146"/>
                </a:lnTo>
                <a:lnTo>
                  <a:pt x="32149" y="35059"/>
                </a:lnTo>
                <a:lnTo>
                  <a:pt x="40790" y="43801"/>
                </a:lnTo>
                <a:lnTo>
                  <a:pt x="55160" y="56717"/>
                </a:lnTo>
                <a:close/>
              </a:path>
              <a:path w="64134" h="94614">
                <a:moveTo>
                  <a:pt x="63574" y="94006"/>
                </a:moveTo>
                <a:lnTo>
                  <a:pt x="56718" y="89932"/>
                </a:lnTo>
                <a:lnTo>
                  <a:pt x="42816" y="68110"/>
                </a:lnTo>
                <a:lnTo>
                  <a:pt x="29177" y="46258"/>
                </a:lnTo>
                <a:lnTo>
                  <a:pt x="25251" y="40103"/>
                </a:lnTo>
                <a:lnTo>
                  <a:pt x="27352" y="38567"/>
                </a:lnTo>
                <a:lnTo>
                  <a:pt x="37085" y="53113"/>
                </a:lnTo>
                <a:lnTo>
                  <a:pt x="50534" y="73677"/>
                </a:lnTo>
                <a:lnTo>
                  <a:pt x="63574" y="94006"/>
                </a:lnTo>
                <a:close/>
              </a:path>
            </a:pathLst>
          </a:custGeom>
          <a:solidFill>
            <a:srgbClr val="FDFDFD"/>
          </a:solidFill>
        </p:spPr>
        <p:txBody>
          <a:bodyPr wrap="square" lIns="0" tIns="0" rIns="0" bIns="0" rtlCol="0"/>
          <a:lstStyle/>
          <a:p>
            <a:pPr defTabSz="535991"/>
            <a:endParaRPr sz="2100" smtClean="0">
              <a:solidFill>
                <a:prstClr val="black"/>
              </a:solidFill>
              <a:latin typeface="Calibri"/>
            </a:endParaRPr>
          </a:p>
        </p:txBody>
      </p:sp>
      <p:sp>
        <p:nvSpPr>
          <p:cNvPr id="32" name="bk object 32"/>
          <p:cNvSpPr/>
          <p:nvPr/>
        </p:nvSpPr>
        <p:spPr>
          <a:xfrm>
            <a:off x="495300" y="313749"/>
            <a:ext cx="55033" cy="135467"/>
          </a:xfrm>
          <a:custGeom>
            <a:avLst/>
            <a:gdLst/>
            <a:ahLst/>
            <a:cxnLst/>
            <a:rect l="l" t="t" r="r" b="b"/>
            <a:pathLst>
              <a:path w="50800" h="101600">
                <a:moveTo>
                  <a:pt x="23151" y="60212"/>
                </a:moveTo>
                <a:lnTo>
                  <a:pt x="20870" y="59157"/>
                </a:lnTo>
                <a:lnTo>
                  <a:pt x="28515" y="43477"/>
                </a:lnTo>
                <a:lnTo>
                  <a:pt x="39500" y="21533"/>
                </a:lnTo>
                <a:lnTo>
                  <a:pt x="50485" y="0"/>
                </a:lnTo>
                <a:lnTo>
                  <a:pt x="50485" y="7833"/>
                </a:lnTo>
                <a:lnTo>
                  <a:pt x="38477" y="30978"/>
                </a:lnTo>
                <a:lnTo>
                  <a:pt x="26411" y="53857"/>
                </a:lnTo>
                <a:lnTo>
                  <a:pt x="23151" y="60212"/>
                </a:lnTo>
                <a:close/>
              </a:path>
              <a:path w="50800" h="101600">
                <a:moveTo>
                  <a:pt x="18670" y="58139"/>
                </a:moveTo>
                <a:lnTo>
                  <a:pt x="15464" y="56656"/>
                </a:lnTo>
                <a:lnTo>
                  <a:pt x="18581" y="44981"/>
                </a:lnTo>
                <a:lnTo>
                  <a:pt x="22438" y="26008"/>
                </a:lnTo>
                <a:lnTo>
                  <a:pt x="23996" y="36349"/>
                </a:lnTo>
                <a:lnTo>
                  <a:pt x="21094" y="49779"/>
                </a:lnTo>
                <a:lnTo>
                  <a:pt x="18670" y="58139"/>
                </a:lnTo>
                <a:close/>
              </a:path>
              <a:path w="50800" h="101600">
                <a:moveTo>
                  <a:pt x="7416" y="82293"/>
                </a:moveTo>
                <a:lnTo>
                  <a:pt x="4986" y="81158"/>
                </a:lnTo>
                <a:lnTo>
                  <a:pt x="11530" y="54837"/>
                </a:lnTo>
                <a:lnTo>
                  <a:pt x="15464" y="56656"/>
                </a:lnTo>
                <a:lnTo>
                  <a:pt x="13556" y="63806"/>
                </a:lnTo>
                <a:lnTo>
                  <a:pt x="7416" y="82293"/>
                </a:lnTo>
                <a:close/>
              </a:path>
              <a:path w="50800" h="101600">
                <a:moveTo>
                  <a:pt x="9412" y="83224"/>
                </a:moveTo>
                <a:lnTo>
                  <a:pt x="12251" y="76757"/>
                </a:lnTo>
                <a:lnTo>
                  <a:pt x="17140" y="63415"/>
                </a:lnTo>
                <a:lnTo>
                  <a:pt x="18670" y="58139"/>
                </a:lnTo>
                <a:lnTo>
                  <a:pt x="20870" y="59157"/>
                </a:lnTo>
                <a:lnTo>
                  <a:pt x="17529" y="66010"/>
                </a:lnTo>
                <a:lnTo>
                  <a:pt x="9412" y="83224"/>
                </a:lnTo>
                <a:close/>
              </a:path>
              <a:path w="50800" h="101600">
                <a:moveTo>
                  <a:pt x="13712" y="85232"/>
                </a:moveTo>
                <a:lnTo>
                  <a:pt x="11165" y="84043"/>
                </a:lnTo>
                <a:lnTo>
                  <a:pt x="14462" y="77148"/>
                </a:lnTo>
                <a:lnTo>
                  <a:pt x="23151" y="60212"/>
                </a:lnTo>
                <a:lnTo>
                  <a:pt x="27112" y="62044"/>
                </a:lnTo>
                <a:lnTo>
                  <a:pt x="13712" y="85232"/>
                </a:lnTo>
                <a:close/>
              </a:path>
              <a:path w="50800" h="101600">
                <a:moveTo>
                  <a:pt x="2804" y="101526"/>
                </a:moveTo>
                <a:lnTo>
                  <a:pt x="0" y="100900"/>
                </a:lnTo>
                <a:lnTo>
                  <a:pt x="7362" y="82456"/>
                </a:lnTo>
                <a:lnTo>
                  <a:pt x="7416" y="82293"/>
                </a:lnTo>
                <a:lnTo>
                  <a:pt x="9327" y="83185"/>
                </a:lnTo>
                <a:lnTo>
                  <a:pt x="6544" y="89306"/>
                </a:lnTo>
                <a:lnTo>
                  <a:pt x="8648" y="89306"/>
                </a:lnTo>
                <a:lnTo>
                  <a:pt x="2804" y="101526"/>
                </a:lnTo>
                <a:close/>
              </a:path>
              <a:path w="50800" h="101600">
                <a:moveTo>
                  <a:pt x="8648" y="89306"/>
                </a:moveTo>
                <a:lnTo>
                  <a:pt x="6544" y="89306"/>
                </a:lnTo>
                <a:lnTo>
                  <a:pt x="9412" y="83224"/>
                </a:lnTo>
                <a:lnTo>
                  <a:pt x="11165" y="84043"/>
                </a:lnTo>
                <a:lnTo>
                  <a:pt x="8648" y="89306"/>
                </a:lnTo>
                <a:close/>
              </a:path>
            </a:pathLst>
          </a:custGeom>
          <a:solidFill>
            <a:srgbClr val="FDFDFD"/>
          </a:solidFill>
        </p:spPr>
        <p:txBody>
          <a:bodyPr wrap="square" lIns="0" tIns="0" rIns="0" bIns="0" rtlCol="0"/>
          <a:lstStyle/>
          <a:p>
            <a:pPr defTabSz="535991"/>
            <a:endParaRPr sz="2100" smtClean="0">
              <a:solidFill>
                <a:prstClr val="black"/>
              </a:solidFill>
              <a:latin typeface="Calibri"/>
            </a:endParaRPr>
          </a:p>
        </p:txBody>
      </p:sp>
      <p:sp>
        <p:nvSpPr>
          <p:cNvPr id="33" name="bk object 33"/>
          <p:cNvSpPr/>
          <p:nvPr/>
        </p:nvSpPr>
        <p:spPr>
          <a:xfrm>
            <a:off x="599640" y="341326"/>
            <a:ext cx="122449" cy="159173"/>
          </a:xfrm>
          <a:custGeom>
            <a:avLst/>
            <a:gdLst/>
            <a:ahLst/>
            <a:cxnLst/>
            <a:rect l="l" t="t" r="r" b="b"/>
            <a:pathLst>
              <a:path w="113029" h="119379">
                <a:moveTo>
                  <a:pt x="52657" y="119388"/>
                </a:moveTo>
                <a:lnTo>
                  <a:pt x="10693" y="95181"/>
                </a:lnTo>
                <a:lnTo>
                  <a:pt x="0" y="71523"/>
                </a:lnTo>
                <a:lnTo>
                  <a:pt x="613" y="62044"/>
                </a:lnTo>
                <a:lnTo>
                  <a:pt x="2239" y="54905"/>
                </a:lnTo>
                <a:lnTo>
                  <a:pt x="6612" y="46063"/>
                </a:lnTo>
                <a:lnTo>
                  <a:pt x="17179" y="29700"/>
                </a:lnTo>
                <a:lnTo>
                  <a:pt x="37387" y="0"/>
                </a:lnTo>
                <a:lnTo>
                  <a:pt x="40503" y="1253"/>
                </a:lnTo>
                <a:lnTo>
                  <a:pt x="38322" y="14100"/>
                </a:lnTo>
                <a:lnTo>
                  <a:pt x="36763" y="26321"/>
                </a:lnTo>
                <a:lnTo>
                  <a:pt x="34996" y="37333"/>
                </a:lnTo>
                <a:lnTo>
                  <a:pt x="32907" y="50724"/>
                </a:lnTo>
                <a:lnTo>
                  <a:pt x="32512" y="64526"/>
                </a:lnTo>
                <a:lnTo>
                  <a:pt x="35829" y="76771"/>
                </a:lnTo>
                <a:lnTo>
                  <a:pt x="44705" y="86275"/>
                </a:lnTo>
                <a:lnTo>
                  <a:pt x="57293" y="93105"/>
                </a:lnTo>
                <a:lnTo>
                  <a:pt x="70757" y="97174"/>
                </a:lnTo>
                <a:lnTo>
                  <a:pt x="82263" y="98393"/>
                </a:lnTo>
                <a:lnTo>
                  <a:pt x="108271" y="98393"/>
                </a:lnTo>
                <a:lnTo>
                  <a:pt x="106571" y="99646"/>
                </a:lnTo>
                <a:lnTo>
                  <a:pt x="66993" y="115941"/>
                </a:lnTo>
                <a:lnTo>
                  <a:pt x="58578" y="117508"/>
                </a:lnTo>
                <a:lnTo>
                  <a:pt x="52657" y="119388"/>
                </a:lnTo>
                <a:close/>
              </a:path>
              <a:path w="113029" h="119379">
                <a:moveTo>
                  <a:pt x="108271" y="98393"/>
                </a:moveTo>
                <a:lnTo>
                  <a:pt x="82263" y="98393"/>
                </a:lnTo>
                <a:lnTo>
                  <a:pt x="89674" y="98075"/>
                </a:lnTo>
                <a:lnTo>
                  <a:pt x="94807" y="97022"/>
                </a:lnTo>
                <a:lnTo>
                  <a:pt x="100056" y="94383"/>
                </a:lnTo>
                <a:lnTo>
                  <a:pt x="107818" y="89306"/>
                </a:lnTo>
                <a:lnTo>
                  <a:pt x="112492" y="95259"/>
                </a:lnTo>
                <a:lnTo>
                  <a:pt x="111246" y="96199"/>
                </a:lnTo>
                <a:lnTo>
                  <a:pt x="108271" y="98393"/>
                </a:lnTo>
                <a:close/>
              </a:path>
            </a:pathLst>
          </a:custGeom>
          <a:solidFill>
            <a:srgbClr val="FDFDFD"/>
          </a:solidFill>
        </p:spPr>
        <p:txBody>
          <a:bodyPr wrap="square" lIns="0" tIns="0" rIns="0" bIns="0" rtlCol="0"/>
          <a:lstStyle/>
          <a:p>
            <a:pPr defTabSz="535991"/>
            <a:endParaRPr sz="2100" smtClean="0">
              <a:solidFill>
                <a:prstClr val="black"/>
              </a:solidFill>
              <a:latin typeface="Calibri"/>
            </a:endParaRPr>
          </a:p>
        </p:txBody>
      </p:sp>
      <p:sp>
        <p:nvSpPr>
          <p:cNvPr id="34" name="bk object 34"/>
          <p:cNvSpPr/>
          <p:nvPr/>
        </p:nvSpPr>
        <p:spPr>
          <a:xfrm>
            <a:off x="531457" y="330678"/>
            <a:ext cx="108003" cy="155785"/>
          </a:xfrm>
          <a:custGeom>
            <a:avLst/>
            <a:gdLst/>
            <a:ahLst/>
            <a:cxnLst/>
            <a:rect l="l" t="t" r="r" b="b"/>
            <a:pathLst>
              <a:path w="99695" h="116839">
                <a:moveTo>
                  <a:pt x="54225" y="116724"/>
                </a:moveTo>
                <a:lnTo>
                  <a:pt x="13712" y="87582"/>
                </a:lnTo>
                <a:lnTo>
                  <a:pt x="8102" y="81002"/>
                </a:lnTo>
                <a:lnTo>
                  <a:pt x="3428" y="76615"/>
                </a:lnTo>
                <a:lnTo>
                  <a:pt x="1246" y="70974"/>
                </a:lnTo>
                <a:lnTo>
                  <a:pt x="311" y="65334"/>
                </a:lnTo>
                <a:lnTo>
                  <a:pt x="0" y="58754"/>
                </a:lnTo>
                <a:lnTo>
                  <a:pt x="311" y="47473"/>
                </a:lnTo>
                <a:lnTo>
                  <a:pt x="18279" y="6977"/>
                </a:lnTo>
                <a:lnTo>
                  <a:pt x="43473" y="0"/>
                </a:lnTo>
                <a:lnTo>
                  <a:pt x="62824" y="1077"/>
                </a:lnTo>
                <a:lnTo>
                  <a:pt x="98478" y="3916"/>
                </a:lnTo>
                <a:lnTo>
                  <a:pt x="99101" y="7050"/>
                </a:lnTo>
                <a:lnTo>
                  <a:pt x="97022" y="7814"/>
                </a:lnTo>
                <a:lnTo>
                  <a:pt x="91583" y="9870"/>
                </a:lnTo>
                <a:lnTo>
                  <a:pt x="83982" y="12867"/>
                </a:lnTo>
                <a:lnTo>
                  <a:pt x="75417" y="16451"/>
                </a:lnTo>
                <a:lnTo>
                  <a:pt x="52550" y="25264"/>
                </a:lnTo>
                <a:lnTo>
                  <a:pt x="40576" y="31829"/>
                </a:lnTo>
                <a:lnTo>
                  <a:pt x="31787" y="40892"/>
                </a:lnTo>
                <a:lnTo>
                  <a:pt x="27999" y="53324"/>
                </a:lnTo>
                <a:lnTo>
                  <a:pt x="28359" y="67723"/>
                </a:lnTo>
                <a:lnTo>
                  <a:pt x="48815" y="105497"/>
                </a:lnTo>
                <a:lnTo>
                  <a:pt x="57030" y="109830"/>
                </a:lnTo>
                <a:lnTo>
                  <a:pt x="54225" y="116724"/>
                </a:lnTo>
                <a:close/>
              </a:path>
            </a:pathLst>
          </a:custGeom>
          <a:solidFill>
            <a:srgbClr val="FDFDFD"/>
          </a:solidFill>
        </p:spPr>
        <p:txBody>
          <a:bodyPr wrap="square" lIns="0" tIns="0" rIns="0" bIns="0" rtlCol="0"/>
          <a:lstStyle/>
          <a:p>
            <a:pPr defTabSz="535991"/>
            <a:endParaRPr sz="2100" smtClean="0">
              <a:solidFill>
                <a:prstClr val="black"/>
              </a:solidFill>
              <a:latin typeface="Calibri"/>
            </a:endParaRPr>
          </a:p>
        </p:txBody>
      </p:sp>
      <p:sp>
        <p:nvSpPr>
          <p:cNvPr id="35" name="bk object 35"/>
          <p:cNvSpPr/>
          <p:nvPr/>
        </p:nvSpPr>
        <p:spPr>
          <a:xfrm>
            <a:off x="510734" y="235418"/>
            <a:ext cx="130704" cy="119380"/>
          </a:xfrm>
          <a:custGeom>
            <a:avLst/>
            <a:gdLst/>
            <a:ahLst/>
            <a:cxnLst/>
            <a:rect l="l" t="t" r="r" b="b"/>
            <a:pathLst>
              <a:path w="120650" h="89535">
                <a:moveTo>
                  <a:pt x="710" y="89423"/>
                </a:moveTo>
                <a:lnTo>
                  <a:pt x="710" y="87543"/>
                </a:lnTo>
                <a:lnTo>
                  <a:pt x="87" y="81903"/>
                </a:lnTo>
                <a:lnTo>
                  <a:pt x="0" y="75028"/>
                </a:lnTo>
                <a:lnTo>
                  <a:pt x="788" y="64041"/>
                </a:lnTo>
                <a:lnTo>
                  <a:pt x="2629" y="51409"/>
                </a:lnTo>
                <a:lnTo>
                  <a:pt x="5697" y="39600"/>
                </a:lnTo>
                <a:lnTo>
                  <a:pt x="8813" y="31139"/>
                </a:lnTo>
                <a:lnTo>
                  <a:pt x="10060" y="25185"/>
                </a:lnTo>
                <a:lnTo>
                  <a:pt x="51688" y="817"/>
                </a:lnTo>
                <a:lnTo>
                  <a:pt x="66350" y="0"/>
                </a:lnTo>
                <a:lnTo>
                  <a:pt x="77564" y="3236"/>
                </a:lnTo>
                <a:lnTo>
                  <a:pt x="85477" y="8264"/>
                </a:lnTo>
                <a:lnTo>
                  <a:pt x="90755" y="13307"/>
                </a:lnTo>
                <a:lnTo>
                  <a:pt x="96151" y="21582"/>
                </a:lnTo>
                <a:lnTo>
                  <a:pt x="101280" y="31766"/>
                </a:lnTo>
                <a:lnTo>
                  <a:pt x="54936" y="31766"/>
                </a:lnTo>
                <a:lnTo>
                  <a:pt x="42407" y="34826"/>
                </a:lnTo>
                <a:lnTo>
                  <a:pt x="13176" y="61221"/>
                </a:lnTo>
                <a:lnTo>
                  <a:pt x="8049" y="79068"/>
                </a:lnTo>
                <a:lnTo>
                  <a:pt x="8501" y="88483"/>
                </a:lnTo>
                <a:lnTo>
                  <a:pt x="710" y="89423"/>
                </a:lnTo>
                <a:close/>
              </a:path>
              <a:path w="120650" h="89535">
                <a:moveTo>
                  <a:pt x="117888" y="73755"/>
                </a:moveTo>
                <a:lnTo>
                  <a:pt x="116174" y="72316"/>
                </a:lnTo>
                <a:lnTo>
                  <a:pt x="111655" y="68585"/>
                </a:lnTo>
                <a:lnTo>
                  <a:pt x="105266" y="63444"/>
                </a:lnTo>
                <a:lnTo>
                  <a:pt x="97943" y="57774"/>
                </a:lnTo>
                <a:lnTo>
                  <a:pt x="89470" y="50714"/>
                </a:lnTo>
                <a:lnTo>
                  <a:pt x="79010" y="42185"/>
                </a:lnTo>
                <a:lnTo>
                  <a:pt x="67265" y="34948"/>
                </a:lnTo>
                <a:lnTo>
                  <a:pt x="54936" y="31766"/>
                </a:lnTo>
                <a:lnTo>
                  <a:pt x="101280" y="31766"/>
                </a:lnTo>
                <a:lnTo>
                  <a:pt x="104935" y="39022"/>
                </a:lnTo>
                <a:lnTo>
                  <a:pt x="120381" y="71562"/>
                </a:lnTo>
                <a:lnTo>
                  <a:pt x="117888" y="73755"/>
                </a:lnTo>
                <a:close/>
              </a:path>
            </a:pathLst>
          </a:custGeom>
          <a:solidFill>
            <a:srgbClr val="FDFDFD"/>
          </a:solidFill>
        </p:spPr>
        <p:txBody>
          <a:bodyPr wrap="square" lIns="0" tIns="0" rIns="0" bIns="0" rtlCol="0"/>
          <a:lstStyle/>
          <a:p>
            <a:pPr defTabSz="535991"/>
            <a:endParaRPr sz="2100" smtClean="0">
              <a:solidFill>
                <a:prstClr val="black"/>
              </a:solidFill>
              <a:latin typeface="Calibri"/>
            </a:endParaRPr>
          </a:p>
        </p:txBody>
      </p:sp>
      <p:sp>
        <p:nvSpPr>
          <p:cNvPr id="36" name="bk object 36"/>
          <p:cNvSpPr/>
          <p:nvPr/>
        </p:nvSpPr>
        <p:spPr>
          <a:xfrm>
            <a:off x="564880" y="172487"/>
            <a:ext cx="121761" cy="159173"/>
          </a:xfrm>
          <a:custGeom>
            <a:avLst/>
            <a:gdLst/>
            <a:ahLst/>
            <a:cxnLst/>
            <a:rect l="l" t="t" r="r" b="b"/>
            <a:pathLst>
              <a:path w="112395" h="119379">
                <a:moveTo>
                  <a:pt x="4362" y="30082"/>
                </a:moveTo>
                <a:lnTo>
                  <a:pt x="0" y="24128"/>
                </a:lnTo>
                <a:lnTo>
                  <a:pt x="1246" y="23188"/>
                </a:lnTo>
                <a:lnTo>
                  <a:pt x="5609" y="19741"/>
                </a:lnTo>
                <a:lnTo>
                  <a:pt x="45188" y="3446"/>
                </a:lnTo>
                <a:lnTo>
                  <a:pt x="53913" y="1880"/>
                </a:lnTo>
                <a:lnTo>
                  <a:pt x="59835" y="0"/>
                </a:lnTo>
                <a:lnTo>
                  <a:pt x="97628" y="20994"/>
                </a:lnTo>
                <a:lnTo>
                  <a:pt x="30229" y="20994"/>
                </a:lnTo>
                <a:lnTo>
                  <a:pt x="22813" y="21313"/>
                </a:lnTo>
                <a:lnTo>
                  <a:pt x="17646" y="22365"/>
                </a:lnTo>
                <a:lnTo>
                  <a:pt x="12304" y="25004"/>
                </a:lnTo>
                <a:lnTo>
                  <a:pt x="4362" y="30082"/>
                </a:lnTo>
                <a:close/>
              </a:path>
              <a:path w="112395" h="119379">
                <a:moveTo>
                  <a:pt x="74793" y="119388"/>
                </a:moveTo>
                <a:lnTo>
                  <a:pt x="71989" y="118134"/>
                </a:lnTo>
                <a:lnTo>
                  <a:pt x="74170" y="105287"/>
                </a:lnTo>
                <a:lnTo>
                  <a:pt x="75728" y="93066"/>
                </a:lnTo>
                <a:lnTo>
                  <a:pt x="77491" y="81922"/>
                </a:lnTo>
                <a:lnTo>
                  <a:pt x="79546" y="68546"/>
                </a:lnTo>
                <a:lnTo>
                  <a:pt x="79848" y="54817"/>
                </a:lnTo>
                <a:lnTo>
                  <a:pt x="76352" y="42616"/>
                </a:lnTo>
                <a:lnTo>
                  <a:pt x="67611" y="33068"/>
                </a:lnTo>
                <a:lnTo>
                  <a:pt x="55043" y="26165"/>
                </a:lnTo>
                <a:lnTo>
                  <a:pt x="41599" y="22081"/>
                </a:lnTo>
                <a:lnTo>
                  <a:pt x="30229" y="20994"/>
                </a:lnTo>
                <a:lnTo>
                  <a:pt x="97628" y="20994"/>
                </a:lnTo>
                <a:lnTo>
                  <a:pt x="101624" y="24206"/>
                </a:lnTo>
                <a:lnTo>
                  <a:pt x="109619" y="36505"/>
                </a:lnTo>
                <a:lnTo>
                  <a:pt x="112356" y="47864"/>
                </a:lnTo>
                <a:lnTo>
                  <a:pt x="111879" y="57343"/>
                </a:lnTo>
                <a:lnTo>
                  <a:pt x="110248" y="64482"/>
                </a:lnTo>
                <a:lnTo>
                  <a:pt x="105841" y="73325"/>
                </a:lnTo>
                <a:lnTo>
                  <a:pt x="95182" y="89687"/>
                </a:lnTo>
                <a:lnTo>
                  <a:pt x="74793" y="119388"/>
                </a:lnTo>
                <a:close/>
              </a:path>
            </a:pathLst>
          </a:custGeom>
          <a:solidFill>
            <a:srgbClr val="FDFDFD"/>
          </a:solidFill>
        </p:spPr>
        <p:txBody>
          <a:bodyPr wrap="square" lIns="0" tIns="0" rIns="0" bIns="0" rtlCol="0"/>
          <a:lstStyle/>
          <a:p>
            <a:pPr defTabSz="535991"/>
            <a:endParaRPr sz="2100" smtClean="0">
              <a:solidFill>
                <a:prstClr val="black"/>
              </a:solidFill>
              <a:latin typeface="Calibri"/>
            </a:endParaRPr>
          </a:p>
        </p:txBody>
      </p:sp>
      <p:sp>
        <p:nvSpPr>
          <p:cNvPr id="37" name="bk object 37"/>
          <p:cNvSpPr/>
          <p:nvPr/>
        </p:nvSpPr>
        <p:spPr>
          <a:xfrm>
            <a:off x="647595" y="186741"/>
            <a:ext cx="108003" cy="155785"/>
          </a:xfrm>
          <a:custGeom>
            <a:avLst/>
            <a:gdLst/>
            <a:ahLst/>
            <a:cxnLst/>
            <a:rect l="l" t="t" r="r" b="b"/>
            <a:pathLst>
              <a:path w="99695" h="116839">
                <a:moveTo>
                  <a:pt x="55589" y="116724"/>
                </a:moveTo>
                <a:lnTo>
                  <a:pt x="36145" y="115647"/>
                </a:lnTo>
                <a:lnTo>
                  <a:pt x="311" y="112807"/>
                </a:lnTo>
                <a:lnTo>
                  <a:pt x="0" y="109360"/>
                </a:lnTo>
                <a:lnTo>
                  <a:pt x="12154" y="105287"/>
                </a:lnTo>
                <a:lnTo>
                  <a:pt x="23373" y="100273"/>
                </a:lnTo>
                <a:lnTo>
                  <a:pt x="46395" y="91460"/>
                </a:lnTo>
                <a:lnTo>
                  <a:pt x="58476" y="84894"/>
                </a:lnTo>
                <a:lnTo>
                  <a:pt x="67314" y="75831"/>
                </a:lnTo>
                <a:lnTo>
                  <a:pt x="71098" y="63400"/>
                </a:lnTo>
                <a:lnTo>
                  <a:pt x="70703" y="49000"/>
                </a:lnTo>
                <a:lnTo>
                  <a:pt x="50281" y="11226"/>
                </a:lnTo>
                <a:lnTo>
                  <a:pt x="42071" y="6893"/>
                </a:lnTo>
                <a:lnTo>
                  <a:pt x="44876" y="0"/>
                </a:lnTo>
                <a:lnTo>
                  <a:pt x="85389" y="29141"/>
                </a:lnTo>
                <a:lnTo>
                  <a:pt x="90999" y="35722"/>
                </a:lnTo>
                <a:lnTo>
                  <a:pt x="95673" y="40109"/>
                </a:lnTo>
                <a:lnTo>
                  <a:pt x="97855" y="45749"/>
                </a:lnTo>
                <a:lnTo>
                  <a:pt x="98790" y="51390"/>
                </a:lnTo>
                <a:lnTo>
                  <a:pt x="99101" y="57970"/>
                </a:lnTo>
                <a:lnTo>
                  <a:pt x="98790" y="69251"/>
                </a:lnTo>
                <a:lnTo>
                  <a:pt x="80690" y="109747"/>
                </a:lnTo>
                <a:lnTo>
                  <a:pt x="65391" y="116156"/>
                </a:lnTo>
                <a:lnTo>
                  <a:pt x="55589" y="116724"/>
                </a:lnTo>
                <a:close/>
              </a:path>
            </a:pathLst>
          </a:custGeom>
          <a:solidFill>
            <a:srgbClr val="FDFDFD"/>
          </a:solidFill>
        </p:spPr>
        <p:txBody>
          <a:bodyPr wrap="square" lIns="0" tIns="0" rIns="0" bIns="0" rtlCol="0"/>
          <a:lstStyle/>
          <a:p>
            <a:pPr defTabSz="535991"/>
            <a:endParaRPr sz="2100" smtClean="0">
              <a:solidFill>
                <a:prstClr val="black"/>
              </a:solidFill>
              <a:latin typeface="Calibri"/>
            </a:endParaRPr>
          </a:p>
        </p:txBody>
      </p:sp>
      <p:sp>
        <p:nvSpPr>
          <p:cNvPr id="38" name="bk object 38"/>
          <p:cNvSpPr/>
          <p:nvPr/>
        </p:nvSpPr>
        <p:spPr>
          <a:xfrm>
            <a:off x="645199" y="318299"/>
            <a:ext cx="130704" cy="119380"/>
          </a:xfrm>
          <a:custGeom>
            <a:avLst/>
            <a:gdLst/>
            <a:ahLst/>
            <a:cxnLst/>
            <a:rect l="l" t="t" r="r" b="b"/>
            <a:pathLst>
              <a:path w="120650" h="89535">
                <a:moveTo>
                  <a:pt x="111675" y="57657"/>
                </a:moveTo>
                <a:lnTo>
                  <a:pt x="65133" y="57657"/>
                </a:lnTo>
                <a:lnTo>
                  <a:pt x="77662" y="54592"/>
                </a:lnTo>
                <a:lnTo>
                  <a:pt x="89869" y="47003"/>
                </a:lnTo>
                <a:lnTo>
                  <a:pt x="112327" y="10350"/>
                </a:lnTo>
                <a:lnTo>
                  <a:pt x="111879" y="940"/>
                </a:lnTo>
                <a:lnTo>
                  <a:pt x="119358" y="0"/>
                </a:lnTo>
                <a:lnTo>
                  <a:pt x="119670" y="1880"/>
                </a:lnTo>
                <a:lnTo>
                  <a:pt x="120293" y="7520"/>
                </a:lnTo>
                <a:lnTo>
                  <a:pt x="120332" y="14350"/>
                </a:lnTo>
                <a:lnTo>
                  <a:pt x="119436" y="25264"/>
                </a:lnTo>
                <a:lnTo>
                  <a:pt x="117488" y="37881"/>
                </a:lnTo>
                <a:lnTo>
                  <a:pt x="114372" y="49823"/>
                </a:lnTo>
                <a:lnTo>
                  <a:pt x="111675" y="57657"/>
                </a:lnTo>
                <a:close/>
              </a:path>
              <a:path w="120650" h="89535">
                <a:moveTo>
                  <a:pt x="53991" y="89423"/>
                </a:moveTo>
                <a:lnTo>
                  <a:pt x="15445" y="50401"/>
                </a:lnTo>
                <a:lnTo>
                  <a:pt x="0" y="17861"/>
                </a:lnTo>
                <a:lnTo>
                  <a:pt x="2493" y="15667"/>
                </a:lnTo>
                <a:lnTo>
                  <a:pt x="12465" y="24128"/>
                </a:lnTo>
                <a:lnTo>
                  <a:pt x="22126" y="31648"/>
                </a:lnTo>
                <a:lnTo>
                  <a:pt x="41292" y="47238"/>
                </a:lnTo>
                <a:lnTo>
                  <a:pt x="52979" y="54474"/>
                </a:lnTo>
                <a:lnTo>
                  <a:pt x="65133" y="57657"/>
                </a:lnTo>
                <a:lnTo>
                  <a:pt x="111675" y="57657"/>
                </a:lnTo>
                <a:lnTo>
                  <a:pt x="111567" y="57970"/>
                </a:lnTo>
                <a:lnTo>
                  <a:pt x="68561" y="88605"/>
                </a:lnTo>
                <a:lnTo>
                  <a:pt x="53991" y="89423"/>
                </a:lnTo>
                <a:close/>
              </a:path>
            </a:pathLst>
          </a:custGeom>
          <a:solidFill>
            <a:srgbClr val="FDFDFD"/>
          </a:solidFill>
        </p:spPr>
        <p:txBody>
          <a:bodyPr wrap="square" lIns="0" tIns="0" rIns="0" bIns="0" rtlCol="0"/>
          <a:lstStyle/>
          <a:p>
            <a:pPr defTabSz="535991"/>
            <a:endParaRPr sz="2100" smtClean="0">
              <a:solidFill>
                <a:prstClr val="black"/>
              </a:solidFill>
              <a:latin typeface="Calibri"/>
            </a:endParaRPr>
          </a:p>
        </p:txBody>
      </p:sp>
      <p:sp>
        <p:nvSpPr>
          <p:cNvPr id="2" name="Holder 2"/>
          <p:cNvSpPr>
            <a:spLocks noGrp="1"/>
          </p:cNvSpPr>
          <p:nvPr>
            <p:ph type="title"/>
          </p:nvPr>
        </p:nvSpPr>
        <p:spPr>
          <a:xfrm>
            <a:off x="496333" y="100596"/>
            <a:ext cx="8913336" cy="307777"/>
          </a:xfrm>
          <a:prstGeom prst="rect">
            <a:avLst/>
          </a:prstGeom>
        </p:spPr>
        <p:txBody>
          <a:bodyPr wrap="square" lIns="0" tIns="0" rIns="0" bIns="0">
            <a:spAutoFit/>
          </a:bodyPr>
          <a:lstStyle>
            <a:lvl1pPr>
              <a:defRPr sz="2000" b="0" i="0">
                <a:solidFill>
                  <a:schemeClr val="bg1"/>
                </a:solidFill>
                <a:latin typeface="Arial"/>
                <a:cs typeface="Arial"/>
              </a:defRPr>
            </a:lvl1pPr>
          </a:lstStyle>
          <a:p>
            <a:endParaRPr/>
          </a:p>
        </p:txBody>
      </p:sp>
      <p:sp>
        <p:nvSpPr>
          <p:cNvPr id="3" name="Holder 3"/>
          <p:cNvSpPr>
            <a:spLocks noGrp="1"/>
          </p:cNvSpPr>
          <p:nvPr>
            <p:ph type="body" idx="1"/>
          </p:nvPr>
        </p:nvSpPr>
        <p:spPr>
          <a:xfrm>
            <a:off x="920121" y="2464310"/>
            <a:ext cx="8065823"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41802" y="6570162"/>
            <a:ext cx="1503786" cy="429006"/>
          </a:xfrm>
          <a:prstGeom prst="rect">
            <a:avLst/>
          </a:prstGeom>
        </p:spPr>
        <p:txBody>
          <a:bodyPr wrap="square" lIns="0" tIns="0" rIns="0" bIns="0">
            <a:spAutoFit/>
          </a:bodyPr>
          <a:lstStyle>
            <a:lvl1pPr>
              <a:defRPr sz="1400" b="0" i="0">
                <a:solidFill>
                  <a:schemeClr val="tx1"/>
                </a:solidFill>
                <a:latin typeface="Arial"/>
                <a:cs typeface="Arial"/>
              </a:defRPr>
            </a:lvl1pPr>
          </a:lstStyle>
          <a:p>
            <a:pPr marL="14891" defTabSz="535991">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5" name="Holder 5"/>
          <p:cNvSpPr>
            <a:spLocks noGrp="1"/>
          </p:cNvSpPr>
          <p:nvPr>
            <p:ph type="dt" sz="half" idx="6"/>
          </p:nvPr>
        </p:nvSpPr>
        <p:spPr>
          <a:xfrm>
            <a:off x="495300" y="6377991"/>
            <a:ext cx="2278380" cy="323165"/>
          </a:xfrm>
          <a:prstGeom prst="rect">
            <a:avLst/>
          </a:prstGeom>
        </p:spPr>
        <p:txBody>
          <a:bodyPr wrap="square" lIns="0" tIns="0" rIns="0" bIns="0">
            <a:spAutoFit/>
          </a:bodyPr>
          <a:lstStyle>
            <a:lvl1pPr algn="l">
              <a:defRPr>
                <a:solidFill>
                  <a:schemeClr val="tx1">
                    <a:tint val="75000"/>
                  </a:schemeClr>
                </a:solidFill>
              </a:defRPr>
            </a:lvl1pPr>
          </a:lstStyle>
          <a:p>
            <a:pPr defTabSz="535991"/>
            <a:fld id="{1D8BD707-D9CF-40AE-B4C6-C98DA3205C09}" type="datetimeFigureOut">
              <a:rPr lang="en-US" sz="2100" smtClean="0">
                <a:solidFill>
                  <a:prstClr val="black">
                    <a:tint val="75000"/>
                  </a:prstClr>
                </a:solidFill>
                <a:latin typeface="Calibri"/>
              </a:rPr>
              <a:pPr defTabSz="535991"/>
              <a:t>17/01/14</a:t>
            </a:fld>
            <a:endParaRPr lang="en-US" sz="2100">
              <a:solidFill>
                <a:prstClr val="black">
                  <a:tint val="75000"/>
                </a:prstClr>
              </a:solidFill>
              <a:latin typeface="Calibri"/>
            </a:endParaRPr>
          </a:p>
        </p:txBody>
      </p:sp>
      <p:sp>
        <p:nvSpPr>
          <p:cNvPr id="6" name="Holder 6"/>
          <p:cNvSpPr>
            <a:spLocks noGrp="1"/>
          </p:cNvSpPr>
          <p:nvPr>
            <p:ph type="sldNum" sz="quarter" idx="7"/>
          </p:nvPr>
        </p:nvSpPr>
        <p:spPr>
          <a:xfrm>
            <a:off x="9097592" y="6578658"/>
            <a:ext cx="240083" cy="214589"/>
          </a:xfrm>
          <a:prstGeom prst="rect">
            <a:avLst/>
          </a:prstGeom>
        </p:spPr>
        <p:txBody>
          <a:bodyPr wrap="square" lIns="0" tIns="0" rIns="0" bIns="0">
            <a:spAutoFit/>
          </a:bodyPr>
          <a:lstStyle>
            <a:lvl1pPr>
              <a:defRPr sz="1400" b="0" i="0">
                <a:solidFill>
                  <a:schemeClr val="tx1"/>
                </a:solidFill>
                <a:latin typeface="Arial"/>
                <a:cs typeface="Arial"/>
              </a:defRPr>
            </a:lvl1pPr>
          </a:lstStyle>
          <a:p>
            <a:pPr marL="29776" defTabSz="535991">
              <a:lnSpc>
                <a:spcPts val="1672"/>
              </a:lnSpc>
            </a:pPr>
            <a:fld id="{81D60167-4931-47E6-BA6A-407CBD079E47}" type="slidenum">
              <a:rPr lang="uk-UA" spc="-6" smtClean="0">
                <a:solidFill>
                  <a:prstClr val="black"/>
                </a:solidFill>
              </a:rPr>
              <a:pPr marL="29776" defTabSz="535991">
                <a:lnSpc>
                  <a:spcPts val="1672"/>
                </a:lnSpc>
              </a:pPr>
              <a:t>‹#›</a:t>
            </a:fld>
            <a:endParaRPr lang="uk-UA" spc="-6" dirty="0">
              <a:solidFill>
                <a:prstClr val="black"/>
              </a:solidFill>
            </a:endParaRPr>
          </a:p>
        </p:txBody>
      </p:sp>
    </p:spTree>
    <p:extLst>
      <p:ext uri="{BB962C8B-B14F-4D97-AF65-F5344CB8AC3E}">
        <p14:creationId xmlns:p14="http://schemas.microsoft.com/office/powerpoint/2010/main" val="1151492990"/>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Lst>
  <p:txStyles>
    <p:titleStyle>
      <a:lvl1pPr>
        <a:defRPr>
          <a:latin typeface="+mj-lt"/>
          <a:ea typeface="+mj-ea"/>
          <a:cs typeface="+mj-cs"/>
        </a:defRPr>
      </a:lvl1pPr>
    </p:titleStyle>
    <p:bodyStyle>
      <a:lvl1pPr marL="0">
        <a:defRPr>
          <a:latin typeface="+mn-lt"/>
          <a:ea typeface="+mn-ea"/>
          <a:cs typeface="+mn-cs"/>
        </a:defRPr>
      </a:lvl1pPr>
      <a:lvl2pPr marL="535991">
        <a:defRPr>
          <a:latin typeface="+mn-lt"/>
          <a:ea typeface="+mn-ea"/>
          <a:cs typeface="+mn-cs"/>
        </a:defRPr>
      </a:lvl2pPr>
      <a:lvl3pPr marL="1071982">
        <a:defRPr>
          <a:latin typeface="+mn-lt"/>
          <a:ea typeface="+mn-ea"/>
          <a:cs typeface="+mn-cs"/>
        </a:defRPr>
      </a:lvl3pPr>
      <a:lvl4pPr marL="1607972">
        <a:defRPr>
          <a:latin typeface="+mn-lt"/>
          <a:ea typeface="+mn-ea"/>
          <a:cs typeface="+mn-cs"/>
        </a:defRPr>
      </a:lvl4pPr>
      <a:lvl5pPr marL="2143963">
        <a:defRPr>
          <a:latin typeface="+mn-lt"/>
          <a:ea typeface="+mn-ea"/>
          <a:cs typeface="+mn-cs"/>
        </a:defRPr>
      </a:lvl5pPr>
      <a:lvl6pPr marL="2679956">
        <a:defRPr>
          <a:latin typeface="+mn-lt"/>
          <a:ea typeface="+mn-ea"/>
          <a:cs typeface="+mn-cs"/>
        </a:defRPr>
      </a:lvl6pPr>
      <a:lvl7pPr marL="3215946">
        <a:defRPr>
          <a:latin typeface="+mn-lt"/>
          <a:ea typeface="+mn-ea"/>
          <a:cs typeface="+mn-cs"/>
        </a:defRPr>
      </a:lvl7pPr>
      <a:lvl8pPr marL="3751937">
        <a:defRPr>
          <a:latin typeface="+mn-lt"/>
          <a:ea typeface="+mn-ea"/>
          <a:cs typeface="+mn-cs"/>
        </a:defRPr>
      </a:lvl8pPr>
      <a:lvl9pPr marL="4287929">
        <a:defRPr>
          <a:latin typeface="+mn-lt"/>
          <a:ea typeface="+mn-ea"/>
          <a:cs typeface="+mn-cs"/>
        </a:defRPr>
      </a:lvl9pPr>
    </p:bodyStyle>
    <p:otherStyle>
      <a:lvl1pPr marL="0">
        <a:defRPr>
          <a:latin typeface="+mn-lt"/>
          <a:ea typeface="+mn-ea"/>
          <a:cs typeface="+mn-cs"/>
        </a:defRPr>
      </a:lvl1pPr>
      <a:lvl2pPr marL="535991">
        <a:defRPr>
          <a:latin typeface="+mn-lt"/>
          <a:ea typeface="+mn-ea"/>
          <a:cs typeface="+mn-cs"/>
        </a:defRPr>
      </a:lvl2pPr>
      <a:lvl3pPr marL="1071982">
        <a:defRPr>
          <a:latin typeface="+mn-lt"/>
          <a:ea typeface="+mn-ea"/>
          <a:cs typeface="+mn-cs"/>
        </a:defRPr>
      </a:lvl3pPr>
      <a:lvl4pPr marL="1607972">
        <a:defRPr>
          <a:latin typeface="+mn-lt"/>
          <a:ea typeface="+mn-ea"/>
          <a:cs typeface="+mn-cs"/>
        </a:defRPr>
      </a:lvl4pPr>
      <a:lvl5pPr marL="2143963">
        <a:defRPr>
          <a:latin typeface="+mn-lt"/>
          <a:ea typeface="+mn-ea"/>
          <a:cs typeface="+mn-cs"/>
        </a:defRPr>
      </a:lvl5pPr>
      <a:lvl6pPr marL="2679956">
        <a:defRPr>
          <a:latin typeface="+mn-lt"/>
          <a:ea typeface="+mn-ea"/>
          <a:cs typeface="+mn-cs"/>
        </a:defRPr>
      </a:lvl6pPr>
      <a:lvl7pPr marL="3215946">
        <a:defRPr>
          <a:latin typeface="+mn-lt"/>
          <a:ea typeface="+mn-ea"/>
          <a:cs typeface="+mn-cs"/>
        </a:defRPr>
      </a:lvl7pPr>
      <a:lvl8pPr marL="3751937">
        <a:defRPr>
          <a:latin typeface="+mn-lt"/>
          <a:ea typeface="+mn-ea"/>
          <a:cs typeface="+mn-cs"/>
        </a:defRPr>
      </a:lvl8pPr>
      <a:lvl9pPr marL="4287929">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fontAlgn="base">
              <a:spcBef>
                <a:spcPct val="0"/>
              </a:spcBef>
              <a:spcAft>
                <a:spcPct val="0"/>
              </a:spcAft>
              <a:defRPr/>
            </a:pPr>
            <a:r>
              <a:rPr kumimoji="0" lang="en-US">
                <a:ea typeface="Geneva" charset="0"/>
              </a:rPr>
              <a:t>LCWS'16</a:t>
            </a:r>
            <a:endParaRPr kumimoji="0" lang="en-US" dirty="0">
              <a:ea typeface="Geneva" charset="0"/>
            </a:endParaRPr>
          </a:p>
        </p:txBody>
      </p:sp>
      <p:sp>
        <p:nvSpPr>
          <p:cNvPr id="15" name="Footer Placeholder 4"/>
          <p:cNvSpPr>
            <a:spLocks noGrp="1"/>
          </p:cNvSpPr>
          <p:nvPr>
            <p:ph type="ftr" sz="quarter" idx="3"/>
          </p:nvPr>
        </p:nvSpPr>
        <p:spPr>
          <a:xfrm>
            <a:off x="1658249" y="6504386"/>
            <a:ext cx="67820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fontAlgn="base">
              <a:spcBef>
                <a:spcPct val="0"/>
              </a:spcBef>
              <a:spcAft>
                <a:spcPct val="0"/>
              </a:spcAft>
              <a:defRPr/>
            </a:pPr>
            <a:r>
              <a:rPr kumimoji="0" lang="en-US" smtClean="0"/>
              <a:t>N. Solyak | R&amp;D on ILC cost reduction</a:t>
            </a:r>
            <a:endParaRPr kumimoji="0" lang="en-US" b="1" dirty="0"/>
          </a:p>
        </p:txBody>
      </p:sp>
      <p:sp>
        <p:nvSpPr>
          <p:cNvPr id="16" name="Slide Number Placeholder 5"/>
          <p:cNvSpPr>
            <a:spLocks noGrp="1"/>
          </p:cNvSpPr>
          <p:nvPr>
            <p:ph type="sldNum" sz="quarter" idx="4"/>
          </p:nvPr>
        </p:nvSpPr>
        <p:spPr>
          <a:xfrm>
            <a:off x="240771" y="6504378"/>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fontAlgn="base">
              <a:spcBef>
                <a:spcPct val="0"/>
              </a:spcBef>
              <a:spcAft>
                <a:spcPct val="0"/>
              </a:spcAft>
              <a:defRPr/>
            </a:pPr>
            <a:fld id="{148C009B-CB69-E04A-B9B3-34B26D69E9CF}" type="slidenum">
              <a:rPr kumimoji="0" lang="en-US">
                <a:ea typeface="Geneva" charset="0"/>
              </a:rPr>
              <a:pPr fontAlgn="base">
                <a:spcBef>
                  <a:spcPct val="0"/>
                </a:spcBef>
                <a:spcAft>
                  <a:spcPct val="0"/>
                </a:spcAft>
                <a:defRPr/>
              </a:pPr>
              <a:t>‹#›</a:t>
            </a:fld>
            <a:endParaRPr kumimoji="0" lang="en-US" dirty="0">
              <a:ea typeface="Geneva" charset="0"/>
            </a:endParaRPr>
          </a:p>
        </p:txBody>
      </p:sp>
      <p:sp>
        <p:nvSpPr>
          <p:cNvPr id="20" name="Date Placeholder 3"/>
          <p:cNvSpPr txBox="1">
            <a:spLocks/>
          </p:cNvSpPr>
          <p:nvPr/>
        </p:nvSpPr>
        <p:spPr>
          <a:xfrm>
            <a:off x="6987608" y="4477487"/>
            <a:ext cx="1166019" cy="241300"/>
          </a:xfrm>
          <a:prstGeom prst="rect">
            <a:avLst/>
          </a:prstGeom>
        </p:spPr>
        <p:txBody>
          <a:bodyPr lIns="91353" tIns="45676" rIns="91353" bIns="45676"/>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kumimoji="0" lang="en-US" dirty="0">
              <a:solidFill>
                <a:srgbClr val="003087"/>
              </a:solidFill>
            </a:endParaRPr>
          </a:p>
        </p:txBody>
      </p:sp>
      <p:grpSp>
        <p:nvGrpSpPr>
          <p:cNvPr id="9" name="Group 8"/>
          <p:cNvGrpSpPr>
            <a:grpSpLocks noChangeAspect="1"/>
          </p:cNvGrpSpPr>
          <p:nvPr/>
        </p:nvGrpSpPr>
        <p:grpSpPr>
          <a:xfrm>
            <a:off x="233892" y="6258916"/>
            <a:ext cx="9424458" cy="197991"/>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7853781" y="6258863"/>
              <a:ext cx="1044157" cy="18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4894747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iming>
    <p:tnLst>
      <p:par>
        <p:cTn xmlns:p14="http://schemas.microsoft.com/office/powerpoint/2010/main" id="1" dur="indefinite" restart="never" nodeType="tmRoot"/>
      </p:par>
    </p:tnLst>
  </p:timing>
  <p:hf hdr="0"/>
  <p:txStyles>
    <p:titleStyle>
      <a:lvl1pPr algn="l" defTabSz="456774" rtl="0" eaLnBrk="1" fontAlgn="base" hangingPunct="1">
        <a:spcBef>
          <a:spcPct val="0"/>
        </a:spcBef>
        <a:spcAft>
          <a:spcPct val="0"/>
        </a:spcAft>
        <a:defRPr sz="1600" b="1" kern="1200">
          <a:solidFill>
            <a:srgbClr val="2E5286"/>
          </a:solidFill>
          <a:latin typeface="Helvetica"/>
          <a:ea typeface="Geneva" charset="0"/>
          <a:cs typeface="ＭＳ Ｐゴシック" charset="0"/>
        </a:defRPr>
      </a:lvl1pPr>
      <a:lvl2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2pPr>
      <a:lvl3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3pPr>
      <a:lvl4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4pPr>
      <a:lvl5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5pPr>
      <a:lvl6pPr marL="456774"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6pPr>
      <a:lvl7pPr marL="913543"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7pPr>
      <a:lvl8pPr marL="1370314"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8pPr>
      <a:lvl9pPr marL="1827088"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9pPr>
    </p:titleStyle>
    <p:bodyStyle>
      <a:lvl1pPr marL="342578" indent="-342578" algn="l" defTabSz="456774"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254" indent="-285481" algn="l" defTabSz="456774"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1929" indent="-228382" algn="l" defTabSz="456774"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598700" indent="-228382" algn="l" defTabSz="456774"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5472" indent="-228382" algn="l" defTabSz="456774"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2244" indent="-228382" algn="l" defTabSz="456774" rtl="0" eaLnBrk="1" latinLnBrk="0" hangingPunct="1">
        <a:spcBef>
          <a:spcPct val="20000"/>
        </a:spcBef>
        <a:buFont typeface="Arial"/>
        <a:buChar char="•"/>
        <a:defRPr sz="2000" kern="1200">
          <a:solidFill>
            <a:schemeClr val="tx1"/>
          </a:solidFill>
          <a:latin typeface="+mn-lt"/>
          <a:ea typeface="+mn-ea"/>
          <a:cs typeface="+mn-cs"/>
        </a:defRPr>
      </a:lvl6pPr>
      <a:lvl7pPr marL="2969015" indent="-228382" algn="l" defTabSz="456774" rtl="0" eaLnBrk="1" latinLnBrk="0" hangingPunct="1">
        <a:spcBef>
          <a:spcPct val="20000"/>
        </a:spcBef>
        <a:buFont typeface="Arial"/>
        <a:buChar char="•"/>
        <a:defRPr sz="2000" kern="1200">
          <a:solidFill>
            <a:schemeClr val="tx1"/>
          </a:solidFill>
          <a:latin typeface="+mn-lt"/>
          <a:ea typeface="+mn-ea"/>
          <a:cs typeface="+mn-cs"/>
        </a:defRPr>
      </a:lvl7pPr>
      <a:lvl8pPr marL="3425786" indent="-228382" algn="l" defTabSz="456774" rtl="0" eaLnBrk="1" latinLnBrk="0" hangingPunct="1">
        <a:spcBef>
          <a:spcPct val="20000"/>
        </a:spcBef>
        <a:buFont typeface="Arial"/>
        <a:buChar char="•"/>
        <a:defRPr sz="2000" kern="1200">
          <a:solidFill>
            <a:schemeClr val="tx1"/>
          </a:solidFill>
          <a:latin typeface="+mn-lt"/>
          <a:ea typeface="+mn-ea"/>
          <a:cs typeface="+mn-cs"/>
        </a:defRPr>
      </a:lvl8pPr>
      <a:lvl9pPr marL="3882558" indent="-228382" algn="l" defTabSz="45677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774" rtl="0" eaLnBrk="1" latinLnBrk="0" hangingPunct="1">
        <a:defRPr sz="1800" kern="1200">
          <a:solidFill>
            <a:schemeClr val="tx1"/>
          </a:solidFill>
          <a:latin typeface="+mn-lt"/>
          <a:ea typeface="+mn-ea"/>
          <a:cs typeface="+mn-cs"/>
        </a:defRPr>
      </a:lvl1pPr>
      <a:lvl2pPr marL="456774" algn="l" defTabSz="456774" rtl="0" eaLnBrk="1" latinLnBrk="0" hangingPunct="1">
        <a:defRPr sz="1800" kern="1200">
          <a:solidFill>
            <a:schemeClr val="tx1"/>
          </a:solidFill>
          <a:latin typeface="+mn-lt"/>
          <a:ea typeface="+mn-ea"/>
          <a:cs typeface="+mn-cs"/>
        </a:defRPr>
      </a:lvl2pPr>
      <a:lvl3pPr marL="913543" algn="l" defTabSz="456774" rtl="0" eaLnBrk="1" latinLnBrk="0" hangingPunct="1">
        <a:defRPr sz="1800" kern="1200">
          <a:solidFill>
            <a:schemeClr val="tx1"/>
          </a:solidFill>
          <a:latin typeface="+mn-lt"/>
          <a:ea typeface="+mn-ea"/>
          <a:cs typeface="+mn-cs"/>
        </a:defRPr>
      </a:lvl3pPr>
      <a:lvl4pPr marL="1370314" algn="l" defTabSz="456774" rtl="0" eaLnBrk="1" latinLnBrk="0" hangingPunct="1">
        <a:defRPr sz="1800" kern="1200">
          <a:solidFill>
            <a:schemeClr val="tx1"/>
          </a:solidFill>
          <a:latin typeface="+mn-lt"/>
          <a:ea typeface="+mn-ea"/>
          <a:cs typeface="+mn-cs"/>
        </a:defRPr>
      </a:lvl4pPr>
      <a:lvl5pPr marL="1827088" algn="l" defTabSz="456774" rtl="0" eaLnBrk="1" latinLnBrk="0" hangingPunct="1">
        <a:defRPr sz="1800" kern="1200">
          <a:solidFill>
            <a:schemeClr val="tx1"/>
          </a:solidFill>
          <a:latin typeface="+mn-lt"/>
          <a:ea typeface="+mn-ea"/>
          <a:cs typeface="+mn-cs"/>
        </a:defRPr>
      </a:lvl5pPr>
      <a:lvl6pPr marL="2283858" algn="l" defTabSz="456774" rtl="0" eaLnBrk="1" latinLnBrk="0" hangingPunct="1">
        <a:defRPr sz="1800" kern="1200">
          <a:solidFill>
            <a:schemeClr val="tx1"/>
          </a:solidFill>
          <a:latin typeface="+mn-lt"/>
          <a:ea typeface="+mn-ea"/>
          <a:cs typeface="+mn-cs"/>
        </a:defRPr>
      </a:lvl6pPr>
      <a:lvl7pPr marL="2740630" algn="l" defTabSz="456774" rtl="0" eaLnBrk="1" latinLnBrk="0" hangingPunct="1">
        <a:defRPr sz="1800" kern="1200">
          <a:solidFill>
            <a:schemeClr val="tx1"/>
          </a:solidFill>
          <a:latin typeface="+mn-lt"/>
          <a:ea typeface="+mn-ea"/>
          <a:cs typeface="+mn-cs"/>
        </a:defRPr>
      </a:lvl7pPr>
      <a:lvl8pPr marL="3197401" algn="l" defTabSz="456774" rtl="0" eaLnBrk="1" latinLnBrk="0" hangingPunct="1">
        <a:defRPr sz="1800" kern="1200">
          <a:solidFill>
            <a:schemeClr val="tx1"/>
          </a:solidFill>
          <a:latin typeface="+mn-lt"/>
          <a:ea typeface="+mn-ea"/>
          <a:cs typeface="+mn-cs"/>
        </a:defRPr>
      </a:lvl8pPr>
      <a:lvl9pPr marL="3654173" algn="l" defTabSz="456774"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46"/>
            <a:ext cx="9906000" cy="626533"/>
          </a:xfrm>
          <a:custGeom>
            <a:avLst/>
            <a:gdLst/>
            <a:ahLst/>
            <a:cxnLst/>
            <a:rect l="l" t="t" r="r" b="b"/>
            <a:pathLst>
              <a:path w="9144000" h="469900">
                <a:moveTo>
                  <a:pt x="0" y="469900"/>
                </a:moveTo>
                <a:lnTo>
                  <a:pt x="9144000" y="469900"/>
                </a:lnTo>
                <a:lnTo>
                  <a:pt x="9144000" y="0"/>
                </a:lnTo>
                <a:lnTo>
                  <a:pt x="0" y="0"/>
                </a:lnTo>
                <a:lnTo>
                  <a:pt x="0" y="469900"/>
                </a:lnTo>
                <a:close/>
              </a:path>
            </a:pathLst>
          </a:custGeom>
          <a:solidFill>
            <a:srgbClr val="113F7C"/>
          </a:solidFill>
        </p:spPr>
        <p:txBody>
          <a:bodyPr wrap="square" lIns="0" tIns="0" rIns="0" bIns="0" rtlCol="0"/>
          <a:lstStyle/>
          <a:p>
            <a:pPr defTabSz="536296"/>
            <a:endParaRPr sz="2100" smtClean="0">
              <a:solidFill>
                <a:prstClr val="black"/>
              </a:solidFill>
              <a:latin typeface="Calibri"/>
            </a:endParaRPr>
          </a:p>
        </p:txBody>
      </p:sp>
      <p:sp>
        <p:nvSpPr>
          <p:cNvPr id="17" name="bk object 17"/>
          <p:cNvSpPr/>
          <p:nvPr/>
        </p:nvSpPr>
        <p:spPr>
          <a:xfrm>
            <a:off x="0" y="46"/>
            <a:ext cx="9906000" cy="626533"/>
          </a:xfrm>
          <a:custGeom>
            <a:avLst/>
            <a:gdLst/>
            <a:ahLst/>
            <a:cxnLst/>
            <a:rect l="l" t="t" r="r" b="b"/>
            <a:pathLst>
              <a:path w="9144000" h="469900">
                <a:moveTo>
                  <a:pt x="0" y="0"/>
                </a:moveTo>
                <a:lnTo>
                  <a:pt x="9144000" y="0"/>
                </a:lnTo>
                <a:lnTo>
                  <a:pt x="9144000" y="469900"/>
                </a:lnTo>
                <a:lnTo>
                  <a:pt x="0" y="469900"/>
                </a:lnTo>
                <a:lnTo>
                  <a:pt x="0" y="0"/>
                </a:lnTo>
                <a:close/>
              </a:path>
            </a:pathLst>
          </a:custGeom>
          <a:ln w="9525">
            <a:solidFill>
              <a:srgbClr val="4A7EBB"/>
            </a:solidFill>
          </a:ln>
        </p:spPr>
        <p:txBody>
          <a:bodyPr wrap="square" lIns="0" tIns="0" rIns="0" bIns="0" rtlCol="0"/>
          <a:lstStyle/>
          <a:p>
            <a:pPr defTabSz="536296"/>
            <a:endParaRPr sz="2100" smtClean="0">
              <a:solidFill>
                <a:prstClr val="black"/>
              </a:solidFill>
              <a:latin typeface="Calibri"/>
            </a:endParaRPr>
          </a:p>
        </p:txBody>
      </p:sp>
      <p:sp>
        <p:nvSpPr>
          <p:cNvPr id="18" name="bk object 18"/>
          <p:cNvSpPr/>
          <p:nvPr/>
        </p:nvSpPr>
        <p:spPr>
          <a:xfrm>
            <a:off x="801180" y="273803"/>
            <a:ext cx="127953" cy="0"/>
          </a:xfrm>
          <a:custGeom>
            <a:avLst/>
            <a:gdLst/>
            <a:ahLst/>
            <a:cxnLst/>
            <a:rect l="l" t="t" r="r" b="b"/>
            <a:pathLst>
              <a:path w="118109">
                <a:moveTo>
                  <a:pt x="0" y="0"/>
                </a:moveTo>
                <a:lnTo>
                  <a:pt x="117488" y="0"/>
                </a:lnTo>
              </a:path>
            </a:pathLst>
          </a:custGeom>
          <a:ln w="31022">
            <a:solidFill>
              <a:srgbClr val="FEFEFE"/>
            </a:solidFill>
          </a:ln>
        </p:spPr>
        <p:txBody>
          <a:bodyPr wrap="square" lIns="0" tIns="0" rIns="0" bIns="0" rtlCol="0"/>
          <a:lstStyle/>
          <a:p>
            <a:pPr defTabSz="536296"/>
            <a:endParaRPr sz="2100" smtClean="0">
              <a:solidFill>
                <a:prstClr val="black"/>
              </a:solidFill>
              <a:latin typeface="Calibri"/>
            </a:endParaRPr>
          </a:p>
        </p:txBody>
      </p:sp>
      <p:sp>
        <p:nvSpPr>
          <p:cNvPr id="19" name="bk object 19"/>
          <p:cNvSpPr/>
          <p:nvPr/>
        </p:nvSpPr>
        <p:spPr>
          <a:xfrm>
            <a:off x="864984" y="294484"/>
            <a:ext cx="0" cy="127000"/>
          </a:xfrm>
          <a:custGeom>
            <a:avLst/>
            <a:gdLst/>
            <a:ahLst/>
            <a:cxnLst/>
            <a:rect l="l" t="t" r="r" b="b"/>
            <a:pathLst>
              <a:path h="95250">
                <a:moveTo>
                  <a:pt x="0" y="0"/>
                </a:moveTo>
                <a:lnTo>
                  <a:pt x="0" y="94633"/>
                </a:lnTo>
              </a:path>
            </a:pathLst>
          </a:custGeom>
          <a:ln w="38643">
            <a:solidFill>
              <a:srgbClr val="FEFEFE"/>
            </a:solidFill>
          </a:ln>
        </p:spPr>
        <p:txBody>
          <a:bodyPr wrap="square" lIns="0" tIns="0" rIns="0" bIns="0" rtlCol="0"/>
          <a:lstStyle/>
          <a:p>
            <a:pPr defTabSz="536296"/>
            <a:endParaRPr sz="2100" smtClean="0">
              <a:solidFill>
                <a:prstClr val="black"/>
              </a:solidFill>
              <a:latin typeface="Calibri"/>
            </a:endParaRPr>
          </a:p>
        </p:txBody>
      </p:sp>
      <p:sp>
        <p:nvSpPr>
          <p:cNvPr id="20" name="bk object 20"/>
          <p:cNvSpPr/>
          <p:nvPr/>
        </p:nvSpPr>
        <p:spPr>
          <a:xfrm>
            <a:off x="948061" y="253121"/>
            <a:ext cx="133455" cy="167640"/>
          </a:xfrm>
          <a:custGeom>
            <a:avLst/>
            <a:gdLst/>
            <a:ahLst/>
            <a:cxnLst/>
            <a:rect l="l" t="t" r="r" b="b"/>
            <a:pathLst>
              <a:path w="123190" h="125729">
                <a:moveTo>
                  <a:pt x="38643" y="125655"/>
                </a:moveTo>
                <a:lnTo>
                  <a:pt x="0" y="125655"/>
                </a:lnTo>
                <a:lnTo>
                  <a:pt x="0" y="0"/>
                </a:lnTo>
                <a:lnTo>
                  <a:pt x="64198" y="0"/>
                </a:lnTo>
                <a:lnTo>
                  <a:pt x="72602" y="181"/>
                </a:lnTo>
                <a:lnTo>
                  <a:pt x="110632" y="20054"/>
                </a:lnTo>
                <a:lnTo>
                  <a:pt x="112146" y="25381"/>
                </a:lnTo>
                <a:lnTo>
                  <a:pt x="38643" y="25381"/>
                </a:lnTo>
                <a:lnTo>
                  <a:pt x="38643" y="50763"/>
                </a:lnTo>
                <a:lnTo>
                  <a:pt x="109422" y="50763"/>
                </a:lnTo>
                <a:lnTo>
                  <a:pt x="108139" y="52956"/>
                </a:lnTo>
                <a:lnTo>
                  <a:pt x="105334" y="57970"/>
                </a:lnTo>
                <a:lnTo>
                  <a:pt x="82584" y="70191"/>
                </a:lnTo>
                <a:lnTo>
                  <a:pt x="90376" y="73011"/>
                </a:lnTo>
                <a:lnTo>
                  <a:pt x="92557" y="74578"/>
                </a:lnTo>
                <a:lnTo>
                  <a:pt x="38643" y="74578"/>
                </a:lnTo>
                <a:lnTo>
                  <a:pt x="38643" y="125655"/>
                </a:lnTo>
                <a:close/>
              </a:path>
              <a:path w="123190" h="125729">
                <a:moveTo>
                  <a:pt x="109422" y="50763"/>
                </a:moveTo>
                <a:lnTo>
                  <a:pt x="56718" y="50763"/>
                </a:lnTo>
                <a:lnTo>
                  <a:pt x="65133" y="49196"/>
                </a:lnTo>
                <a:lnTo>
                  <a:pt x="67626" y="48569"/>
                </a:lnTo>
                <a:lnTo>
                  <a:pt x="69807" y="47316"/>
                </a:lnTo>
                <a:lnTo>
                  <a:pt x="72924" y="42929"/>
                </a:lnTo>
                <a:lnTo>
                  <a:pt x="73859" y="40736"/>
                </a:lnTo>
                <a:lnTo>
                  <a:pt x="73859" y="33842"/>
                </a:lnTo>
                <a:lnTo>
                  <a:pt x="72612" y="30708"/>
                </a:lnTo>
                <a:lnTo>
                  <a:pt x="70119" y="28515"/>
                </a:lnTo>
                <a:lnTo>
                  <a:pt x="67314" y="26321"/>
                </a:lnTo>
                <a:lnTo>
                  <a:pt x="62639" y="25381"/>
                </a:lnTo>
                <a:lnTo>
                  <a:pt x="112146" y="25381"/>
                </a:lnTo>
                <a:lnTo>
                  <a:pt x="112502" y="26635"/>
                </a:lnTo>
                <a:lnTo>
                  <a:pt x="112502" y="41676"/>
                </a:lnTo>
                <a:lnTo>
                  <a:pt x="111256" y="47629"/>
                </a:lnTo>
                <a:lnTo>
                  <a:pt x="109422" y="50763"/>
                </a:lnTo>
                <a:close/>
              </a:path>
              <a:path w="123190" h="125729">
                <a:moveTo>
                  <a:pt x="122786" y="125655"/>
                </a:moveTo>
                <a:lnTo>
                  <a:pt x="79156" y="125655"/>
                </a:lnTo>
                <a:lnTo>
                  <a:pt x="58588" y="87112"/>
                </a:lnTo>
                <a:lnTo>
                  <a:pt x="55783" y="82098"/>
                </a:lnTo>
                <a:lnTo>
                  <a:pt x="53602" y="78965"/>
                </a:lnTo>
                <a:lnTo>
                  <a:pt x="51420" y="77398"/>
                </a:lnTo>
                <a:lnTo>
                  <a:pt x="48616" y="75518"/>
                </a:lnTo>
                <a:lnTo>
                  <a:pt x="45499" y="74578"/>
                </a:lnTo>
                <a:lnTo>
                  <a:pt x="92557" y="74578"/>
                </a:lnTo>
                <a:lnTo>
                  <a:pt x="95985" y="78025"/>
                </a:lnTo>
                <a:lnTo>
                  <a:pt x="98790" y="81158"/>
                </a:lnTo>
                <a:lnTo>
                  <a:pt x="101283" y="84605"/>
                </a:lnTo>
                <a:lnTo>
                  <a:pt x="103153" y="87112"/>
                </a:lnTo>
                <a:lnTo>
                  <a:pt x="104088" y="88992"/>
                </a:lnTo>
                <a:lnTo>
                  <a:pt x="122786" y="125655"/>
                </a:lnTo>
                <a:close/>
              </a:path>
            </a:pathLst>
          </a:custGeom>
          <a:solidFill>
            <a:srgbClr val="FEFEFE"/>
          </a:solidFill>
        </p:spPr>
        <p:txBody>
          <a:bodyPr wrap="square" lIns="0" tIns="0" rIns="0" bIns="0" rtlCol="0"/>
          <a:lstStyle/>
          <a:p>
            <a:pPr defTabSz="536296"/>
            <a:endParaRPr sz="2100" smtClean="0">
              <a:solidFill>
                <a:prstClr val="black"/>
              </a:solidFill>
              <a:latin typeface="Calibri"/>
            </a:endParaRPr>
          </a:p>
        </p:txBody>
      </p:sp>
      <p:sp>
        <p:nvSpPr>
          <p:cNvPr id="21" name="bk object 21"/>
          <p:cNvSpPr/>
          <p:nvPr/>
        </p:nvSpPr>
        <p:spPr>
          <a:xfrm>
            <a:off x="1117011" y="253121"/>
            <a:ext cx="0" cy="167640"/>
          </a:xfrm>
          <a:custGeom>
            <a:avLst/>
            <a:gdLst/>
            <a:ahLst/>
            <a:cxnLst/>
            <a:rect l="l" t="t" r="r" b="b"/>
            <a:pathLst>
              <a:path h="125729">
                <a:moveTo>
                  <a:pt x="0" y="0"/>
                </a:moveTo>
                <a:lnTo>
                  <a:pt x="0" y="125655"/>
                </a:lnTo>
              </a:path>
            </a:pathLst>
          </a:custGeom>
          <a:ln w="38955">
            <a:solidFill>
              <a:srgbClr val="FEFEFE"/>
            </a:solidFill>
          </a:ln>
        </p:spPr>
        <p:txBody>
          <a:bodyPr wrap="square" lIns="0" tIns="0" rIns="0" bIns="0" rtlCol="0"/>
          <a:lstStyle/>
          <a:p>
            <a:pPr defTabSz="536296"/>
            <a:endParaRPr sz="2100" smtClean="0">
              <a:solidFill>
                <a:prstClr val="black"/>
              </a:solidFill>
              <a:latin typeface="Calibri"/>
            </a:endParaRPr>
          </a:p>
        </p:txBody>
      </p:sp>
      <p:sp>
        <p:nvSpPr>
          <p:cNvPr id="22" name="bk object 22"/>
          <p:cNvSpPr/>
          <p:nvPr/>
        </p:nvSpPr>
        <p:spPr>
          <a:xfrm>
            <a:off x="1168169" y="253167"/>
            <a:ext cx="130015" cy="171027"/>
          </a:xfrm>
          <a:custGeom>
            <a:avLst/>
            <a:gdLst/>
            <a:ahLst/>
            <a:cxnLst/>
            <a:rect l="l" t="t" r="r" b="b"/>
            <a:pathLst>
              <a:path w="120015" h="128270">
                <a:moveTo>
                  <a:pt x="62951" y="127848"/>
                </a:moveTo>
                <a:lnTo>
                  <a:pt x="56718" y="127848"/>
                </a:lnTo>
                <a:lnTo>
                  <a:pt x="43006" y="126595"/>
                </a:lnTo>
                <a:lnTo>
                  <a:pt x="11842" y="110614"/>
                </a:lnTo>
                <a:lnTo>
                  <a:pt x="7791" y="105913"/>
                </a:lnTo>
                <a:lnTo>
                  <a:pt x="4986" y="100900"/>
                </a:lnTo>
                <a:lnTo>
                  <a:pt x="3428" y="95886"/>
                </a:lnTo>
                <a:lnTo>
                  <a:pt x="1246" y="88052"/>
                </a:lnTo>
                <a:lnTo>
                  <a:pt x="0" y="80845"/>
                </a:lnTo>
                <a:lnTo>
                  <a:pt x="0" y="0"/>
                </a:lnTo>
                <a:lnTo>
                  <a:pt x="38331" y="0"/>
                </a:lnTo>
                <a:lnTo>
                  <a:pt x="38331" y="83352"/>
                </a:lnTo>
                <a:lnTo>
                  <a:pt x="40201" y="88679"/>
                </a:lnTo>
                <a:lnTo>
                  <a:pt x="43941" y="92752"/>
                </a:lnTo>
                <a:lnTo>
                  <a:pt x="47992" y="96513"/>
                </a:lnTo>
                <a:lnTo>
                  <a:pt x="52979" y="98393"/>
                </a:lnTo>
                <a:lnTo>
                  <a:pt x="115292" y="98393"/>
                </a:lnTo>
                <a:lnTo>
                  <a:pt x="113749" y="102466"/>
                </a:lnTo>
                <a:lnTo>
                  <a:pt x="77520" y="126712"/>
                </a:lnTo>
                <a:lnTo>
                  <a:pt x="70557" y="127559"/>
                </a:lnTo>
                <a:lnTo>
                  <a:pt x="62951" y="127848"/>
                </a:lnTo>
                <a:close/>
              </a:path>
              <a:path w="120015" h="128270">
                <a:moveTo>
                  <a:pt x="115292" y="98393"/>
                </a:moveTo>
                <a:lnTo>
                  <a:pt x="66379" y="98393"/>
                </a:lnTo>
                <a:lnTo>
                  <a:pt x="71677" y="96513"/>
                </a:lnTo>
                <a:lnTo>
                  <a:pt x="79156" y="88992"/>
                </a:lnTo>
                <a:lnTo>
                  <a:pt x="81026" y="83665"/>
                </a:lnTo>
                <a:lnTo>
                  <a:pt x="81026" y="0"/>
                </a:lnTo>
                <a:lnTo>
                  <a:pt x="119670" y="0"/>
                </a:lnTo>
                <a:lnTo>
                  <a:pt x="119670" y="82098"/>
                </a:lnTo>
                <a:lnTo>
                  <a:pt x="118423" y="89306"/>
                </a:lnTo>
                <a:lnTo>
                  <a:pt x="116242" y="95886"/>
                </a:lnTo>
                <a:lnTo>
                  <a:pt x="115292" y="98393"/>
                </a:lnTo>
                <a:close/>
              </a:path>
            </a:pathLst>
          </a:custGeom>
          <a:solidFill>
            <a:srgbClr val="FEFEFE"/>
          </a:solidFill>
        </p:spPr>
        <p:txBody>
          <a:bodyPr wrap="square" lIns="0" tIns="0" rIns="0" bIns="0" rtlCol="0"/>
          <a:lstStyle/>
          <a:p>
            <a:pPr defTabSz="536296"/>
            <a:endParaRPr sz="2100" smtClean="0">
              <a:solidFill>
                <a:prstClr val="black"/>
              </a:solidFill>
              <a:latin typeface="Calibri"/>
            </a:endParaRPr>
          </a:p>
        </p:txBody>
      </p:sp>
      <p:sp>
        <p:nvSpPr>
          <p:cNvPr id="23" name="bk object 23"/>
          <p:cNvSpPr/>
          <p:nvPr/>
        </p:nvSpPr>
        <p:spPr>
          <a:xfrm>
            <a:off x="1325154" y="253121"/>
            <a:ext cx="152030" cy="167640"/>
          </a:xfrm>
          <a:custGeom>
            <a:avLst/>
            <a:gdLst/>
            <a:ahLst/>
            <a:cxnLst/>
            <a:rect l="l" t="t" r="r" b="b"/>
            <a:pathLst>
              <a:path w="140334" h="125729">
                <a:moveTo>
                  <a:pt x="31475" y="125655"/>
                </a:moveTo>
                <a:lnTo>
                  <a:pt x="0" y="125655"/>
                </a:lnTo>
                <a:lnTo>
                  <a:pt x="0" y="0"/>
                </a:lnTo>
                <a:lnTo>
                  <a:pt x="50797" y="0"/>
                </a:lnTo>
                <a:lnTo>
                  <a:pt x="58320" y="29768"/>
                </a:lnTo>
                <a:lnTo>
                  <a:pt x="31475" y="29768"/>
                </a:lnTo>
                <a:lnTo>
                  <a:pt x="31475" y="125655"/>
                </a:lnTo>
                <a:close/>
              </a:path>
              <a:path w="140334" h="125729">
                <a:moveTo>
                  <a:pt x="96926" y="76458"/>
                </a:moveTo>
                <a:lnTo>
                  <a:pt x="70119" y="76458"/>
                </a:lnTo>
                <a:lnTo>
                  <a:pt x="89752" y="0"/>
                </a:lnTo>
                <a:lnTo>
                  <a:pt x="140238" y="0"/>
                </a:lnTo>
                <a:lnTo>
                  <a:pt x="140238" y="29768"/>
                </a:lnTo>
                <a:lnTo>
                  <a:pt x="108762" y="29768"/>
                </a:lnTo>
                <a:lnTo>
                  <a:pt x="96926" y="76458"/>
                </a:lnTo>
                <a:close/>
              </a:path>
              <a:path w="140334" h="125729">
                <a:moveTo>
                  <a:pt x="84454" y="125655"/>
                </a:moveTo>
                <a:lnTo>
                  <a:pt x="55783" y="125655"/>
                </a:lnTo>
                <a:lnTo>
                  <a:pt x="31475" y="29768"/>
                </a:lnTo>
                <a:lnTo>
                  <a:pt x="58320" y="29768"/>
                </a:lnTo>
                <a:lnTo>
                  <a:pt x="70119" y="76458"/>
                </a:lnTo>
                <a:lnTo>
                  <a:pt x="96926" y="76458"/>
                </a:lnTo>
                <a:lnTo>
                  <a:pt x="84454" y="125655"/>
                </a:lnTo>
                <a:close/>
              </a:path>
              <a:path w="140334" h="125729">
                <a:moveTo>
                  <a:pt x="140238" y="125655"/>
                </a:moveTo>
                <a:lnTo>
                  <a:pt x="108762" y="125655"/>
                </a:lnTo>
                <a:lnTo>
                  <a:pt x="108762" y="29768"/>
                </a:lnTo>
                <a:lnTo>
                  <a:pt x="140238" y="29768"/>
                </a:lnTo>
                <a:lnTo>
                  <a:pt x="140238" y="125655"/>
                </a:lnTo>
                <a:close/>
              </a:path>
            </a:pathLst>
          </a:custGeom>
          <a:solidFill>
            <a:srgbClr val="FEFEFE"/>
          </a:solidFill>
        </p:spPr>
        <p:txBody>
          <a:bodyPr wrap="square" lIns="0" tIns="0" rIns="0" bIns="0" rtlCol="0"/>
          <a:lstStyle/>
          <a:p>
            <a:pPr defTabSz="536296"/>
            <a:endParaRPr sz="2100" smtClean="0">
              <a:solidFill>
                <a:prstClr val="black"/>
              </a:solidFill>
              <a:latin typeface="Calibri"/>
            </a:endParaRPr>
          </a:p>
        </p:txBody>
      </p:sp>
      <p:sp>
        <p:nvSpPr>
          <p:cNvPr id="24" name="bk object 24"/>
          <p:cNvSpPr/>
          <p:nvPr/>
        </p:nvSpPr>
        <p:spPr>
          <a:xfrm>
            <a:off x="1504110" y="270949"/>
            <a:ext cx="103875" cy="0"/>
          </a:xfrm>
          <a:custGeom>
            <a:avLst/>
            <a:gdLst/>
            <a:ahLst/>
            <a:cxnLst/>
            <a:rect l="l" t="t" r="r" b="b"/>
            <a:pathLst>
              <a:path w="95884">
                <a:moveTo>
                  <a:pt x="0" y="0"/>
                </a:moveTo>
                <a:lnTo>
                  <a:pt x="95362" y="0"/>
                </a:lnTo>
              </a:path>
            </a:pathLst>
          </a:custGeom>
          <a:ln w="26743">
            <a:solidFill>
              <a:srgbClr val="FEFEFE"/>
            </a:solidFill>
          </a:ln>
        </p:spPr>
        <p:txBody>
          <a:bodyPr wrap="square" lIns="0" tIns="0" rIns="0" bIns="0" rtlCol="0"/>
          <a:lstStyle/>
          <a:p>
            <a:pPr defTabSz="536296"/>
            <a:endParaRPr sz="2100" smtClean="0">
              <a:solidFill>
                <a:prstClr val="black"/>
              </a:solidFill>
              <a:latin typeface="Calibri"/>
            </a:endParaRPr>
          </a:p>
        </p:txBody>
      </p:sp>
      <p:sp>
        <p:nvSpPr>
          <p:cNvPr id="25" name="bk object 25"/>
          <p:cNvSpPr/>
          <p:nvPr/>
        </p:nvSpPr>
        <p:spPr>
          <a:xfrm>
            <a:off x="1504110" y="303211"/>
            <a:ext cx="41963" cy="0"/>
          </a:xfrm>
          <a:custGeom>
            <a:avLst/>
            <a:gdLst/>
            <a:ahLst/>
            <a:cxnLst/>
            <a:rect l="l" t="t" r="r" b="b"/>
            <a:pathLst>
              <a:path w="38734">
                <a:moveTo>
                  <a:pt x="0" y="0"/>
                </a:moveTo>
                <a:lnTo>
                  <a:pt x="38643" y="0"/>
                </a:lnTo>
              </a:path>
            </a:pathLst>
          </a:custGeom>
          <a:ln w="21649">
            <a:solidFill>
              <a:srgbClr val="FEFEFE"/>
            </a:solidFill>
          </a:ln>
        </p:spPr>
        <p:txBody>
          <a:bodyPr wrap="square" lIns="0" tIns="0" rIns="0" bIns="0" rtlCol="0"/>
          <a:lstStyle/>
          <a:p>
            <a:pPr defTabSz="536296"/>
            <a:endParaRPr sz="2100" smtClean="0">
              <a:solidFill>
                <a:prstClr val="black"/>
              </a:solidFill>
              <a:latin typeface="Calibri"/>
            </a:endParaRPr>
          </a:p>
        </p:txBody>
      </p:sp>
      <p:sp>
        <p:nvSpPr>
          <p:cNvPr id="26" name="bk object 26"/>
          <p:cNvSpPr/>
          <p:nvPr/>
        </p:nvSpPr>
        <p:spPr>
          <a:xfrm>
            <a:off x="1504090" y="334624"/>
            <a:ext cx="94933" cy="0"/>
          </a:xfrm>
          <a:custGeom>
            <a:avLst/>
            <a:gdLst/>
            <a:ahLst/>
            <a:cxnLst/>
            <a:rect l="l" t="t" r="r" b="b"/>
            <a:pathLst>
              <a:path w="87630">
                <a:moveTo>
                  <a:pt x="0" y="0"/>
                </a:moveTo>
                <a:lnTo>
                  <a:pt x="87259" y="0"/>
                </a:lnTo>
              </a:path>
            </a:pathLst>
          </a:custGeom>
          <a:ln w="25469">
            <a:solidFill>
              <a:srgbClr val="FEFEFE"/>
            </a:solidFill>
          </a:ln>
        </p:spPr>
        <p:txBody>
          <a:bodyPr wrap="square" lIns="0" tIns="0" rIns="0" bIns="0" rtlCol="0"/>
          <a:lstStyle/>
          <a:p>
            <a:pPr defTabSz="536296"/>
            <a:endParaRPr sz="2100" smtClean="0">
              <a:solidFill>
                <a:prstClr val="black"/>
              </a:solidFill>
              <a:latin typeface="Calibri"/>
            </a:endParaRPr>
          </a:p>
        </p:txBody>
      </p:sp>
      <p:sp>
        <p:nvSpPr>
          <p:cNvPr id="27" name="bk object 27"/>
          <p:cNvSpPr/>
          <p:nvPr/>
        </p:nvSpPr>
        <p:spPr>
          <a:xfrm>
            <a:off x="1525015" y="351650"/>
            <a:ext cx="0" cy="70273"/>
          </a:xfrm>
          <a:custGeom>
            <a:avLst/>
            <a:gdLst/>
            <a:ahLst/>
            <a:cxnLst/>
            <a:rect l="l" t="t" r="r" b="b"/>
            <a:pathLst>
              <a:path h="52704">
                <a:moveTo>
                  <a:pt x="0" y="0"/>
                </a:moveTo>
                <a:lnTo>
                  <a:pt x="0" y="52212"/>
                </a:lnTo>
              </a:path>
            </a:pathLst>
          </a:custGeom>
          <a:ln w="38643">
            <a:solidFill>
              <a:srgbClr val="FEFEFE"/>
            </a:solidFill>
          </a:ln>
        </p:spPr>
        <p:txBody>
          <a:bodyPr wrap="square" lIns="0" tIns="0" rIns="0" bIns="0" rtlCol="0"/>
          <a:lstStyle/>
          <a:p>
            <a:pPr defTabSz="536296"/>
            <a:endParaRPr sz="2100" smtClean="0">
              <a:solidFill>
                <a:prstClr val="black"/>
              </a:solidFill>
              <a:latin typeface="Calibri"/>
            </a:endParaRPr>
          </a:p>
        </p:txBody>
      </p:sp>
      <p:sp>
        <p:nvSpPr>
          <p:cNvPr id="28" name="bk object 28"/>
          <p:cNvSpPr/>
          <p:nvPr/>
        </p:nvSpPr>
        <p:spPr>
          <a:xfrm>
            <a:off x="518589" y="181252"/>
            <a:ext cx="250402" cy="309880"/>
          </a:xfrm>
          <a:custGeom>
            <a:avLst/>
            <a:gdLst/>
            <a:ahLst/>
            <a:cxnLst/>
            <a:rect l="l" t="t" r="r" b="b"/>
            <a:pathLst>
              <a:path w="231140" h="232410">
                <a:moveTo>
                  <a:pt x="81031" y="4705"/>
                </a:moveTo>
                <a:lnTo>
                  <a:pt x="126818" y="0"/>
                </a:lnTo>
                <a:lnTo>
                  <a:pt x="169420" y="12891"/>
                </a:lnTo>
                <a:lnTo>
                  <a:pt x="204134" y="40882"/>
                </a:lnTo>
                <a:lnTo>
                  <a:pt x="226256" y="81477"/>
                </a:lnTo>
                <a:lnTo>
                  <a:pt x="230936" y="127515"/>
                </a:lnTo>
                <a:lnTo>
                  <a:pt x="218114" y="170352"/>
                </a:lnTo>
                <a:lnTo>
                  <a:pt x="190276" y="205257"/>
                </a:lnTo>
                <a:lnTo>
                  <a:pt x="149904" y="227500"/>
                </a:lnTo>
                <a:lnTo>
                  <a:pt x="104248" y="232205"/>
                </a:lnTo>
                <a:lnTo>
                  <a:pt x="61631" y="219314"/>
                </a:lnTo>
                <a:lnTo>
                  <a:pt x="26844" y="191322"/>
                </a:lnTo>
                <a:lnTo>
                  <a:pt x="4679" y="150728"/>
                </a:lnTo>
                <a:lnTo>
                  <a:pt x="0" y="104689"/>
                </a:lnTo>
                <a:lnTo>
                  <a:pt x="12821" y="61853"/>
                </a:lnTo>
                <a:lnTo>
                  <a:pt x="40659" y="26948"/>
                </a:lnTo>
                <a:lnTo>
                  <a:pt x="81031" y="4705"/>
                </a:lnTo>
                <a:close/>
              </a:path>
            </a:pathLst>
          </a:custGeom>
          <a:ln w="4062">
            <a:solidFill>
              <a:srgbClr val="FEFEFE"/>
            </a:solidFill>
          </a:ln>
        </p:spPr>
        <p:txBody>
          <a:bodyPr wrap="square" lIns="0" tIns="0" rIns="0" bIns="0" rtlCol="0"/>
          <a:lstStyle/>
          <a:p>
            <a:pPr defTabSz="536296"/>
            <a:endParaRPr sz="2100" smtClean="0">
              <a:solidFill>
                <a:prstClr val="black"/>
              </a:solidFill>
              <a:latin typeface="Calibri"/>
            </a:endParaRPr>
          </a:p>
        </p:txBody>
      </p:sp>
      <p:sp>
        <p:nvSpPr>
          <p:cNvPr id="29" name="bk object 29"/>
          <p:cNvSpPr/>
          <p:nvPr/>
        </p:nvSpPr>
        <p:spPr>
          <a:xfrm>
            <a:off x="551522" y="220964"/>
            <a:ext cx="186425" cy="230293"/>
          </a:xfrm>
          <a:custGeom>
            <a:avLst/>
            <a:gdLst/>
            <a:ahLst/>
            <a:cxnLst/>
            <a:rect l="l" t="t" r="r" b="b"/>
            <a:pathLst>
              <a:path w="172084" h="172720">
                <a:moveTo>
                  <a:pt x="60302" y="3471"/>
                </a:moveTo>
                <a:lnTo>
                  <a:pt x="94242" y="0"/>
                </a:lnTo>
                <a:lnTo>
                  <a:pt x="125903" y="9542"/>
                </a:lnTo>
                <a:lnTo>
                  <a:pt x="151720" y="30307"/>
                </a:lnTo>
                <a:lnTo>
                  <a:pt x="168130" y="60501"/>
                </a:lnTo>
                <a:lnTo>
                  <a:pt x="171539" y="94628"/>
                </a:lnTo>
                <a:lnTo>
                  <a:pt x="161975" y="126463"/>
                </a:lnTo>
                <a:lnTo>
                  <a:pt x="141309" y="152422"/>
                </a:lnTo>
                <a:lnTo>
                  <a:pt x="111411" y="168922"/>
                </a:lnTo>
                <a:lnTo>
                  <a:pt x="77472" y="172394"/>
                </a:lnTo>
                <a:lnTo>
                  <a:pt x="45811" y="162851"/>
                </a:lnTo>
                <a:lnTo>
                  <a:pt x="19993" y="142086"/>
                </a:lnTo>
                <a:lnTo>
                  <a:pt x="3583" y="111892"/>
                </a:lnTo>
                <a:lnTo>
                  <a:pt x="0" y="77765"/>
                </a:lnTo>
                <a:lnTo>
                  <a:pt x="9505" y="45930"/>
                </a:lnTo>
                <a:lnTo>
                  <a:pt x="30229" y="19971"/>
                </a:lnTo>
                <a:lnTo>
                  <a:pt x="60302" y="3471"/>
                </a:lnTo>
                <a:close/>
              </a:path>
            </a:pathLst>
          </a:custGeom>
          <a:ln w="4062">
            <a:solidFill>
              <a:srgbClr val="FEFEFE"/>
            </a:solidFill>
          </a:ln>
        </p:spPr>
        <p:txBody>
          <a:bodyPr wrap="square" lIns="0" tIns="0" rIns="0" bIns="0" rtlCol="0"/>
          <a:lstStyle/>
          <a:p>
            <a:pPr defTabSz="536296"/>
            <a:endParaRPr sz="2100" smtClean="0">
              <a:solidFill>
                <a:prstClr val="black"/>
              </a:solidFill>
              <a:latin typeface="Calibri"/>
            </a:endParaRPr>
          </a:p>
        </p:txBody>
      </p:sp>
      <p:sp>
        <p:nvSpPr>
          <p:cNvPr id="30" name="bk object 30"/>
          <p:cNvSpPr/>
          <p:nvPr/>
        </p:nvSpPr>
        <p:spPr>
          <a:xfrm>
            <a:off x="674262" y="432777"/>
            <a:ext cx="121761" cy="30480"/>
          </a:xfrm>
          <a:custGeom>
            <a:avLst/>
            <a:gdLst/>
            <a:ahLst/>
            <a:cxnLst/>
            <a:rect l="l" t="t" r="r" b="b"/>
            <a:pathLst>
              <a:path w="112395" h="22860">
                <a:moveTo>
                  <a:pt x="65843" y="4328"/>
                </a:moveTo>
                <a:lnTo>
                  <a:pt x="65444" y="0"/>
                </a:lnTo>
                <a:lnTo>
                  <a:pt x="91934" y="0"/>
                </a:lnTo>
                <a:lnTo>
                  <a:pt x="92215" y="2926"/>
                </a:lnTo>
                <a:lnTo>
                  <a:pt x="84737" y="3451"/>
                </a:lnTo>
                <a:lnTo>
                  <a:pt x="65843" y="4328"/>
                </a:lnTo>
                <a:close/>
              </a:path>
              <a:path w="112395" h="22860">
                <a:moveTo>
                  <a:pt x="92408" y="4931"/>
                </a:moveTo>
                <a:lnTo>
                  <a:pt x="92215" y="2926"/>
                </a:lnTo>
                <a:lnTo>
                  <a:pt x="111567" y="1566"/>
                </a:lnTo>
                <a:lnTo>
                  <a:pt x="112190" y="4386"/>
                </a:lnTo>
                <a:lnTo>
                  <a:pt x="99101" y="4386"/>
                </a:lnTo>
                <a:lnTo>
                  <a:pt x="92408" y="4931"/>
                </a:lnTo>
                <a:close/>
              </a:path>
              <a:path w="112395" h="22860">
                <a:moveTo>
                  <a:pt x="0" y="10654"/>
                </a:moveTo>
                <a:lnTo>
                  <a:pt x="7167" y="6580"/>
                </a:lnTo>
                <a:lnTo>
                  <a:pt x="58666" y="4661"/>
                </a:lnTo>
                <a:lnTo>
                  <a:pt x="65843" y="4328"/>
                </a:lnTo>
                <a:lnTo>
                  <a:pt x="66085" y="6958"/>
                </a:lnTo>
                <a:lnTo>
                  <a:pt x="48616" y="8108"/>
                </a:lnTo>
                <a:lnTo>
                  <a:pt x="0" y="10654"/>
                </a:lnTo>
                <a:close/>
              </a:path>
              <a:path w="112395" h="22860">
                <a:moveTo>
                  <a:pt x="92618" y="7112"/>
                </a:moveTo>
                <a:lnTo>
                  <a:pt x="92416" y="5013"/>
                </a:lnTo>
                <a:lnTo>
                  <a:pt x="99101" y="4386"/>
                </a:lnTo>
                <a:lnTo>
                  <a:pt x="112190" y="4386"/>
                </a:lnTo>
                <a:lnTo>
                  <a:pt x="92732" y="7089"/>
                </a:lnTo>
                <a:close/>
              </a:path>
              <a:path w="112395" h="22860">
                <a:moveTo>
                  <a:pt x="66302" y="9311"/>
                </a:moveTo>
                <a:lnTo>
                  <a:pt x="66085" y="6958"/>
                </a:lnTo>
                <a:lnTo>
                  <a:pt x="73537" y="6467"/>
                </a:lnTo>
                <a:lnTo>
                  <a:pt x="92408" y="4931"/>
                </a:lnTo>
                <a:lnTo>
                  <a:pt x="85457" y="5664"/>
                </a:lnTo>
                <a:lnTo>
                  <a:pt x="71521" y="8029"/>
                </a:lnTo>
                <a:lnTo>
                  <a:pt x="66302" y="9311"/>
                </a:lnTo>
                <a:close/>
              </a:path>
              <a:path w="112395" h="22860">
                <a:moveTo>
                  <a:pt x="67002" y="16921"/>
                </a:moveTo>
                <a:lnTo>
                  <a:pt x="66628" y="12852"/>
                </a:lnTo>
                <a:lnTo>
                  <a:pt x="73625" y="10967"/>
                </a:lnTo>
                <a:lnTo>
                  <a:pt x="92618" y="7112"/>
                </a:lnTo>
                <a:lnTo>
                  <a:pt x="92869" y="9713"/>
                </a:lnTo>
                <a:lnTo>
                  <a:pt x="67002" y="16921"/>
                </a:lnTo>
                <a:close/>
              </a:path>
              <a:path w="112395" h="22860">
                <a:moveTo>
                  <a:pt x="36462" y="22248"/>
                </a:moveTo>
                <a:lnTo>
                  <a:pt x="44876" y="15667"/>
                </a:lnTo>
                <a:lnTo>
                  <a:pt x="57819" y="11393"/>
                </a:lnTo>
                <a:lnTo>
                  <a:pt x="66302" y="9311"/>
                </a:lnTo>
                <a:lnTo>
                  <a:pt x="66628" y="12852"/>
                </a:lnTo>
                <a:lnTo>
                  <a:pt x="54868" y="16020"/>
                </a:lnTo>
                <a:lnTo>
                  <a:pt x="36462" y="22248"/>
                </a:lnTo>
                <a:close/>
              </a:path>
            </a:pathLst>
          </a:custGeom>
          <a:solidFill>
            <a:srgbClr val="FDFDFD"/>
          </a:solidFill>
        </p:spPr>
        <p:txBody>
          <a:bodyPr wrap="square" lIns="0" tIns="0" rIns="0" bIns="0" rtlCol="0"/>
          <a:lstStyle/>
          <a:p>
            <a:pPr defTabSz="536296"/>
            <a:endParaRPr sz="2100" smtClean="0">
              <a:solidFill>
                <a:prstClr val="black"/>
              </a:solidFill>
              <a:latin typeface="Calibri"/>
            </a:endParaRPr>
          </a:p>
        </p:txBody>
      </p:sp>
      <p:sp>
        <p:nvSpPr>
          <p:cNvPr id="31" name="bk object 31"/>
          <p:cNvSpPr/>
          <p:nvPr/>
        </p:nvSpPr>
        <p:spPr>
          <a:xfrm>
            <a:off x="636763" y="121557"/>
            <a:ext cx="69480" cy="126153"/>
          </a:xfrm>
          <a:custGeom>
            <a:avLst/>
            <a:gdLst/>
            <a:ahLst/>
            <a:cxnLst/>
            <a:rect l="l" t="t" r="r" b="b"/>
            <a:pathLst>
              <a:path w="64134" h="94614">
                <a:moveTo>
                  <a:pt x="10738" y="17745"/>
                </a:moveTo>
                <a:lnTo>
                  <a:pt x="0" y="1880"/>
                </a:lnTo>
                <a:lnTo>
                  <a:pt x="2181" y="0"/>
                </a:lnTo>
                <a:lnTo>
                  <a:pt x="11047" y="11280"/>
                </a:lnTo>
                <a:lnTo>
                  <a:pt x="8725" y="11280"/>
                </a:lnTo>
                <a:lnTo>
                  <a:pt x="12359" y="16572"/>
                </a:lnTo>
                <a:lnTo>
                  <a:pt x="10738" y="17745"/>
                </a:lnTo>
                <a:close/>
              </a:path>
              <a:path w="64134" h="94614">
                <a:moveTo>
                  <a:pt x="12446" y="16508"/>
                </a:moveTo>
                <a:lnTo>
                  <a:pt x="8725" y="11280"/>
                </a:lnTo>
                <a:lnTo>
                  <a:pt x="11047" y="11280"/>
                </a:lnTo>
                <a:lnTo>
                  <a:pt x="14173" y="15258"/>
                </a:lnTo>
                <a:lnTo>
                  <a:pt x="12446" y="16508"/>
                </a:lnTo>
                <a:close/>
              </a:path>
              <a:path w="64134" h="94614">
                <a:moveTo>
                  <a:pt x="32149" y="35059"/>
                </a:moveTo>
                <a:lnTo>
                  <a:pt x="27151" y="30003"/>
                </a:lnTo>
                <a:lnTo>
                  <a:pt x="14272" y="15383"/>
                </a:lnTo>
                <a:lnTo>
                  <a:pt x="16205" y="13787"/>
                </a:lnTo>
                <a:lnTo>
                  <a:pt x="35527" y="32588"/>
                </a:lnTo>
                <a:lnTo>
                  <a:pt x="32149" y="35059"/>
                </a:lnTo>
                <a:close/>
              </a:path>
              <a:path w="64134" h="94614">
                <a:moveTo>
                  <a:pt x="27352" y="38567"/>
                </a:moveTo>
                <a:lnTo>
                  <a:pt x="23168" y="32314"/>
                </a:lnTo>
                <a:lnTo>
                  <a:pt x="12359" y="16572"/>
                </a:lnTo>
                <a:lnTo>
                  <a:pt x="16619" y="22370"/>
                </a:lnTo>
                <a:lnTo>
                  <a:pt x="25593" y="33254"/>
                </a:lnTo>
                <a:lnTo>
                  <a:pt x="29294" y="37146"/>
                </a:lnTo>
                <a:lnTo>
                  <a:pt x="27352" y="38567"/>
                </a:lnTo>
                <a:close/>
              </a:path>
              <a:path w="64134" h="94614">
                <a:moveTo>
                  <a:pt x="21814" y="42616"/>
                </a:moveTo>
                <a:lnTo>
                  <a:pt x="8414" y="19427"/>
                </a:lnTo>
                <a:lnTo>
                  <a:pt x="10738" y="17745"/>
                </a:lnTo>
                <a:lnTo>
                  <a:pt x="15129" y="24231"/>
                </a:lnTo>
                <a:lnTo>
                  <a:pt x="25251" y="40103"/>
                </a:lnTo>
                <a:lnTo>
                  <a:pt x="21814" y="42616"/>
                </a:lnTo>
                <a:close/>
              </a:path>
              <a:path w="64134" h="94614">
                <a:moveTo>
                  <a:pt x="55160" y="56717"/>
                </a:moveTo>
                <a:lnTo>
                  <a:pt x="45499" y="52643"/>
                </a:lnTo>
                <a:lnTo>
                  <a:pt x="35327" y="43492"/>
                </a:lnTo>
                <a:lnTo>
                  <a:pt x="29294" y="37146"/>
                </a:lnTo>
                <a:lnTo>
                  <a:pt x="32149" y="35059"/>
                </a:lnTo>
                <a:lnTo>
                  <a:pt x="40790" y="43801"/>
                </a:lnTo>
                <a:lnTo>
                  <a:pt x="55160" y="56717"/>
                </a:lnTo>
                <a:close/>
              </a:path>
              <a:path w="64134" h="94614">
                <a:moveTo>
                  <a:pt x="63574" y="94006"/>
                </a:moveTo>
                <a:lnTo>
                  <a:pt x="56718" y="89932"/>
                </a:lnTo>
                <a:lnTo>
                  <a:pt x="42816" y="68110"/>
                </a:lnTo>
                <a:lnTo>
                  <a:pt x="29177" y="46258"/>
                </a:lnTo>
                <a:lnTo>
                  <a:pt x="25251" y="40103"/>
                </a:lnTo>
                <a:lnTo>
                  <a:pt x="27352" y="38567"/>
                </a:lnTo>
                <a:lnTo>
                  <a:pt x="37085" y="53113"/>
                </a:lnTo>
                <a:lnTo>
                  <a:pt x="50534" y="73677"/>
                </a:lnTo>
                <a:lnTo>
                  <a:pt x="63574" y="94006"/>
                </a:lnTo>
                <a:close/>
              </a:path>
            </a:pathLst>
          </a:custGeom>
          <a:solidFill>
            <a:srgbClr val="FDFDFD"/>
          </a:solidFill>
        </p:spPr>
        <p:txBody>
          <a:bodyPr wrap="square" lIns="0" tIns="0" rIns="0" bIns="0" rtlCol="0"/>
          <a:lstStyle/>
          <a:p>
            <a:pPr defTabSz="536296"/>
            <a:endParaRPr sz="2100" smtClean="0">
              <a:solidFill>
                <a:prstClr val="black"/>
              </a:solidFill>
              <a:latin typeface="Calibri"/>
            </a:endParaRPr>
          </a:p>
        </p:txBody>
      </p:sp>
      <p:sp>
        <p:nvSpPr>
          <p:cNvPr id="32" name="bk object 32"/>
          <p:cNvSpPr/>
          <p:nvPr/>
        </p:nvSpPr>
        <p:spPr>
          <a:xfrm>
            <a:off x="495300" y="313749"/>
            <a:ext cx="55033" cy="135467"/>
          </a:xfrm>
          <a:custGeom>
            <a:avLst/>
            <a:gdLst/>
            <a:ahLst/>
            <a:cxnLst/>
            <a:rect l="l" t="t" r="r" b="b"/>
            <a:pathLst>
              <a:path w="50800" h="101600">
                <a:moveTo>
                  <a:pt x="23151" y="60212"/>
                </a:moveTo>
                <a:lnTo>
                  <a:pt x="20870" y="59157"/>
                </a:lnTo>
                <a:lnTo>
                  <a:pt x="28515" y="43477"/>
                </a:lnTo>
                <a:lnTo>
                  <a:pt x="39500" y="21533"/>
                </a:lnTo>
                <a:lnTo>
                  <a:pt x="50485" y="0"/>
                </a:lnTo>
                <a:lnTo>
                  <a:pt x="50485" y="7833"/>
                </a:lnTo>
                <a:lnTo>
                  <a:pt x="38477" y="30978"/>
                </a:lnTo>
                <a:lnTo>
                  <a:pt x="26411" y="53857"/>
                </a:lnTo>
                <a:lnTo>
                  <a:pt x="23151" y="60212"/>
                </a:lnTo>
                <a:close/>
              </a:path>
              <a:path w="50800" h="101600">
                <a:moveTo>
                  <a:pt x="18670" y="58139"/>
                </a:moveTo>
                <a:lnTo>
                  <a:pt x="15464" y="56656"/>
                </a:lnTo>
                <a:lnTo>
                  <a:pt x="18581" y="44981"/>
                </a:lnTo>
                <a:lnTo>
                  <a:pt x="22438" y="26008"/>
                </a:lnTo>
                <a:lnTo>
                  <a:pt x="23996" y="36349"/>
                </a:lnTo>
                <a:lnTo>
                  <a:pt x="21094" y="49779"/>
                </a:lnTo>
                <a:lnTo>
                  <a:pt x="18670" y="58139"/>
                </a:lnTo>
                <a:close/>
              </a:path>
              <a:path w="50800" h="101600">
                <a:moveTo>
                  <a:pt x="7416" y="82293"/>
                </a:moveTo>
                <a:lnTo>
                  <a:pt x="4986" y="81158"/>
                </a:lnTo>
                <a:lnTo>
                  <a:pt x="11530" y="54837"/>
                </a:lnTo>
                <a:lnTo>
                  <a:pt x="15464" y="56656"/>
                </a:lnTo>
                <a:lnTo>
                  <a:pt x="13556" y="63806"/>
                </a:lnTo>
                <a:lnTo>
                  <a:pt x="7416" y="82293"/>
                </a:lnTo>
                <a:close/>
              </a:path>
              <a:path w="50800" h="101600">
                <a:moveTo>
                  <a:pt x="9412" y="83224"/>
                </a:moveTo>
                <a:lnTo>
                  <a:pt x="12251" y="76757"/>
                </a:lnTo>
                <a:lnTo>
                  <a:pt x="17140" y="63415"/>
                </a:lnTo>
                <a:lnTo>
                  <a:pt x="18670" y="58139"/>
                </a:lnTo>
                <a:lnTo>
                  <a:pt x="20870" y="59157"/>
                </a:lnTo>
                <a:lnTo>
                  <a:pt x="17529" y="66010"/>
                </a:lnTo>
                <a:lnTo>
                  <a:pt x="9412" y="83224"/>
                </a:lnTo>
                <a:close/>
              </a:path>
              <a:path w="50800" h="101600">
                <a:moveTo>
                  <a:pt x="13712" y="85232"/>
                </a:moveTo>
                <a:lnTo>
                  <a:pt x="11165" y="84043"/>
                </a:lnTo>
                <a:lnTo>
                  <a:pt x="14462" y="77148"/>
                </a:lnTo>
                <a:lnTo>
                  <a:pt x="23151" y="60212"/>
                </a:lnTo>
                <a:lnTo>
                  <a:pt x="27112" y="62044"/>
                </a:lnTo>
                <a:lnTo>
                  <a:pt x="13712" y="85232"/>
                </a:lnTo>
                <a:close/>
              </a:path>
              <a:path w="50800" h="101600">
                <a:moveTo>
                  <a:pt x="2804" y="101526"/>
                </a:moveTo>
                <a:lnTo>
                  <a:pt x="0" y="100900"/>
                </a:lnTo>
                <a:lnTo>
                  <a:pt x="7362" y="82456"/>
                </a:lnTo>
                <a:lnTo>
                  <a:pt x="7416" y="82293"/>
                </a:lnTo>
                <a:lnTo>
                  <a:pt x="9327" y="83185"/>
                </a:lnTo>
                <a:lnTo>
                  <a:pt x="6544" y="89306"/>
                </a:lnTo>
                <a:lnTo>
                  <a:pt x="8648" y="89306"/>
                </a:lnTo>
                <a:lnTo>
                  <a:pt x="2804" y="101526"/>
                </a:lnTo>
                <a:close/>
              </a:path>
              <a:path w="50800" h="101600">
                <a:moveTo>
                  <a:pt x="8648" y="89306"/>
                </a:moveTo>
                <a:lnTo>
                  <a:pt x="6544" y="89306"/>
                </a:lnTo>
                <a:lnTo>
                  <a:pt x="9412" y="83224"/>
                </a:lnTo>
                <a:lnTo>
                  <a:pt x="11165" y="84043"/>
                </a:lnTo>
                <a:lnTo>
                  <a:pt x="8648" y="89306"/>
                </a:lnTo>
                <a:close/>
              </a:path>
            </a:pathLst>
          </a:custGeom>
          <a:solidFill>
            <a:srgbClr val="FDFDFD"/>
          </a:solidFill>
        </p:spPr>
        <p:txBody>
          <a:bodyPr wrap="square" lIns="0" tIns="0" rIns="0" bIns="0" rtlCol="0"/>
          <a:lstStyle/>
          <a:p>
            <a:pPr defTabSz="536296"/>
            <a:endParaRPr sz="2100" smtClean="0">
              <a:solidFill>
                <a:prstClr val="black"/>
              </a:solidFill>
              <a:latin typeface="Calibri"/>
            </a:endParaRPr>
          </a:p>
        </p:txBody>
      </p:sp>
      <p:sp>
        <p:nvSpPr>
          <p:cNvPr id="33" name="bk object 33"/>
          <p:cNvSpPr/>
          <p:nvPr/>
        </p:nvSpPr>
        <p:spPr>
          <a:xfrm>
            <a:off x="599640" y="341325"/>
            <a:ext cx="122449" cy="159173"/>
          </a:xfrm>
          <a:custGeom>
            <a:avLst/>
            <a:gdLst/>
            <a:ahLst/>
            <a:cxnLst/>
            <a:rect l="l" t="t" r="r" b="b"/>
            <a:pathLst>
              <a:path w="113029" h="119379">
                <a:moveTo>
                  <a:pt x="52657" y="119388"/>
                </a:moveTo>
                <a:lnTo>
                  <a:pt x="10693" y="95181"/>
                </a:lnTo>
                <a:lnTo>
                  <a:pt x="0" y="71523"/>
                </a:lnTo>
                <a:lnTo>
                  <a:pt x="613" y="62044"/>
                </a:lnTo>
                <a:lnTo>
                  <a:pt x="2239" y="54905"/>
                </a:lnTo>
                <a:lnTo>
                  <a:pt x="6612" y="46063"/>
                </a:lnTo>
                <a:lnTo>
                  <a:pt x="17179" y="29700"/>
                </a:lnTo>
                <a:lnTo>
                  <a:pt x="37387" y="0"/>
                </a:lnTo>
                <a:lnTo>
                  <a:pt x="40503" y="1253"/>
                </a:lnTo>
                <a:lnTo>
                  <a:pt x="38322" y="14100"/>
                </a:lnTo>
                <a:lnTo>
                  <a:pt x="36763" y="26321"/>
                </a:lnTo>
                <a:lnTo>
                  <a:pt x="34996" y="37333"/>
                </a:lnTo>
                <a:lnTo>
                  <a:pt x="32907" y="50724"/>
                </a:lnTo>
                <a:lnTo>
                  <a:pt x="32512" y="64526"/>
                </a:lnTo>
                <a:lnTo>
                  <a:pt x="35829" y="76771"/>
                </a:lnTo>
                <a:lnTo>
                  <a:pt x="44705" y="86275"/>
                </a:lnTo>
                <a:lnTo>
                  <a:pt x="57293" y="93105"/>
                </a:lnTo>
                <a:lnTo>
                  <a:pt x="70757" y="97174"/>
                </a:lnTo>
                <a:lnTo>
                  <a:pt x="82263" y="98393"/>
                </a:lnTo>
                <a:lnTo>
                  <a:pt x="108271" y="98393"/>
                </a:lnTo>
                <a:lnTo>
                  <a:pt x="106571" y="99646"/>
                </a:lnTo>
                <a:lnTo>
                  <a:pt x="66993" y="115941"/>
                </a:lnTo>
                <a:lnTo>
                  <a:pt x="58578" y="117508"/>
                </a:lnTo>
                <a:lnTo>
                  <a:pt x="52657" y="119388"/>
                </a:lnTo>
                <a:close/>
              </a:path>
              <a:path w="113029" h="119379">
                <a:moveTo>
                  <a:pt x="108271" y="98393"/>
                </a:moveTo>
                <a:lnTo>
                  <a:pt x="82263" y="98393"/>
                </a:lnTo>
                <a:lnTo>
                  <a:pt x="89674" y="98075"/>
                </a:lnTo>
                <a:lnTo>
                  <a:pt x="94807" y="97022"/>
                </a:lnTo>
                <a:lnTo>
                  <a:pt x="100056" y="94383"/>
                </a:lnTo>
                <a:lnTo>
                  <a:pt x="107818" y="89306"/>
                </a:lnTo>
                <a:lnTo>
                  <a:pt x="112492" y="95259"/>
                </a:lnTo>
                <a:lnTo>
                  <a:pt x="111246" y="96199"/>
                </a:lnTo>
                <a:lnTo>
                  <a:pt x="108271" y="98393"/>
                </a:lnTo>
                <a:close/>
              </a:path>
            </a:pathLst>
          </a:custGeom>
          <a:solidFill>
            <a:srgbClr val="FDFDFD"/>
          </a:solidFill>
        </p:spPr>
        <p:txBody>
          <a:bodyPr wrap="square" lIns="0" tIns="0" rIns="0" bIns="0" rtlCol="0"/>
          <a:lstStyle/>
          <a:p>
            <a:pPr defTabSz="536296"/>
            <a:endParaRPr sz="2100" smtClean="0">
              <a:solidFill>
                <a:prstClr val="black"/>
              </a:solidFill>
              <a:latin typeface="Calibri"/>
            </a:endParaRPr>
          </a:p>
        </p:txBody>
      </p:sp>
      <p:sp>
        <p:nvSpPr>
          <p:cNvPr id="34" name="bk object 34"/>
          <p:cNvSpPr/>
          <p:nvPr/>
        </p:nvSpPr>
        <p:spPr>
          <a:xfrm>
            <a:off x="531451" y="330670"/>
            <a:ext cx="108003" cy="155785"/>
          </a:xfrm>
          <a:custGeom>
            <a:avLst/>
            <a:gdLst/>
            <a:ahLst/>
            <a:cxnLst/>
            <a:rect l="l" t="t" r="r" b="b"/>
            <a:pathLst>
              <a:path w="99695" h="116839">
                <a:moveTo>
                  <a:pt x="54225" y="116724"/>
                </a:moveTo>
                <a:lnTo>
                  <a:pt x="13712" y="87582"/>
                </a:lnTo>
                <a:lnTo>
                  <a:pt x="8102" y="81002"/>
                </a:lnTo>
                <a:lnTo>
                  <a:pt x="3428" y="76615"/>
                </a:lnTo>
                <a:lnTo>
                  <a:pt x="1246" y="70974"/>
                </a:lnTo>
                <a:lnTo>
                  <a:pt x="311" y="65334"/>
                </a:lnTo>
                <a:lnTo>
                  <a:pt x="0" y="58754"/>
                </a:lnTo>
                <a:lnTo>
                  <a:pt x="311" y="47473"/>
                </a:lnTo>
                <a:lnTo>
                  <a:pt x="18279" y="6977"/>
                </a:lnTo>
                <a:lnTo>
                  <a:pt x="43473" y="0"/>
                </a:lnTo>
                <a:lnTo>
                  <a:pt x="62824" y="1077"/>
                </a:lnTo>
                <a:lnTo>
                  <a:pt x="98478" y="3916"/>
                </a:lnTo>
                <a:lnTo>
                  <a:pt x="99101" y="7050"/>
                </a:lnTo>
                <a:lnTo>
                  <a:pt x="97022" y="7814"/>
                </a:lnTo>
                <a:lnTo>
                  <a:pt x="91583" y="9870"/>
                </a:lnTo>
                <a:lnTo>
                  <a:pt x="83982" y="12867"/>
                </a:lnTo>
                <a:lnTo>
                  <a:pt x="75417" y="16451"/>
                </a:lnTo>
                <a:lnTo>
                  <a:pt x="52550" y="25264"/>
                </a:lnTo>
                <a:lnTo>
                  <a:pt x="40576" y="31829"/>
                </a:lnTo>
                <a:lnTo>
                  <a:pt x="31787" y="40892"/>
                </a:lnTo>
                <a:lnTo>
                  <a:pt x="27999" y="53324"/>
                </a:lnTo>
                <a:lnTo>
                  <a:pt x="28359" y="67723"/>
                </a:lnTo>
                <a:lnTo>
                  <a:pt x="48815" y="105497"/>
                </a:lnTo>
                <a:lnTo>
                  <a:pt x="57030" y="109830"/>
                </a:lnTo>
                <a:lnTo>
                  <a:pt x="54225" y="116724"/>
                </a:lnTo>
                <a:close/>
              </a:path>
            </a:pathLst>
          </a:custGeom>
          <a:solidFill>
            <a:srgbClr val="FDFDFD"/>
          </a:solidFill>
        </p:spPr>
        <p:txBody>
          <a:bodyPr wrap="square" lIns="0" tIns="0" rIns="0" bIns="0" rtlCol="0"/>
          <a:lstStyle/>
          <a:p>
            <a:pPr defTabSz="536296"/>
            <a:endParaRPr sz="2100" smtClean="0">
              <a:solidFill>
                <a:prstClr val="black"/>
              </a:solidFill>
              <a:latin typeface="Calibri"/>
            </a:endParaRPr>
          </a:p>
        </p:txBody>
      </p:sp>
      <p:sp>
        <p:nvSpPr>
          <p:cNvPr id="35" name="bk object 35"/>
          <p:cNvSpPr/>
          <p:nvPr/>
        </p:nvSpPr>
        <p:spPr>
          <a:xfrm>
            <a:off x="510734" y="235417"/>
            <a:ext cx="130704" cy="119380"/>
          </a:xfrm>
          <a:custGeom>
            <a:avLst/>
            <a:gdLst/>
            <a:ahLst/>
            <a:cxnLst/>
            <a:rect l="l" t="t" r="r" b="b"/>
            <a:pathLst>
              <a:path w="120650" h="89535">
                <a:moveTo>
                  <a:pt x="710" y="89423"/>
                </a:moveTo>
                <a:lnTo>
                  <a:pt x="710" y="87543"/>
                </a:lnTo>
                <a:lnTo>
                  <a:pt x="87" y="81903"/>
                </a:lnTo>
                <a:lnTo>
                  <a:pt x="0" y="75028"/>
                </a:lnTo>
                <a:lnTo>
                  <a:pt x="788" y="64041"/>
                </a:lnTo>
                <a:lnTo>
                  <a:pt x="2629" y="51409"/>
                </a:lnTo>
                <a:lnTo>
                  <a:pt x="5697" y="39600"/>
                </a:lnTo>
                <a:lnTo>
                  <a:pt x="8813" y="31139"/>
                </a:lnTo>
                <a:lnTo>
                  <a:pt x="10060" y="25185"/>
                </a:lnTo>
                <a:lnTo>
                  <a:pt x="51688" y="817"/>
                </a:lnTo>
                <a:lnTo>
                  <a:pt x="66350" y="0"/>
                </a:lnTo>
                <a:lnTo>
                  <a:pt x="77564" y="3236"/>
                </a:lnTo>
                <a:lnTo>
                  <a:pt x="85477" y="8264"/>
                </a:lnTo>
                <a:lnTo>
                  <a:pt x="90755" y="13307"/>
                </a:lnTo>
                <a:lnTo>
                  <a:pt x="96151" y="21582"/>
                </a:lnTo>
                <a:lnTo>
                  <a:pt x="101280" y="31766"/>
                </a:lnTo>
                <a:lnTo>
                  <a:pt x="54936" y="31766"/>
                </a:lnTo>
                <a:lnTo>
                  <a:pt x="42407" y="34826"/>
                </a:lnTo>
                <a:lnTo>
                  <a:pt x="13176" y="61221"/>
                </a:lnTo>
                <a:lnTo>
                  <a:pt x="8049" y="79068"/>
                </a:lnTo>
                <a:lnTo>
                  <a:pt x="8501" y="88483"/>
                </a:lnTo>
                <a:lnTo>
                  <a:pt x="710" y="89423"/>
                </a:lnTo>
                <a:close/>
              </a:path>
              <a:path w="120650" h="89535">
                <a:moveTo>
                  <a:pt x="117888" y="73755"/>
                </a:moveTo>
                <a:lnTo>
                  <a:pt x="116174" y="72316"/>
                </a:lnTo>
                <a:lnTo>
                  <a:pt x="111655" y="68585"/>
                </a:lnTo>
                <a:lnTo>
                  <a:pt x="105266" y="63444"/>
                </a:lnTo>
                <a:lnTo>
                  <a:pt x="97943" y="57774"/>
                </a:lnTo>
                <a:lnTo>
                  <a:pt x="89470" y="50714"/>
                </a:lnTo>
                <a:lnTo>
                  <a:pt x="79010" y="42185"/>
                </a:lnTo>
                <a:lnTo>
                  <a:pt x="67265" y="34948"/>
                </a:lnTo>
                <a:lnTo>
                  <a:pt x="54936" y="31766"/>
                </a:lnTo>
                <a:lnTo>
                  <a:pt x="101280" y="31766"/>
                </a:lnTo>
                <a:lnTo>
                  <a:pt x="104935" y="39022"/>
                </a:lnTo>
                <a:lnTo>
                  <a:pt x="120381" y="71562"/>
                </a:lnTo>
                <a:lnTo>
                  <a:pt x="117888" y="73755"/>
                </a:lnTo>
                <a:close/>
              </a:path>
            </a:pathLst>
          </a:custGeom>
          <a:solidFill>
            <a:srgbClr val="FDFDFD"/>
          </a:solidFill>
        </p:spPr>
        <p:txBody>
          <a:bodyPr wrap="square" lIns="0" tIns="0" rIns="0" bIns="0" rtlCol="0"/>
          <a:lstStyle/>
          <a:p>
            <a:pPr defTabSz="536296"/>
            <a:endParaRPr sz="2100" smtClean="0">
              <a:solidFill>
                <a:prstClr val="black"/>
              </a:solidFill>
              <a:latin typeface="Calibri"/>
            </a:endParaRPr>
          </a:p>
        </p:txBody>
      </p:sp>
      <p:sp>
        <p:nvSpPr>
          <p:cNvPr id="36" name="bk object 36"/>
          <p:cNvSpPr/>
          <p:nvPr/>
        </p:nvSpPr>
        <p:spPr>
          <a:xfrm>
            <a:off x="564875" y="172487"/>
            <a:ext cx="121761" cy="159173"/>
          </a:xfrm>
          <a:custGeom>
            <a:avLst/>
            <a:gdLst/>
            <a:ahLst/>
            <a:cxnLst/>
            <a:rect l="l" t="t" r="r" b="b"/>
            <a:pathLst>
              <a:path w="112395" h="119379">
                <a:moveTo>
                  <a:pt x="4362" y="30082"/>
                </a:moveTo>
                <a:lnTo>
                  <a:pt x="0" y="24128"/>
                </a:lnTo>
                <a:lnTo>
                  <a:pt x="1246" y="23188"/>
                </a:lnTo>
                <a:lnTo>
                  <a:pt x="5609" y="19741"/>
                </a:lnTo>
                <a:lnTo>
                  <a:pt x="45188" y="3446"/>
                </a:lnTo>
                <a:lnTo>
                  <a:pt x="53913" y="1880"/>
                </a:lnTo>
                <a:lnTo>
                  <a:pt x="59835" y="0"/>
                </a:lnTo>
                <a:lnTo>
                  <a:pt x="97628" y="20994"/>
                </a:lnTo>
                <a:lnTo>
                  <a:pt x="30229" y="20994"/>
                </a:lnTo>
                <a:lnTo>
                  <a:pt x="22813" y="21313"/>
                </a:lnTo>
                <a:lnTo>
                  <a:pt x="17646" y="22365"/>
                </a:lnTo>
                <a:lnTo>
                  <a:pt x="12304" y="25004"/>
                </a:lnTo>
                <a:lnTo>
                  <a:pt x="4362" y="30082"/>
                </a:lnTo>
                <a:close/>
              </a:path>
              <a:path w="112395" h="119379">
                <a:moveTo>
                  <a:pt x="74793" y="119388"/>
                </a:moveTo>
                <a:lnTo>
                  <a:pt x="71989" y="118134"/>
                </a:lnTo>
                <a:lnTo>
                  <a:pt x="74170" y="105287"/>
                </a:lnTo>
                <a:lnTo>
                  <a:pt x="75728" y="93066"/>
                </a:lnTo>
                <a:lnTo>
                  <a:pt x="77491" y="81922"/>
                </a:lnTo>
                <a:lnTo>
                  <a:pt x="79546" y="68546"/>
                </a:lnTo>
                <a:lnTo>
                  <a:pt x="79848" y="54817"/>
                </a:lnTo>
                <a:lnTo>
                  <a:pt x="76352" y="42616"/>
                </a:lnTo>
                <a:lnTo>
                  <a:pt x="67611" y="33068"/>
                </a:lnTo>
                <a:lnTo>
                  <a:pt x="55043" y="26165"/>
                </a:lnTo>
                <a:lnTo>
                  <a:pt x="41599" y="22081"/>
                </a:lnTo>
                <a:lnTo>
                  <a:pt x="30229" y="20994"/>
                </a:lnTo>
                <a:lnTo>
                  <a:pt x="97628" y="20994"/>
                </a:lnTo>
                <a:lnTo>
                  <a:pt x="101624" y="24206"/>
                </a:lnTo>
                <a:lnTo>
                  <a:pt x="109619" y="36505"/>
                </a:lnTo>
                <a:lnTo>
                  <a:pt x="112356" y="47864"/>
                </a:lnTo>
                <a:lnTo>
                  <a:pt x="111879" y="57343"/>
                </a:lnTo>
                <a:lnTo>
                  <a:pt x="110248" y="64482"/>
                </a:lnTo>
                <a:lnTo>
                  <a:pt x="105841" y="73325"/>
                </a:lnTo>
                <a:lnTo>
                  <a:pt x="95182" y="89687"/>
                </a:lnTo>
                <a:lnTo>
                  <a:pt x="74793" y="119388"/>
                </a:lnTo>
                <a:close/>
              </a:path>
            </a:pathLst>
          </a:custGeom>
          <a:solidFill>
            <a:srgbClr val="FDFDFD"/>
          </a:solidFill>
        </p:spPr>
        <p:txBody>
          <a:bodyPr wrap="square" lIns="0" tIns="0" rIns="0" bIns="0" rtlCol="0"/>
          <a:lstStyle/>
          <a:p>
            <a:pPr defTabSz="536296"/>
            <a:endParaRPr sz="2100" smtClean="0">
              <a:solidFill>
                <a:prstClr val="black"/>
              </a:solidFill>
              <a:latin typeface="Calibri"/>
            </a:endParaRPr>
          </a:p>
        </p:txBody>
      </p:sp>
      <p:sp>
        <p:nvSpPr>
          <p:cNvPr id="37" name="bk object 37"/>
          <p:cNvSpPr/>
          <p:nvPr/>
        </p:nvSpPr>
        <p:spPr>
          <a:xfrm>
            <a:off x="647590" y="186737"/>
            <a:ext cx="108003" cy="155785"/>
          </a:xfrm>
          <a:custGeom>
            <a:avLst/>
            <a:gdLst/>
            <a:ahLst/>
            <a:cxnLst/>
            <a:rect l="l" t="t" r="r" b="b"/>
            <a:pathLst>
              <a:path w="99695" h="116839">
                <a:moveTo>
                  <a:pt x="55589" y="116724"/>
                </a:moveTo>
                <a:lnTo>
                  <a:pt x="36145" y="115647"/>
                </a:lnTo>
                <a:lnTo>
                  <a:pt x="311" y="112807"/>
                </a:lnTo>
                <a:lnTo>
                  <a:pt x="0" y="109360"/>
                </a:lnTo>
                <a:lnTo>
                  <a:pt x="12154" y="105287"/>
                </a:lnTo>
                <a:lnTo>
                  <a:pt x="23373" y="100273"/>
                </a:lnTo>
                <a:lnTo>
                  <a:pt x="46395" y="91460"/>
                </a:lnTo>
                <a:lnTo>
                  <a:pt x="58476" y="84894"/>
                </a:lnTo>
                <a:lnTo>
                  <a:pt x="67314" y="75831"/>
                </a:lnTo>
                <a:lnTo>
                  <a:pt x="71098" y="63400"/>
                </a:lnTo>
                <a:lnTo>
                  <a:pt x="70703" y="49000"/>
                </a:lnTo>
                <a:lnTo>
                  <a:pt x="50281" y="11226"/>
                </a:lnTo>
                <a:lnTo>
                  <a:pt x="42071" y="6893"/>
                </a:lnTo>
                <a:lnTo>
                  <a:pt x="44876" y="0"/>
                </a:lnTo>
                <a:lnTo>
                  <a:pt x="85389" y="29141"/>
                </a:lnTo>
                <a:lnTo>
                  <a:pt x="90999" y="35722"/>
                </a:lnTo>
                <a:lnTo>
                  <a:pt x="95673" y="40109"/>
                </a:lnTo>
                <a:lnTo>
                  <a:pt x="97855" y="45749"/>
                </a:lnTo>
                <a:lnTo>
                  <a:pt x="98790" y="51390"/>
                </a:lnTo>
                <a:lnTo>
                  <a:pt x="99101" y="57970"/>
                </a:lnTo>
                <a:lnTo>
                  <a:pt x="98790" y="69251"/>
                </a:lnTo>
                <a:lnTo>
                  <a:pt x="80690" y="109747"/>
                </a:lnTo>
                <a:lnTo>
                  <a:pt x="65391" y="116156"/>
                </a:lnTo>
                <a:lnTo>
                  <a:pt x="55589" y="116724"/>
                </a:lnTo>
                <a:close/>
              </a:path>
            </a:pathLst>
          </a:custGeom>
          <a:solidFill>
            <a:srgbClr val="FDFDFD"/>
          </a:solidFill>
        </p:spPr>
        <p:txBody>
          <a:bodyPr wrap="square" lIns="0" tIns="0" rIns="0" bIns="0" rtlCol="0"/>
          <a:lstStyle/>
          <a:p>
            <a:pPr defTabSz="536296"/>
            <a:endParaRPr sz="2100" smtClean="0">
              <a:solidFill>
                <a:prstClr val="black"/>
              </a:solidFill>
              <a:latin typeface="Calibri"/>
            </a:endParaRPr>
          </a:p>
        </p:txBody>
      </p:sp>
      <p:sp>
        <p:nvSpPr>
          <p:cNvPr id="38" name="bk object 38"/>
          <p:cNvSpPr/>
          <p:nvPr/>
        </p:nvSpPr>
        <p:spPr>
          <a:xfrm>
            <a:off x="645199" y="318299"/>
            <a:ext cx="130704" cy="119380"/>
          </a:xfrm>
          <a:custGeom>
            <a:avLst/>
            <a:gdLst/>
            <a:ahLst/>
            <a:cxnLst/>
            <a:rect l="l" t="t" r="r" b="b"/>
            <a:pathLst>
              <a:path w="120650" h="89535">
                <a:moveTo>
                  <a:pt x="111675" y="57657"/>
                </a:moveTo>
                <a:lnTo>
                  <a:pt x="65133" y="57657"/>
                </a:lnTo>
                <a:lnTo>
                  <a:pt x="77662" y="54592"/>
                </a:lnTo>
                <a:lnTo>
                  <a:pt x="89869" y="47003"/>
                </a:lnTo>
                <a:lnTo>
                  <a:pt x="112327" y="10350"/>
                </a:lnTo>
                <a:lnTo>
                  <a:pt x="111879" y="940"/>
                </a:lnTo>
                <a:lnTo>
                  <a:pt x="119358" y="0"/>
                </a:lnTo>
                <a:lnTo>
                  <a:pt x="119670" y="1880"/>
                </a:lnTo>
                <a:lnTo>
                  <a:pt x="120293" y="7520"/>
                </a:lnTo>
                <a:lnTo>
                  <a:pt x="120332" y="14350"/>
                </a:lnTo>
                <a:lnTo>
                  <a:pt x="119436" y="25264"/>
                </a:lnTo>
                <a:lnTo>
                  <a:pt x="117488" y="37881"/>
                </a:lnTo>
                <a:lnTo>
                  <a:pt x="114372" y="49823"/>
                </a:lnTo>
                <a:lnTo>
                  <a:pt x="111675" y="57657"/>
                </a:lnTo>
                <a:close/>
              </a:path>
              <a:path w="120650" h="89535">
                <a:moveTo>
                  <a:pt x="53991" y="89423"/>
                </a:moveTo>
                <a:lnTo>
                  <a:pt x="15445" y="50401"/>
                </a:lnTo>
                <a:lnTo>
                  <a:pt x="0" y="17861"/>
                </a:lnTo>
                <a:lnTo>
                  <a:pt x="2493" y="15667"/>
                </a:lnTo>
                <a:lnTo>
                  <a:pt x="12465" y="24128"/>
                </a:lnTo>
                <a:lnTo>
                  <a:pt x="22126" y="31648"/>
                </a:lnTo>
                <a:lnTo>
                  <a:pt x="41292" y="47238"/>
                </a:lnTo>
                <a:lnTo>
                  <a:pt x="52979" y="54474"/>
                </a:lnTo>
                <a:lnTo>
                  <a:pt x="65133" y="57657"/>
                </a:lnTo>
                <a:lnTo>
                  <a:pt x="111675" y="57657"/>
                </a:lnTo>
                <a:lnTo>
                  <a:pt x="111567" y="57970"/>
                </a:lnTo>
                <a:lnTo>
                  <a:pt x="68561" y="88605"/>
                </a:lnTo>
                <a:lnTo>
                  <a:pt x="53991" y="89423"/>
                </a:lnTo>
                <a:close/>
              </a:path>
            </a:pathLst>
          </a:custGeom>
          <a:solidFill>
            <a:srgbClr val="FDFDFD"/>
          </a:solidFill>
        </p:spPr>
        <p:txBody>
          <a:bodyPr wrap="square" lIns="0" tIns="0" rIns="0" bIns="0" rtlCol="0"/>
          <a:lstStyle/>
          <a:p>
            <a:pPr defTabSz="536296"/>
            <a:endParaRPr sz="2100" smtClean="0">
              <a:solidFill>
                <a:prstClr val="black"/>
              </a:solidFill>
              <a:latin typeface="Calibri"/>
            </a:endParaRPr>
          </a:p>
        </p:txBody>
      </p:sp>
      <p:sp>
        <p:nvSpPr>
          <p:cNvPr id="2" name="Holder 2"/>
          <p:cNvSpPr>
            <a:spLocks noGrp="1"/>
          </p:cNvSpPr>
          <p:nvPr>
            <p:ph type="title"/>
          </p:nvPr>
        </p:nvSpPr>
        <p:spPr>
          <a:xfrm>
            <a:off x="496333" y="100593"/>
            <a:ext cx="8913336" cy="307777"/>
          </a:xfrm>
          <a:prstGeom prst="rect">
            <a:avLst/>
          </a:prstGeom>
        </p:spPr>
        <p:txBody>
          <a:bodyPr wrap="square" lIns="0" tIns="0" rIns="0" bIns="0">
            <a:spAutoFit/>
          </a:bodyPr>
          <a:lstStyle>
            <a:lvl1pPr>
              <a:defRPr sz="2000" b="0" i="0">
                <a:solidFill>
                  <a:schemeClr val="bg1"/>
                </a:solidFill>
                <a:latin typeface="Arial"/>
                <a:cs typeface="Arial"/>
              </a:defRPr>
            </a:lvl1pPr>
          </a:lstStyle>
          <a:p>
            <a:endParaRPr/>
          </a:p>
        </p:txBody>
      </p:sp>
      <p:sp>
        <p:nvSpPr>
          <p:cNvPr id="3" name="Holder 3"/>
          <p:cNvSpPr>
            <a:spLocks noGrp="1"/>
          </p:cNvSpPr>
          <p:nvPr>
            <p:ph type="body" idx="1"/>
          </p:nvPr>
        </p:nvSpPr>
        <p:spPr>
          <a:xfrm>
            <a:off x="920116" y="2464303"/>
            <a:ext cx="8065823"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41802" y="6570161"/>
            <a:ext cx="1503786" cy="429006"/>
          </a:xfrm>
          <a:prstGeom prst="rect">
            <a:avLst/>
          </a:prstGeom>
        </p:spPr>
        <p:txBody>
          <a:bodyPr wrap="square" lIns="0" tIns="0" rIns="0" bIns="0">
            <a:spAutoFit/>
          </a:bodyPr>
          <a:lstStyle>
            <a:lvl1pPr>
              <a:defRPr sz="1400" b="0" i="0">
                <a:solidFill>
                  <a:schemeClr val="tx1"/>
                </a:solidFill>
                <a:latin typeface="Arial"/>
                <a:cs typeface="Arial"/>
              </a:defRPr>
            </a:lvl1pPr>
          </a:lstStyle>
          <a:p>
            <a:pPr marL="14898" defTabSz="536296">
              <a:lnSpc>
                <a:spcPts val="1672"/>
              </a:lnSpc>
            </a:pPr>
            <a:r>
              <a:rPr lang="en-US" spc="-6" smtClean="0">
                <a:solidFill>
                  <a:prstClr val="black"/>
                </a:solidFill>
              </a:rPr>
              <a:t>Laxdal,</a:t>
            </a:r>
            <a:r>
              <a:rPr lang="en-US" spc="-100" smtClean="0">
                <a:solidFill>
                  <a:prstClr val="black"/>
                </a:solidFill>
              </a:rPr>
              <a:t> </a:t>
            </a:r>
            <a:r>
              <a:rPr lang="en-US" spc="-6" smtClean="0">
                <a:solidFill>
                  <a:prstClr val="black"/>
                </a:solidFill>
              </a:rPr>
              <a:t>LCWS-2016</a:t>
            </a:r>
            <a:endParaRPr lang="en-US" spc="-6" dirty="0">
              <a:solidFill>
                <a:prstClr val="black"/>
              </a:solidFill>
            </a:endParaRPr>
          </a:p>
        </p:txBody>
      </p:sp>
      <p:sp>
        <p:nvSpPr>
          <p:cNvPr id="5" name="Holder 5"/>
          <p:cNvSpPr>
            <a:spLocks noGrp="1"/>
          </p:cNvSpPr>
          <p:nvPr>
            <p:ph type="dt" sz="half" idx="6"/>
          </p:nvPr>
        </p:nvSpPr>
        <p:spPr>
          <a:xfrm>
            <a:off x="495300" y="6377987"/>
            <a:ext cx="2278380" cy="323165"/>
          </a:xfrm>
          <a:prstGeom prst="rect">
            <a:avLst/>
          </a:prstGeom>
        </p:spPr>
        <p:txBody>
          <a:bodyPr wrap="square" lIns="0" tIns="0" rIns="0" bIns="0">
            <a:spAutoFit/>
          </a:bodyPr>
          <a:lstStyle>
            <a:lvl1pPr algn="l">
              <a:defRPr>
                <a:solidFill>
                  <a:schemeClr val="tx1">
                    <a:tint val="75000"/>
                  </a:schemeClr>
                </a:solidFill>
              </a:defRPr>
            </a:lvl1pPr>
          </a:lstStyle>
          <a:p>
            <a:pPr defTabSz="536296"/>
            <a:fld id="{1D8BD707-D9CF-40AE-B4C6-C98DA3205C09}" type="datetimeFigureOut">
              <a:rPr lang="en-US" sz="2100" smtClean="0">
                <a:solidFill>
                  <a:prstClr val="black">
                    <a:tint val="75000"/>
                  </a:prstClr>
                </a:solidFill>
                <a:latin typeface="Calibri"/>
              </a:rPr>
              <a:pPr defTabSz="536296"/>
              <a:t>17/01/14</a:t>
            </a:fld>
            <a:endParaRPr lang="en-US" sz="2100">
              <a:solidFill>
                <a:prstClr val="black">
                  <a:tint val="75000"/>
                </a:prstClr>
              </a:solidFill>
              <a:latin typeface="Calibri"/>
            </a:endParaRPr>
          </a:p>
        </p:txBody>
      </p:sp>
      <p:sp>
        <p:nvSpPr>
          <p:cNvPr id="6" name="Holder 6"/>
          <p:cNvSpPr>
            <a:spLocks noGrp="1"/>
          </p:cNvSpPr>
          <p:nvPr>
            <p:ph type="sldNum" sz="quarter" idx="7"/>
          </p:nvPr>
        </p:nvSpPr>
        <p:spPr>
          <a:xfrm>
            <a:off x="9097587" y="6578652"/>
            <a:ext cx="240083" cy="214589"/>
          </a:xfrm>
          <a:prstGeom prst="rect">
            <a:avLst/>
          </a:prstGeom>
        </p:spPr>
        <p:txBody>
          <a:bodyPr wrap="square" lIns="0" tIns="0" rIns="0" bIns="0">
            <a:spAutoFit/>
          </a:bodyPr>
          <a:lstStyle>
            <a:lvl1pPr>
              <a:defRPr sz="1400" b="0" i="0">
                <a:solidFill>
                  <a:schemeClr val="tx1"/>
                </a:solidFill>
                <a:latin typeface="Arial"/>
                <a:cs typeface="Arial"/>
              </a:defRPr>
            </a:lvl1pPr>
          </a:lstStyle>
          <a:p>
            <a:pPr marL="29795" defTabSz="536296">
              <a:lnSpc>
                <a:spcPts val="1672"/>
              </a:lnSpc>
            </a:pPr>
            <a:fld id="{81D60167-4931-47E6-BA6A-407CBD079E47}" type="slidenum">
              <a:rPr lang="uk-UA" spc="-6" smtClean="0">
                <a:solidFill>
                  <a:prstClr val="black"/>
                </a:solidFill>
              </a:rPr>
              <a:pPr marL="29795" defTabSz="536296">
                <a:lnSpc>
                  <a:spcPts val="1672"/>
                </a:lnSpc>
              </a:pPr>
              <a:t>‹#›</a:t>
            </a:fld>
            <a:endParaRPr lang="uk-UA" spc="-6" dirty="0">
              <a:solidFill>
                <a:prstClr val="black"/>
              </a:solidFill>
            </a:endParaRPr>
          </a:p>
        </p:txBody>
      </p:sp>
    </p:spTree>
    <p:extLst>
      <p:ext uri="{BB962C8B-B14F-4D97-AF65-F5344CB8AC3E}">
        <p14:creationId xmlns:p14="http://schemas.microsoft.com/office/powerpoint/2010/main" val="3534098224"/>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Lst>
  <p:txStyles>
    <p:titleStyle>
      <a:lvl1pPr>
        <a:defRPr>
          <a:latin typeface="+mj-lt"/>
          <a:ea typeface="+mj-ea"/>
          <a:cs typeface="+mj-cs"/>
        </a:defRPr>
      </a:lvl1pPr>
    </p:titleStyle>
    <p:bodyStyle>
      <a:lvl1pPr marL="0">
        <a:defRPr>
          <a:latin typeface="+mn-lt"/>
          <a:ea typeface="+mn-ea"/>
          <a:cs typeface="+mn-cs"/>
        </a:defRPr>
      </a:lvl1pPr>
      <a:lvl2pPr marL="536296">
        <a:defRPr>
          <a:latin typeface="+mn-lt"/>
          <a:ea typeface="+mn-ea"/>
          <a:cs typeface="+mn-cs"/>
        </a:defRPr>
      </a:lvl2pPr>
      <a:lvl3pPr marL="1072593">
        <a:defRPr>
          <a:latin typeface="+mn-lt"/>
          <a:ea typeface="+mn-ea"/>
          <a:cs typeface="+mn-cs"/>
        </a:defRPr>
      </a:lvl3pPr>
      <a:lvl4pPr marL="1608887">
        <a:defRPr>
          <a:latin typeface="+mn-lt"/>
          <a:ea typeface="+mn-ea"/>
          <a:cs typeface="+mn-cs"/>
        </a:defRPr>
      </a:lvl4pPr>
      <a:lvl5pPr marL="2145183">
        <a:defRPr>
          <a:latin typeface="+mn-lt"/>
          <a:ea typeface="+mn-ea"/>
          <a:cs typeface="+mn-cs"/>
        </a:defRPr>
      </a:lvl5pPr>
      <a:lvl6pPr marL="2681480">
        <a:defRPr>
          <a:latin typeface="+mn-lt"/>
          <a:ea typeface="+mn-ea"/>
          <a:cs typeface="+mn-cs"/>
        </a:defRPr>
      </a:lvl6pPr>
      <a:lvl7pPr marL="3217777">
        <a:defRPr>
          <a:latin typeface="+mn-lt"/>
          <a:ea typeface="+mn-ea"/>
          <a:cs typeface="+mn-cs"/>
        </a:defRPr>
      </a:lvl7pPr>
      <a:lvl8pPr marL="3754069">
        <a:defRPr>
          <a:latin typeface="+mn-lt"/>
          <a:ea typeface="+mn-ea"/>
          <a:cs typeface="+mn-cs"/>
        </a:defRPr>
      </a:lvl8pPr>
      <a:lvl9pPr marL="4290368">
        <a:defRPr>
          <a:latin typeface="+mn-lt"/>
          <a:ea typeface="+mn-ea"/>
          <a:cs typeface="+mn-cs"/>
        </a:defRPr>
      </a:lvl9pPr>
    </p:bodyStyle>
    <p:otherStyle>
      <a:lvl1pPr marL="0">
        <a:defRPr>
          <a:latin typeface="+mn-lt"/>
          <a:ea typeface="+mn-ea"/>
          <a:cs typeface="+mn-cs"/>
        </a:defRPr>
      </a:lvl1pPr>
      <a:lvl2pPr marL="536296">
        <a:defRPr>
          <a:latin typeface="+mn-lt"/>
          <a:ea typeface="+mn-ea"/>
          <a:cs typeface="+mn-cs"/>
        </a:defRPr>
      </a:lvl2pPr>
      <a:lvl3pPr marL="1072593">
        <a:defRPr>
          <a:latin typeface="+mn-lt"/>
          <a:ea typeface="+mn-ea"/>
          <a:cs typeface="+mn-cs"/>
        </a:defRPr>
      </a:lvl3pPr>
      <a:lvl4pPr marL="1608887">
        <a:defRPr>
          <a:latin typeface="+mn-lt"/>
          <a:ea typeface="+mn-ea"/>
          <a:cs typeface="+mn-cs"/>
        </a:defRPr>
      </a:lvl4pPr>
      <a:lvl5pPr marL="2145183">
        <a:defRPr>
          <a:latin typeface="+mn-lt"/>
          <a:ea typeface="+mn-ea"/>
          <a:cs typeface="+mn-cs"/>
        </a:defRPr>
      </a:lvl5pPr>
      <a:lvl6pPr marL="2681480">
        <a:defRPr>
          <a:latin typeface="+mn-lt"/>
          <a:ea typeface="+mn-ea"/>
          <a:cs typeface="+mn-cs"/>
        </a:defRPr>
      </a:lvl6pPr>
      <a:lvl7pPr marL="3217777">
        <a:defRPr>
          <a:latin typeface="+mn-lt"/>
          <a:ea typeface="+mn-ea"/>
          <a:cs typeface="+mn-cs"/>
        </a:defRPr>
      </a:lvl7pPr>
      <a:lvl8pPr marL="3754069">
        <a:defRPr>
          <a:latin typeface="+mn-lt"/>
          <a:ea typeface="+mn-ea"/>
          <a:cs typeface="+mn-cs"/>
        </a:defRPr>
      </a:lvl8pPr>
      <a:lvl9pPr marL="4290368">
        <a:defRPr>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575804" y="6475447"/>
            <a:ext cx="252809" cy="230187"/>
          </a:xfrm>
          <a:prstGeom prst="rect">
            <a:avLst/>
          </a:prstGeom>
          <a:blipFill>
            <a:blip r:embed="rId7" cstate="email">
              <a:extLst>
                <a:ext uri="{28A0092B-C50C-407E-A947-70E740481C1C}">
                  <a14:useLocalDpi xmlns:a14="http://schemas.microsoft.com/office/drawing/2010/main"/>
                </a:ext>
              </a:extLst>
            </a:blip>
            <a:stretch>
              <a:fillRect/>
            </a:stretch>
          </a:blipFill>
        </p:spPr>
        <p:txBody>
          <a:bodyPr wrap="square" lIns="0" tIns="0" rIns="0" bIns="0" rtlCol="0"/>
          <a:lstStyle/>
          <a:p>
            <a:pPr defTabSz="457083"/>
            <a:endParaRPr smtClean="0">
              <a:solidFill>
                <a:prstClr val="black"/>
              </a:solidFill>
              <a:latin typeface="Calibri"/>
            </a:endParaRPr>
          </a:p>
        </p:txBody>
      </p:sp>
      <p:sp>
        <p:nvSpPr>
          <p:cNvPr id="17" name="bk object 17"/>
          <p:cNvSpPr/>
          <p:nvPr/>
        </p:nvSpPr>
        <p:spPr>
          <a:xfrm>
            <a:off x="165100" y="6475412"/>
            <a:ext cx="908050" cy="228600"/>
          </a:xfrm>
          <a:prstGeom prst="rect">
            <a:avLst/>
          </a:prstGeom>
          <a:blipFill>
            <a:blip r:embed="rId8" cstate="email">
              <a:extLst>
                <a:ext uri="{28A0092B-C50C-407E-A947-70E740481C1C}">
                  <a14:useLocalDpi xmlns:a14="http://schemas.microsoft.com/office/drawing/2010/main"/>
                </a:ext>
              </a:extLst>
            </a:blip>
            <a:stretch>
              <a:fillRect/>
            </a:stretch>
          </a:blipFill>
        </p:spPr>
        <p:txBody>
          <a:bodyPr wrap="square" lIns="0" tIns="0" rIns="0" bIns="0" rtlCol="0"/>
          <a:lstStyle/>
          <a:p>
            <a:pPr defTabSz="457083"/>
            <a:endParaRPr smtClean="0">
              <a:solidFill>
                <a:prstClr val="black"/>
              </a:solidFill>
              <a:latin typeface="Calibri"/>
            </a:endParaRPr>
          </a:p>
        </p:txBody>
      </p:sp>
      <p:sp>
        <p:nvSpPr>
          <p:cNvPr id="18" name="bk object 18"/>
          <p:cNvSpPr/>
          <p:nvPr/>
        </p:nvSpPr>
        <p:spPr>
          <a:xfrm>
            <a:off x="0" y="0"/>
            <a:ext cx="9906000" cy="800100"/>
          </a:xfrm>
          <a:prstGeom prst="rect">
            <a:avLst/>
          </a:prstGeom>
          <a:blipFill>
            <a:blip r:embed="rId9" cstate="email">
              <a:extLst>
                <a:ext uri="{28A0092B-C50C-407E-A947-70E740481C1C}">
                  <a14:useLocalDpi xmlns:a14="http://schemas.microsoft.com/office/drawing/2010/main"/>
                </a:ext>
              </a:extLst>
            </a:blip>
            <a:stretch>
              <a:fillRect/>
            </a:stretch>
          </a:blipFill>
        </p:spPr>
        <p:txBody>
          <a:bodyPr wrap="square" lIns="0" tIns="0" rIns="0" bIns="0" rtlCol="0"/>
          <a:lstStyle/>
          <a:p>
            <a:pPr defTabSz="457083"/>
            <a:endParaRPr smtClean="0">
              <a:solidFill>
                <a:prstClr val="black"/>
              </a:solidFill>
              <a:latin typeface="Calibri"/>
            </a:endParaRPr>
          </a:p>
        </p:txBody>
      </p:sp>
      <p:sp>
        <p:nvSpPr>
          <p:cNvPr id="19" name="bk object 19"/>
          <p:cNvSpPr/>
          <p:nvPr/>
        </p:nvSpPr>
        <p:spPr>
          <a:xfrm>
            <a:off x="786924" y="0"/>
            <a:ext cx="3480996" cy="800100"/>
          </a:xfrm>
          <a:prstGeom prst="rect">
            <a:avLst/>
          </a:prstGeom>
          <a:blipFill>
            <a:blip r:embed="rId10" cstate="email">
              <a:extLst>
                <a:ext uri="{28A0092B-C50C-407E-A947-70E740481C1C}">
                  <a14:useLocalDpi xmlns:a14="http://schemas.microsoft.com/office/drawing/2010/main"/>
                </a:ext>
              </a:extLst>
            </a:blip>
            <a:stretch>
              <a:fillRect/>
            </a:stretch>
          </a:blipFill>
        </p:spPr>
        <p:txBody>
          <a:bodyPr wrap="square" lIns="0" tIns="0" rIns="0" bIns="0" rtlCol="0"/>
          <a:lstStyle/>
          <a:p>
            <a:pPr defTabSz="457083"/>
            <a:endParaRPr smtClean="0">
              <a:solidFill>
                <a:prstClr val="black"/>
              </a:solidFill>
              <a:latin typeface="Calibri"/>
            </a:endParaRPr>
          </a:p>
        </p:txBody>
      </p:sp>
      <p:sp>
        <p:nvSpPr>
          <p:cNvPr id="2" name="Holder 2"/>
          <p:cNvSpPr>
            <a:spLocks noGrp="1"/>
          </p:cNvSpPr>
          <p:nvPr>
            <p:ph type="title"/>
          </p:nvPr>
        </p:nvSpPr>
        <p:spPr>
          <a:xfrm>
            <a:off x="1310843" y="69216"/>
            <a:ext cx="7287101" cy="677108"/>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316097" y="1103249"/>
            <a:ext cx="9273804" cy="369332"/>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368040" y="6377975"/>
            <a:ext cx="3169920" cy="276999"/>
          </a:xfrm>
          <a:prstGeom prst="rect">
            <a:avLst/>
          </a:prstGeom>
        </p:spPr>
        <p:txBody>
          <a:bodyPr wrap="square" lIns="0" tIns="0" rIns="0" bIns="0">
            <a:spAutoFit/>
          </a:bodyPr>
          <a:lstStyle>
            <a:lvl1pPr algn="ctr">
              <a:defRPr>
                <a:solidFill>
                  <a:schemeClr val="tx1">
                    <a:tint val="75000"/>
                  </a:schemeClr>
                </a:solidFill>
              </a:defRPr>
            </a:lvl1pPr>
          </a:lstStyle>
          <a:p>
            <a:pPr defTabSz="457083"/>
            <a:endParaRPr lang="ja-JP" altLang="en-US">
              <a:solidFill>
                <a:prstClr val="black">
                  <a:tint val="75000"/>
                </a:prstClr>
              </a:solidFill>
              <a:latin typeface="Calibri"/>
            </a:endParaRPr>
          </a:p>
        </p:txBody>
      </p:sp>
      <p:sp>
        <p:nvSpPr>
          <p:cNvPr id="5" name="Holder 5"/>
          <p:cNvSpPr>
            <a:spLocks noGrp="1"/>
          </p:cNvSpPr>
          <p:nvPr>
            <p:ph type="dt" sz="half" idx="6"/>
          </p:nvPr>
        </p:nvSpPr>
        <p:spPr>
          <a:xfrm>
            <a:off x="495300" y="6377975"/>
            <a:ext cx="2278380" cy="276999"/>
          </a:xfrm>
          <a:prstGeom prst="rect">
            <a:avLst/>
          </a:prstGeom>
        </p:spPr>
        <p:txBody>
          <a:bodyPr wrap="square" lIns="0" tIns="0" rIns="0" bIns="0">
            <a:spAutoFit/>
          </a:bodyPr>
          <a:lstStyle>
            <a:lvl1pPr algn="l">
              <a:defRPr>
                <a:solidFill>
                  <a:schemeClr val="tx1">
                    <a:tint val="75000"/>
                  </a:schemeClr>
                </a:solidFill>
              </a:defRPr>
            </a:lvl1pPr>
          </a:lstStyle>
          <a:p>
            <a:pPr defTabSz="457083"/>
            <a:fld id="{1D8BD707-D9CF-40AE-B4C6-C98DA3205C09}" type="datetimeFigureOut">
              <a:rPr lang="en-US" smtClean="0">
                <a:solidFill>
                  <a:prstClr val="black">
                    <a:tint val="75000"/>
                  </a:prstClr>
                </a:solidFill>
                <a:latin typeface="Calibri"/>
              </a:rPr>
              <a:pPr defTabSz="457083"/>
              <a:t>17/01/14</a:t>
            </a:fld>
            <a:endParaRPr lang="en-US">
              <a:solidFill>
                <a:prstClr val="black">
                  <a:tint val="75000"/>
                </a:prstClr>
              </a:solidFill>
              <a:latin typeface="Calibri"/>
            </a:endParaRPr>
          </a:p>
        </p:txBody>
      </p:sp>
      <p:sp>
        <p:nvSpPr>
          <p:cNvPr id="6" name="Holder 6"/>
          <p:cNvSpPr>
            <a:spLocks noGrp="1"/>
          </p:cNvSpPr>
          <p:nvPr>
            <p:ph type="sldNum" sz="quarter" idx="7"/>
          </p:nvPr>
        </p:nvSpPr>
        <p:spPr>
          <a:xfrm>
            <a:off x="7132320" y="6377975"/>
            <a:ext cx="2278380" cy="276999"/>
          </a:xfrm>
          <a:prstGeom prst="rect">
            <a:avLst/>
          </a:prstGeom>
        </p:spPr>
        <p:txBody>
          <a:bodyPr wrap="square" lIns="0" tIns="0" rIns="0" bIns="0">
            <a:spAutoFit/>
          </a:bodyPr>
          <a:lstStyle>
            <a:lvl1pPr algn="r">
              <a:defRPr>
                <a:solidFill>
                  <a:schemeClr val="tx1">
                    <a:tint val="75000"/>
                  </a:schemeClr>
                </a:solidFill>
              </a:defRPr>
            </a:lvl1pPr>
          </a:lstStyle>
          <a:p>
            <a:pPr defTabSz="457083"/>
            <a:fld id="{B6F15528-21DE-4FAA-801E-634DDDAF4B2B}" type="slidenum">
              <a:rPr lang="uk-UA" smtClean="0">
                <a:solidFill>
                  <a:prstClr val="black">
                    <a:tint val="75000"/>
                  </a:prstClr>
                </a:solidFill>
                <a:latin typeface="Calibri"/>
              </a:rPr>
              <a:pPr defTabSz="457083"/>
              <a:t>‹#›</a:t>
            </a:fld>
            <a:endParaRPr lang="uk-UA">
              <a:solidFill>
                <a:prstClr val="black">
                  <a:tint val="75000"/>
                </a:prstClr>
              </a:solidFill>
              <a:latin typeface="Calibri"/>
            </a:endParaRPr>
          </a:p>
        </p:txBody>
      </p:sp>
    </p:spTree>
    <p:extLst>
      <p:ext uri="{BB962C8B-B14F-4D97-AF65-F5344CB8AC3E}">
        <p14:creationId xmlns:p14="http://schemas.microsoft.com/office/powerpoint/2010/main" val="551780193"/>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Lst>
  <p:txStyles>
    <p:titleStyle>
      <a:lvl1pPr>
        <a:defRPr>
          <a:latin typeface="+mj-lt"/>
          <a:ea typeface="+mj-ea"/>
          <a:cs typeface="+mj-cs"/>
        </a:defRPr>
      </a:lvl1pPr>
    </p:titleStyle>
    <p:bodyStyle>
      <a:lvl1pPr marL="0">
        <a:defRPr>
          <a:latin typeface="+mn-lt"/>
          <a:ea typeface="+mn-ea"/>
          <a:cs typeface="+mn-cs"/>
        </a:defRPr>
      </a:lvl1pPr>
      <a:lvl2pPr marL="457083">
        <a:defRPr>
          <a:latin typeface="+mn-lt"/>
          <a:ea typeface="+mn-ea"/>
          <a:cs typeface="+mn-cs"/>
        </a:defRPr>
      </a:lvl2pPr>
      <a:lvl3pPr marL="914166">
        <a:defRPr>
          <a:latin typeface="+mn-lt"/>
          <a:ea typeface="+mn-ea"/>
          <a:cs typeface="+mn-cs"/>
        </a:defRPr>
      </a:lvl3pPr>
      <a:lvl4pPr marL="1371249">
        <a:defRPr>
          <a:latin typeface="+mn-lt"/>
          <a:ea typeface="+mn-ea"/>
          <a:cs typeface="+mn-cs"/>
        </a:defRPr>
      </a:lvl4pPr>
      <a:lvl5pPr marL="1828333">
        <a:defRPr>
          <a:latin typeface="+mn-lt"/>
          <a:ea typeface="+mn-ea"/>
          <a:cs typeface="+mn-cs"/>
        </a:defRPr>
      </a:lvl5pPr>
      <a:lvl6pPr marL="2285417">
        <a:defRPr>
          <a:latin typeface="+mn-lt"/>
          <a:ea typeface="+mn-ea"/>
          <a:cs typeface="+mn-cs"/>
        </a:defRPr>
      </a:lvl6pPr>
      <a:lvl7pPr marL="2742501">
        <a:defRPr>
          <a:latin typeface="+mn-lt"/>
          <a:ea typeface="+mn-ea"/>
          <a:cs typeface="+mn-cs"/>
        </a:defRPr>
      </a:lvl7pPr>
      <a:lvl8pPr marL="3199584">
        <a:defRPr>
          <a:latin typeface="+mn-lt"/>
          <a:ea typeface="+mn-ea"/>
          <a:cs typeface="+mn-cs"/>
        </a:defRPr>
      </a:lvl8pPr>
      <a:lvl9pPr marL="3656667">
        <a:defRPr>
          <a:latin typeface="+mn-lt"/>
          <a:ea typeface="+mn-ea"/>
          <a:cs typeface="+mn-cs"/>
        </a:defRPr>
      </a:lvl9pPr>
    </p:bodyStyle>
    <p:otherStyle>
      <a:lvl1pPr marL="0">
        <a:defRPr>
          <a:latin typeface="+mn-lt"/>
          <a:ea typeface="+mn-ea"/>
          <a:cs typeface="+mn-cs"/>
        </a:defRPr>
      </a:lvl1pPr>
      <a:lvl2pPr marL="457083">
        <a:defRPr>
          <a:latin typeface="+mn-lt"/>
          <a:ea typeface="+mn-ea"/>
          <a:cs typeface="+mn-cs"/>
        </a:defRPr>
      </a:lvl2pPr>
      <a:lvl3pPr marL="914166">
        <a:defRPr>
          <a:latin typeface="+mn-lt"/>
          <a:ea typeface="+mn-ea"/>
          <a:cs typeface="+mn-cs"/>
        </a:defRPr>
      </a:lvl3pPr>
      <a:lvl4pPr marL="1371249">
        <a:defRPr>
          <a:latin typeface="+mn-lt"/>
          <a:ea typeface="+mn-ea"/>
          <a:cs typeface="+mn-cs"/>
        </a:defRPr>
      </a:lvl4pPr>
      <a:lvl5pPr marL="1828333">
        <a:defRPr>
          <a:latin typeface="+mn-lt"/>
          <a:ea typeface="+mn-ea"/>
          <a:cs typeface="+mn-cs"/>
        </a:defRPr>
      </a:lvl5pPr>
      <a:lvl6pPr marL="2285417">
        <a:defRPr>
          <a:latin typeface="+mn-lt"/>
          <a:ea typeface="+mn-ea"/>
          <a:cs typeface="+mn-cs"/>
        </a:defRPr>
      </a:lvl6pPr>
      <a:lvl7pPr marL="2742501">
        <a:defRPr>
          <a:latin typeface="+mn-lt"/>
          <a:ea typeface="+mn-ea"/>
          <a:cs typeface="+mn-cs"/>
        </a:defRPr>
      </a:lvl7pPr>
      <a:lvl8pPr marL="3199584">
        <a:defRPr>
          <a:latin typeface="+mn-lt"/>
          <a:ea typeface="+mn-ea"/>
          <a:cs typeface="+mn-cs"/>
        </a:defRPr>
      </a:lvl8pPr>
      <a:lvl9pPr marL="3656667">
        <a:defRPr>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575804" y="6475432"/>
            <a:ext cx="252809" cy="230187"/>
          </a:xfrm>
          <a:prstGeom prst="rect">
            <a:avLst/>
          </a:prstGeom>
          <a:blipFill>
            <a:blip r:embed="rId8" cstate="email">
              <a:extLst>
                <a:ext uri="{28A0092B-C50C-407E-A947-70E740481C1C}">
                  <a14:useLocalDpi xmlns:a14="http://schemas.microsoft.com/office/drawing/2010/main"/>
                </a:ext>
              </a:extLst>
            </a:blip>
            <a:stretch>
              <a:fillRect/>
            </a:stretch>
          </a:blipFill>
        </p:spPr>
        <p:txBody>
          <a:bodyPr wrap="square" lIns="0" tIns="0" rIns="0" bIns="0" rtlCol="0"/>
          <a:lstStyle/>
          <a:p>
            <a:pPr defTabSz="457083"/>
            <a:endParaRPr smtClean="0">
              <a:solidFill>
                <a:prstClr val="black"/>
              </a:solidFill>
              <a:latin typeface="Calibri"/>
            </a:endParaRPr>
          </a:p>
        </p:txBody>
      </p:sp>
      <p:sp>
        <p:nvSpPr>
          <p:cNvPr id="17" name="bk object 17"/>
          <p:cNvSpPr/>
          <p:nvPr/>
        </p:nvSpPr>
        <p:spPr>
          <a:xfrm>
            <a:off x="165100" y="6475412"/>
            <a:ext cx="908050" cy="228600"/>
          </a:xfrm>
          <a:prstGeom prst="rect">
            <a:avLst/>
          </a:prstGeom>
          <a:blipFill>
            <a:blip r:embed="rId9" cstate="email">
              <a:extLst>
                <a:ext uri="{28A0092B-C50C-407E-A947-70E740481C1C}">
                  <a14:useLocalDpi xmlns:a14="http://schemas.microsoft.com/office/drawing/2010/main"/>
                </a:ext>
              </a:extLst>
            </a:blip>
            <a:stretch>
              <a:fillRect/>
            </a:stretch>
          </a:blipFill>
        </p:spPr>
        <p:txBody>
          <a:bodyPr wrap="square" lIns="0" tIns="0" rIns="0" bIns="0" rtlCol="0"/>
          <a:lstStyle/>
          <a:p>
            <a:pPr defTabSz="457083"/>
            <a:endParaRPr smtClean="0">
              <a:solidFill>
                <a:prstClr val="black"/>
              </a:solidFill>
              <a:latin typeface="Calibri"/>
            </a:endParaRPr>
          </a:p>
        </p:txBody>
      </p:sp>
      <p:sp>
        <p:nvSpPr>
          <p:cNvPr id="18" name="bk object 18"/>
          <p:cNvSpPr/>
          <p:nvPr/>
        </p:nvSpPr>
        <p:spPr>
          <a:xfrm>
            <a:off x="0" y="0"/>
            <a:ext cx="9906000" cy="800100"/>
          </a:xfrm>
          <a:prstGeom prst="rect">
            <a:avLst/>
          </a:prstGeom>
          <a:blipFill>
            <a:blip r:embed="rId10" cstate="email">
              <a:extLst>
                <a:ext uri="{28A0092B-C50C-407E-A947-70E740481C1C}">
                  <a14:useLocalDpi xmlns:a14="http://schemas.microsoft.com/office/drawing/2010/main"/>
                </a:ext>
              </a:extLst>
            </a:blip>
            <a:stretch>
              <a:fillRect/>
            </a:stretch>
          </a:blipFill>
        </p:spPr>
        <p:txBody>
          <a:bodyPr wrap="square" lIns="0" tIns="0" rIns="0" bIns="0" rtlCol="0"/>
          <a:lstStyle/>
          <a:p>
            <a:pPr defTabSz="457083"/>
            <a:endParaRPr smtClean="0">
              <a:solidFill>
                <a:prstClr val="black"/>
              </a:solidFill>
              <a:latin typeface="Calibri"/>
            </a:endParaRPr>
          </a:p>
        </p:txBody>
      </p:sp>
      <p:sp>
        <p:nvSpPr>
          <p:cNvPr id="19" name="bk object 19"/>
          <p:cNvSpPr/>
          <p:nvPr/>
        </p:nvSpPr>
        <p:spPr>
          <a:xfrm>
            <a:off x="786924" y="0"/>
            <a:ext cx="3480996" cy="800100"/>
          </a:xfrm>
          <a:prstGeom prst="rect">
            <a:avLst/>
          </a:prstGeom>
          <a:blipFill>
            <a:blip r:embed="rId11" cstate="email">
              <a:extLst>
                <a:ext uri="{28A0092B-C50C-407E-A947-70E740481C1C}">
                  <a14:useLocalDpi xmlns:a14="http://schemas.microsoft.com/office/drawing/2010/main"/>
                </a:ext>
              </a:extLst>
            </a:blip>
            <a:stretch>
              <a:fillRect/>
            </a:stretch>
          </a:blipFill>
        </p:spPr>
        <p:txBody>
          <a:bodyPr wrap="square" lIns="0" tIns="0" rIns="0" bIns="0" rtlCol="0"/>
          <a:lstStyle/>
          <a:p>
            <a:pPr defTabSz="457083"/>
            <a:endParaRPr smtClean="0">
              <a:solidFill>
                <a:prstClr val="black"/>
              </a:solidFill>
              <a:latin typeface="Calibri"/>
            </a:endParaRPr>
          </a:p>
        </p:txBody>
      </p:sp>
      <p:sp>
        <p:nvSpPr>
          <p:cNvPr id="2" name="Holder 2"/>
          <p:cNvSpPr>
            <a:spLocks noGrp="1"/>
          </p:cNvSpPr>
          <p:nvPr>
            <p:ph type="title"/>
          </p:nvPr>
        </p:nvSpPr>
        <p:spPr>
          <a:xfrm>
            <a:off x="1310835" y="69216"/>
            <a:ext cx="7287101" cy="677108"/>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316097" y="1103249"/>
            <a:ext cx="9273804" cy="369332"/>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368040" y="6377959"/>
            <a:ext cx="3169920" cy="276999"/>
          </a:xfrm>
          <a:prstGeom prst="rect">
            <a:avLst/>
          </a:prstGeom>
        </p:spPr>
        <p:txBody>
          <a:bodyPr wrap="square" lIns="0" tIns="0" rIns="0" bIns="0">
            <a:spAutoFit/>
          </a:bodyPr>
          <a:lstStyle>
            <a:lvl1pPr algn="ctr">
              <a:defRPr>
                <a:solidFill>
                  <a:schemeClr val="tx1">
                    <a:tint val="75000"/>
                  </a:schemeClr>
                </a:solidFill>
              </a:defRPr>
            </a:lvl1pPr>
          </a:lstStyle>
          <a:p>
            <a:pPr defTabSz="457083"/>
            <a:endParaRPr lang="ja-JP" altLang="en-US">
              <a:solidFill>
                <a:prstClr val="black">
                  <a:tint val="75000"/>
                </a:prstClr>
              </a:solidFill>
              <a:latin typeface="Calibri"/>
            </a:endParaRPr>
          </a:p>
        </p:txBody>
      </p:sp>
      <p:sp>
        <p:nvSpPr>
          <p:cNvPr id="5" name="Holder 5"/>
          <p:cNvSpPr>
            <a:spLocks noGrp="1"/>
          </p:cNvSpPr>
          <p:nvPr>
            <p:ph type="dt" sz="half" idx="6"/>
          </p:nvPr>
        </p:nvSpPr>
        <p:spPr>
          <a:xfrm>
            <a:off x="495300" y="6377959"/>
            <a:ext cx="2278380" cy="276999"/>
          </a:xfrm>
          <a:prstGeom prst="rect">
            <a:avLst/>
          </a:prstGeom>
        </p:spPr>
        <p:txBody>
          <a:bodyPr wrap="square" lIns="0" tIns="0" rIns="0" bIns="0">
            <a:spAutoFit/>
          </a:bodyPr>
          <a:lstStyle>
            <a:lvl1pPr algn="l">
              <a:defRPr>
                <a:solidFill>
                  <a:schemeClr val="tx1">
                    <a:tint val="75000"/>
                  </a:schemeClr>
                </a:solidFill>
              </a:defRPr>
            </a:lvl1pPr>
          </a:lstStyle>
          <a:p>
            <a:pPr defTabSz="457083"/>
            <a:fld id="{1D8BD707-D9CF-40AE-B4C6-C98DA3205C09}" type="datetimeFigureOut">
              <a:rPr lang="en-US" smtClean="0">
                <a:solidFill>
                  <a:prstClr val="black">
                    <a:tint val="75000"/>
                  </a:prstClr>
                </a:solidFill>
                <a:latin typeface="Calibri"/>
              </a:rPr>
              <a:pPr defTabSz="457083"/>
              <a:t>17/01/14</a:t>
            </a:fld>
            <a:endParaRPr lang="en-US">
              <a:solidFill>
                <a:prstClr val="black">
                  <a:tint val="75000"/>
                </a:prstClr>
              </a:solidFill>
              <a:latin typeface="Calibri"/>
            </a:endParaRPr>
          </a:p>
        </p:txBody>
      </p:sp>
      <p:sp>
        <p:nvSpPr>
          <p:cNvPr id="6" name="Holder 6"/>
          <p:cNvSpPr>
            <a:spLocks noGrp="1"/>
          </p:cNvSpPr>
          <p:nvPr>
            <p:ph type="sldNum" sz="quarter" idx="7"/>
          </p:nvPr>
        </p:nvSpPr>
        <p:spPr>
          <a:xfrm>
            <a:off x="7132320" y="6377959"/>
            <a:ext cx="2278380" cy="276999"/>
          </a:xfrm>
          <a:prstGeom prst="rect">
            <a:avLst/>
          </a:prstGeom>
        </p:spPr>
        <p:txBody>
          <a:bodyPr wrap="square" lIns="0" tIns="0" rIns="0" bIns="0">
            <a:spAutoFit/>
          </a:bodyPr>
          <a:lstStyle>
            <a:lvl1pPr algn="r">
              <a:defRPr>
                <a:solidFill>
                  <a:schemeClr val="tx1">
                    <a:tint val="75000"/>
                  </a:schemeClr>
                </a:solidFill>
              </a:defRPr>
            </a:lvl1pPr>
          </a:lstStyle>
          <a:p>
            <a:pPr defTabSz="457083"/>
            <a:fld id="{B6F15528-21DE-4FAA-801E-634DDDAF4B2B}" type="slidenum">
              <a:rPr lang="uk-UA" smtClean="0">
                <a:solidFill>
                  <a:prstClr val="black">
                    <a:tint val="75000"/>
                  </a:prstClr>
                </a:solidFill>
                <a:latin typeface="Calibri"/>
              </a:rPr>
              <a:pPr defTabSz="457083"/>
              <a:t>‹#›</a:t>
            </a:fld>
            <a:endParaRPr lang="uk-UA">
              <a:solidFill>
                <a:prstClr val="black">
                  <a:tint val="75000"/>
                </a:prstClr>
              </a:solidFill>
              <a:latin typeface="Calibri"/>
            </a:endParaRPr>
          </a:p>
        </p:txBody>
      </p:sp>
    </p:spTree>
    <p:extLst>
      <p:ext uri="{BB962C8B-B14F-4D97-AF65-F5344CB8AC3E}">
        <p14:creationId xmlns:p14="http://schemas.microsoft.com/office/powerpoint/2010/main" val="3036884329"/>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Lst>
  <p:txStyles>
    <p:titleStyle>
      <a:lvl1pPr>
        <a:defRPr>
          <a:latin typeface="+mj-lt"/>
          <a:ea typeface="+mj-ea"/>
          <a:cs typeface="+mj-cs"/>
        </a:defRPr>
      </a:lvl1pPr>
    </p:titleStyle>
    <p:bodyStyle>
      <a:lvl1pPr marL="0">
        <a:defRPr>
          <a:latin typeface="+mn-lt"/>
          <a:ea typeface="+mn-ea"/>
          <a:cs typeface="+mn-cs"/>
        </a:defRPr>
      </a:lvl1pPr>
      <a:lvl2pPr marL="457083">
        <a:defRPr>
          <a:latin typeface="+mn-lt"/>
          <a:ea typeface="+mn-ea"/>
          <a:cs typeface="+mn-cs"/>
        </a:defRPr>
      </a:lvl2pPr>
      <a:lvl3pPr marL="914166">
        <a:defRPr>
          <a:latin typeface="+mn-lt"/>
          <a:ea typeface="+mn-ea"/>
          <a:cs typeface="+mn-cs"/>
        </a:defRPr>
      </a:lvl3pPr>
      <a:lvl4pPr marL="1371249">
        <a:defRPr>
          <a:latin typeface="+mn-lt"/>
          <a:ea typeface="+mn-ea"/>
          <a:cs typeface="+mn-cs"/>
        </a:defRPr>
      </a:lvl4pPr>
      <a:lvl5pPr marL="1828333">
        <a:defRPr>
          <a:latin typeface="+mn-lt"/>
          <a:ea typeface="+mn-ea"/>
          <a:cs typeface="+mn-cs"/>
        </a:defRPr>
      </a:lvl5pPr>
      <a:lvl6pPr marL="2285417">
        <a:defRPr>
          <a:latin typeface="+mn-lt"/>
          <a:ea typeface="+mn-ea"/>
          <a:cs typeface="+mn-cs"/>
        </a:defRPr>
      </a:lvl6pPr>
      <a:lvl7pPr marL="2742501">
        <a:defRPr>
          <a:latin typeface="+mn-lt"/>
          <a:ea typeface="+mn-ea"/>
          <a:cs typeface="+mn-cs"/>
        </a:defRPr>
      </a:lvl7pPr>
      <a:lvl8pPr marL="3199584">
        <a:defRPr>
          <a:latin typeface="+mn-lt"/>
          <a:ea typeface="+mn-ea"/>
          <a:cs typeface="+mn-cs"/>
        </a:defRPr>
      </a:lvl8pPr>
      <a:lvl9pPr marL="3656667">
        <a:defRPr>
          <a:latin typeface="+mn-lt"/>
          <a:ea typeface="+mn-ea"/>
          <a:cs typeface="+mn-cs"/>
        </a:defRPr>
      </a:lvl9pPr>
    </p:bodyStyle>
    <p:otherStyle>
      <a:lvl1pPr marL="0">
        <a:defRPr>
          <a:latin typeface="+mn-lt"/>
          <a:ea typeface="+mn-ea"/>
          <a:cs typeface="+mn-cs"/>
        </a:defRPr>
      </a:lvl1pPr>
      <a:lvl2pPr marL="457083">
        <a:defRPr>
          <a:latin typeface="+mn-lt"/>
          <a:ea typeface="+mn-ea"/>
          <a:cs typeface="+mn-cs"/>
        </a:defRPr>
      </a:lvl2pPr>
      <a:lvl3pPr marL="914166">
        <a:defRPr>
          <a:latin typeface="+mn-lt"/>
          <a:ea typeface="+mn-ea"/>
          <a:cs typeface="+mn-cs"/>
        </a:defRPr>
      </a:lvl3pPr>
      <a:lvl4pPr marL="1371249">
        <a:defRPr>
          <a:latin typeface="+mn-lt"/>
          <a:ea typeface="+mn-ea"/>
          <a:cs typeface="+mn-cs"/>
        </a:defRPr>
      </a:lvl4pPr>
      <a:lvl5pPr marL="1828333">
        <a:defRPr>
          <a:latin typeface="+mn-lt"/>
          <a:ea typeface="+mn-ea"/>
          <a:cs typeface="+mn-cs"/>
        </a:defRPr>
      </a:lvl5pPr>
      <a:lvl6pPr marL="2285417">
        <a:defRPr>
          <a:latin typeface="+mn-lt"/>
          <a:ea typeface="+mn-ea"/>
          <a:cs typeface="+mn-cs"/>
        </a:defRPr>
      </a:lvl6pPr>
      <a:lvl7pPr marL="2742501">
        <a:defRPr>
          <a:latin typeface="+mn-lt"/>
          <a:ea typeface="+mn-ea"/>
          <a:cs typeface="+mn-cs"/>
        </a:defRPr>
      </a:lvl7pPr>
      <a:lvl8pPr marL="3199584">
        <a:defRPr>
          <a:latin typeface="+mn-lt"/>
          <a:ea typeface="+mn-ea"/>
          <a:cs typeface="+mn-cs"/>
        </a:defRPr>
      </a:lvl8pPr>
      <a:lvl9pPr marL="3656667">
        <a:defRPr>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877957" y="6355790"/>
            <a:ext cx="1905842" cy="365125"/>
          </a:xfrm>
          <a:prstGeom prst="rect">
            <a:avLst/>
          </a:prstGeom>
        </p:spPr>
        <p:txBody>
          <a:bodyPr vert="horz" wrap="square" lIns="0" tIns="0" rIns="0" bIns="0" numCol="1" anchor="ctr" anchorCtr="0" compatLnSpc="1">
            <a:prstTxWarp prst="textNoShape">
              <a:avLst/>
            </a:prstTxWarp>
          </a:bodyPr>
          <a:lstStyle>
            <a:lvl1pPr>
              <a:defRPr sz="1100">
                <a:solidFill>
                  <a:srgbClr val="630822"/>
                </a:solidFill>
                <a:cs typeface="Arial" charset="0"/>
              </a:defRPr>
            </a:lvl1pPr>
          </a:lstStyle>
          <a:p>
            <a:pPr defTabSz="477598" fontAlgn="base">
              <a:spcBef>
                <a:spcPct val="0"/>
              </a:spcBef>
              <a:spcAft>
                <a:spcPct val="0"/>
              </a:spcAft>
            </a:pPr>
            <a:r>
              <a:rPr kumimoji="0" lang="en-US" smtClean="0">
                <a:latin typeface="Arial" charset="0"/>
                <a:ea typeface="ＭＳ Ｐゴシック" pitchFamily="-1" charset="-128"/>
              </a:rPr>
              <a:t>6/Dec/2016</a:t>
            </a:r>
            <a:endParaRPr kumimoji="0" lang="en-US">
              <a:latin typeface="Arial" charset="0"/>
              <a:ea typeface="ＭＳ Ｐゴシック" pitchFamily="-1" charset="-128"/>
            </a:endParaRPr>
          </a:p>
        </p:txBody>
      </p:sp>
      <p:sp>
        <p:nvSpPr>
          <p:cNvPr id="5" name="Footer Placeholder 4"/>
          <p:cNvSpPr>
            <a:spLocks noGrp="1"/>
          </p:cNvSpPr>
          <p:nvPr>
            <p:ph type="ftr" sz="quarter" idx="3"/>
          </p:nvPr>
        </p:nvSpPr>
        <p:spPr>
          <a:xfrm>
            <a:off x="7016756" y="6355790"/>
            <a:ext cx="1776076" cy="365125"/>
          </a:xfrm>
          <a:prstGeom prst="rect">
            <a:avLst/>
          </a:prstGeom>
        </p:spPr>
        <p:txBody>
          <a:bodyPr vert="horz" wrap="square" lIns="0" tIns="0" rIns="0" bIns="0" numCol="1" anchor="ctr" anchorCtr="0" compatLnSpc="1">
            <a:prstTxWarp prst="textNoShape">
              <a:avLst/>
            </a:prstTxWarp>
          </a:bodyPr>
          <a:lstStyle>
            <a:lvl1pPr>
              <a:defRPr sz="1100" dirty="0" smtClean="0">
                <a:solidFill>
                  <a:srgbClr val="630822"/>
                </a:solidFill>
                <a:latin typeface="Arial" pitchFamily="-1" charset="0"/>
                <a:ea typeface="Arial" pitchFamily="-1" charset="0"/>
                <a:cs typeface="Arial" pitchFamily="-1" charset="0"/>
              </a:defRPr>
            </a:lvl1pPr>
          </a:lstStyle>
          <a:p>
            <a:pPr defTabSz="477598" fontAlgn="base">
              <a:spcBef>
                <a:spcPct val="0"/>
              </a:spcBef>
              <a:spcAft>
                <a:spcPct val="0"/>
              </a:spcAft>
              <a:defRPr/>
            </a:pPr>
            <a:r>
              <a:rPr kumimoji="0" lang="en-US" smtClean="0"/>
              <a:t>LCWS2016 @Morioka</a:t>
            </a:r>
            <a:endParaRPr kumimoji="0" lang="en-US"/>
          </a:p>
        </p:txBody>
      </p:sp>
      <p:sp>
        <p:nvSpPr>
          <p:cNvPr id="6" name="Slide Number Placeholder 5"/>
          <p:cNvSpPr>
            <a:spLocks noGrp="1"/>
          </p:cNvSpPr>
          <p:nvPr>
            <p:ph type="sldNum" sz="quarter" idx="4"/>
          </p:nvPr>
        </p:nvSpPr>
        <p:spPr>
          <a:xfrm>
            <a:off x="900557" y="6355790"/>
            <a:ext cx="2310775" cy="365125"/>
          </a:xfrm>
          <a:prstGeom prst="rect">
            <a:avLst/>
          </a:prstGeom>
        </p:spPr>
        <p:txBody>
          <a:bodyPr vert="horz" wrap="square" lIns="0" tIns="0" rIns="0" bIns="0" numCol="1" anchor="ctr" anchorCtr="0" compatLnSpc="1">
            <a:prstTxWarp prst="textNoShape">
              <a:avLst/>
            </a:prstTxWarp>
          </a:bodyPr>
          <a:lstStyle>
            <a:lvl1pPr>
              <a:defRPr sz="1100">
                <a:solidFill>
                  <a:srgbClr val="630822"/>
                </a:solidFill>
                <a:cs typeface="Arial" charset="0"/>
              </a:defRPr>
            </a:lvl1pPr>
          </a:lstStyle>
          <a:p>
            <a:pPr defTabSz="477598" fontAlgn="base">
              <a:spcBef>
                <a:spcPct val="0"/>
              </a:spcBef>
              <a:spcAft>
                <a:spcPct val="0"/>
              </a:spcAft>
            </a:pPr>
            <a:fld id="{339A1DDC-10C7-4B4B-849E-8ACE4C366D0B}" type="slidenum">
              <a:rPr kumimoji="0" lang="en-US" smtClean="0">
                <a:latin typeface="Arial" charset="0"/>
                <a:ea typeface="ＭＳ Ｐゴシック" pitchFamily="-1" charset="-128"/>
              </a:rPr>
              <a:pPr defTabSz="477598" fontAlgn="base">
                <a:spcBef>
                  <a:spcPct val="0"/>
                </a:spcBef>
                <a:spcAft>
                  <a:spcPct val="0"/>
                </a:spcAft>
              </a:pPr>
              <a:t>‹#›</a:t>
            </a:fld>
            <a:endParaRPr kumimoji="0" lang="en-US">
              <a:latin typeface="Arial" charset="0"/>
              <a:ea typeface="ＭＳ Ｐゴシック" pitchFamily="-1" charset="-128"/>
            </a:endParaRPr>
          </a:p>
        </p:txBody>
      </p:sp>
      <p:sp>
        <p:nvSpPr>
          <p:cNvPr id="1029" name="Text Placeholder 8"/>
          <p:cNvSpPr>
            <a:spLocks noGrp="1"/>
          </p:cNvSpPr>
          <p:nvPr>
            <p:ph type="body" idx="1"/>
          </p:nvPr>
        </p:nvSpPr>
        <p:spPr bwMode="auto">
          <a:xfrm>
            <a:off x="900552" y="1039091"/>
            <a:ext cx="8104909" cy="4525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title style</a:t>
            </a:r>
          </a:p>
          <a:p>
            <a:pPr lvl="0"/>
            <a:r>
              <a:rPr lang="en-US"/>
              <a:t>Second level</a:t>
            </a:r>
          </a:p>
          <a:p>
            <a:pPr lvl="2"/>
            <a:r>
              <a:rPr lang="en-US"/>
              <a:t>Third level</a:t>
            </a:r>
          </a:p>
        </p:txBody>
      </p:sp>
      <p:pic>
        <p:nvPicPr>
          <p:cNvPr id="1030" name="Picture 8"/>
          <p:cNvPicPr>
            <a:picLocks noChangeAspect="1"/>
          </p:cNvPicPr>
          <p:nvPr/>
        </p:nvPicPr>
        <p:blipFill>
          <a:blip r:embed="rId12" cstate="email">
            <a:extLst>
              <a:ext uri="{28A0092B-C50C-407E-A947-70E740481C1C}">
                <a14:useLocalDpi xmlns:a14="http://schemas.microsoft.com/office/drawing/2010/main"/>
              </a:ext>
            </a:extLst>
          </a:blip>
          <a:srcRect/>
          <a:stretch>
            <a:fillRect/>
          </a:stretch>
        </p:blipFill>
        <p:spPr bwMode="auto">
          <a:xfrm>
            <a:off x="226700" y="197716"/>
            <a:ext cx="2664114" cy="46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0"/>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a:off x="900552" y="635000"/>
            <a:ext cx="8104909" cy="5622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4211702"/>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Lst>
  <p:hf hdr="0"/>
  <p:txStyles>
    <p:titleStyle>
      <a:lvl1pPr algn="ctr" defTabSz="477598" rtl="0" eaLnBrk="1" fontAlgn="base" hangingPunct="1">
        <a:spcBef>
          <a:spcPct val="0"/>
        </a:spcBef>
        <a:spcAft>
          <a:spcPct val="0"/>
        </a:spcAft>
        <a:defRPr kumimoji="1" sz="4600" kern="1200">
          <a:solidFill>
            <a:schemeClr val="tx1"/>
          </a:solidFill>
          <a:latin typeface="+mj-lt"/>
          <a:ea typeface="ＭＳ Ｐゴシック" pitchFamily="-84" charset="-128"/>
          <a:cs typeface="ＭＳ Ｐゴシック" pitchFamily="-84" charset="-128"/>
        </a:defRPr>
      </a:lvl1pPr>
      <a:lvl2pPr algn="ctr" defTabSz="477598"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2pPr>
      <a:lvl3pPr algn="ctr" defTabSz="477598"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3pPr>
      <a:lvl4pPr algn="ctr" defTabSz="477598"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4pPr>
      <a:lvl5pPr algn="ctr" defTabSz="477598"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5pPr>
      <a:lvl6pPr marL="435281" algn="ctr" defTabSz="477598"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6pPr>
      <a:lvl7pPr marL="870561" algn="ctr" defTabSz="477598"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7pPr>
      <a:lvl8pPr marL="1305842" algn="ctr" defTabSz="477598"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8pPr>
      <a:lvl9pPr marL="1741122" algn="ctr" defTabSz="477598"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9pPr>
    </p:titleStyle>
    <p:bodyStyle>
      <a:lvl1pPr marL="358201" indent="-358201" algn="l" defTabSz="477598" rtl="0" eaLnBrk="1" fontAlgn="base" hangingPunct="1">
        <a:spcBef>
          <a:spcPct val="20000"/>
        </a:spcBef>
        <a:spcAft>
          <a:spcPct val="0"/>
        </a:spcAft>
        <a:buFont typeface="Arial" charset="0"/>
        <a:buChar char="•"/>
        <a:defRPr kumimoji="1" sz="2900" b="1" kern="1200">
          <a:solidFill>
            <a:schemeClr val="tx1"/>
          </a:solidFill>
          <a:latin typeface="Arial"/>
          <a:ea typeface="ＭＳ Ｐゴシック" pitchFamily="-84" charset="-128"/>
          <a:cs typeface="Arial"/>
        </a:defRPr>
      </a:lvl1pPr>
      <a:lvl2pPr marL="776855" indent="-299256" algn="l" defTabSz="477598" rtl="0" eaLnBrk="1" fontAlgn="base" hangingPunct="1">
        <a:spcBef>
          <a:spcPct val="20000"/>
        </a:spcBef>
        <a:spcAft>
          <a:spcPct val="0"/>
        </a:spcAft>
        <a:buFont typeface="Arial" charset="0"/>
        <a:buChar char="•"/>
        <a:defRPr kumimoji="1" sz="3800" kern="1200">
          <a:solidFill>
            <a:schemeClr val="tx1"/>
          </a:solidFill>
          <a:latin typeface="+mn-lt"/>
          <a:ea typeface="ＭＳ Ｐゴシック" pitchFamily="-84" charset="-128"/>
          <a:cs typeface="+mn-cs"/>
        </a:defRPr>
      </a:lvl2pPr>
      <a:lvl3pPr marL="1197021" indent="-238801" algn="l" defTabSz="477598" rtl="0" eaLnBrk="1" fontAlgn="base" hangingPunct="1">
        <a:spcBef>
          <a:spcPct val="20000"/>
        </a:spcBef>
        <a:spcAft>
          <a:spcPct val="0"/>
        </a:spcAft>
        <a:buFont typeface="Lucida Grande" pitchFamily="-1" charset="0"/>
        <a:buChar char="‒"/>
        <a:defRPr kumimoji="1" sz="2300" kern="1200">
          <a:solidFill>
            <a:schemeClr val="tx1"/>
          </a:solidFill>
          <a:latin typeface="Arial"/>
          <a:ea typeface="Arial" pitchFamily="-84" charset="0"/>
          <a:cs typeface="Arial"/>
        </a:defRPr>
      </a:lvl3pPr>
      <a:lvl4pPr marL="1674620" indent="-238801" algn="l" defTabSz="477598" rtl="0" eaLnBrk="1" fontAlgn="base" hangingPunct="1">
        <a:spcBef>
          <a:spcPct val="20000"/>
        </a:spcBef>
        <a:spcAft>
          <a:spcPct val="0"/>
        </a:spcAft>
        <a:buFont typeface="Arial" charset="0"/>
        <a:buChar char="–"/>
        <a:defRPr kumimoji="1" sz="2100" kern="1200">
          <a:solidFill>
            <a:schemeClr val="tx1"/>
          </a:solidFill>
          <a:latin typeface="+mn-lt"/>
          <a:ea typeface="ＭＳ Ｐゴシック" pitchFamily="-84" charset="-128"/>
          <a:cs typeface="ＭＳ Ｐゴシック" pitchFamily="-1" charset="-128"/>
        </a:defRPr>
      </a:lvl4pPr>
      <a:lvl5pPr marL="2153733" indent="-238801" algn="l" defTabSz="477598" rtl="0" eaLnBrk="1" fontAlgn="base" hangingPunct="1">
        <a:spcBef>
          <a:spcPct val="20000"/>
        </a:spcBef>
        <a:spcAft>
          <a:spcPct val="0"/>
        </a:spcAft>
        <a:buFont typeface="Arial" charset="0"/>
        <a:buChar char="»"/>
        <a:defRPr kumimoji="1" sz="2100" kern="1200">
          <a:solidFill>
            <a:schemeClr val="tx1"/>
          </a:solidFill>
          <a:latin typeface="+mn-lt"/>
          <a:ea typeface="ＭＳ Ｐゴシック" pitchFamily="-84" charset="-128"/>
          <a:cs typeface="Arial" charset="0"/>
        </a:defRPr>
      </a:lvl5pPr>
      <a:lvl6pPr marL="2633448" indent="-239403" algn="l" defTabSz="478811" rtl="0" eaLnBrk="1" latinLnBrk="0" hangingPunct="1">
        <a:spcBef>
          <a:spcPct val="20000"/>
        </a:spcBef>
        <a:buFont typeface="Arial"/>
        <a:buChar char="•"/>
        <a:defRPr kumimoji="1" sz="2100" kern="1200">
          <a:solidFill>
            <a:schemeClr val="tx1"/>
          </a:solidFill>
          <a:latin typeface="+mn-lt"/>
          <a:ea typeface="+mn-ea"/>
          <a:cs typeface="+mn-cs"/>
        </a:defRPr>
      </a:lvl6pPr>
      <a:lvl7pPr marL="3112256" indent="-239403" algn="l" defTabSz="478811" rtl="0" eaLnBrk="1" latinLnBrk="0" hangingPunct="1">
        <a:spcBef>
          <a:spcPct val="20000"/>
        </a:spcBef>
        <a:buFont typeface="Arial"/>
        <a:buChar char="•"/>
        <a:defRPr kumimoji="1" sz="2100" kern="1200">
          <a:solidFill>
            <a:schemeClr val="tx1"/>
          </a:solidFill>
          <a:latin typeface="+mn-lt"/>
          <a:ea typeface="+mn-ea"/>
          <a:cs typeface="+mn-cs"/>
        </a:defRPr>
      </a:lvl7pPr>
      <a:lvl8pPr marL="3591065" indent="-239403" algn="l" defTabSz="478811" rtl="0" eaLnBrk="1" latinLnBrk="0" hangingPunct="1">
        <a:spcBef>
          <a:spcPct val="20000"/>
        </a:spcBef>
        <a:buFont typeface="Arial"/>
        <a:buChar char="•"/>
        <a:defRPr kumimoji="1" sz="2100" kern="1200">
          <a:solidFill>
            <a:schemeClr val="tx1"/>
          </a:solidFill>
          <a:latin typeface="+mn-lt"/>
          <a:ea typeface="+mn-ea"/>
          <a:cs typeface="+mn-cs"/>
        </a:defRPr>
      </a:lvl8pPr>
      <a:lvl9pPr marL="4069873" indent="-239403" algn="l" defTabSz="478811" rtl="0" eaLnBrk="1" latinLnBrk="0" hangingPunct="1">
        <a:spcBef>
          <a:spcPct val="20000"/>
        </a:spcBef>
        <a:buFont typeface="Arial"/>
        <a:buChar char="•"/>
        <a:defRPr kumimoji="1" sz="2100" kern="1200">
          <a:solidFill>
            <a:schemeClr val="tx1"/>
          </a:solidFill>
          <a:latin typeface="+mn-lt"/>
          <a:ea typeface="+mn-ea"/>
          <a:cs typeface="+mn-cs"/>
        </a:defRPr>
      </a:lvl9pPr>
    </p:bodyStyle>
    <p:otherStyle>
      <a:defPPr>
        <a:defRPr lang="en-US"/>
      </a:defPPr>
      <a:lvl1pPr marL="0" algn="l" defTabSz="478811" rtl="0" eaLnBrk="1" latinLnBrk="0" hangingPunct="1">
        <a:defRPr kumimoji="1" sz="1900" kern="1200">
          <a:solidFill>
            <a:schemeClr val="tx1"/>
          </a:solidFill>
          <a:latin typeface="+mn-lt"/>
          <a:ea typeface="+mn-ea"/>
          <a:cs typeface="+mn-cs"/>
        </a:defRPr>
      </a:lvl1pPr>
      <a:lvl2pPr marL="478811" algn="l" defTabSz="478811" rtl="0" eaLnBrk="1" latinLnBrk="0" hangingPunct="1">
        <a:defRPr kumimoji="1" sz="1900" kern="1200">
          <a:solidFill>
            <a:schemeClr val="tx1"/>
          </a:solidFill>
          <a:latin typeface="+mn-lt"/>
          <a:ea typeface="+mn-ea"/>
          <a:cs typeface="+mn-cs"/>
        </a:defRPr>
      </a:lvl2pPr>
      <a:lvl3pPr marL="957618" algn="l" defTabSz="478811" rtl="0" eaLnBrk="1" latinLnBrk="0" hangingPunct="1">
        <a:defRPr kumimoji="1" sz="1900" kern="1200">
          <a:solidFill>
            <a:schemeClr val="tx1"/>
          </a:solidFill>
          <a:latin typeface="+mn-lt"/>
          <a:ea typeface="+mn-ea"/>
          <a:cs typeface="+mn-cs"/>
        </a:defRPr>
      </a:lvl3pPr>
      <a:lvl4pPr marL="1436426" algn="l" defTabSz="478811" rtl="0" eaLnBrk="1" latinLnBrk="0" hangingPunct="1">
        <a:defRPr kumimoji="1" sz="1900" kern="1200">
          <a:solidFill>
            <a:schemeClr val="tx1"/>
          </a:solidFill>
          <a:latin typeface="+mn-lt"/>
          <a:ea typeface="+mn-ea"/>
          <a:cs typeface="+mn-cs"/>
        </a:defRPr>
      </a:lvl4pPr>
      <a:lvl5pPr marL="1915234" algn="l" defTabSz="478811" rtl="0" eaLnBrk="1" latinLnBrk="0" hangingPunct="1">
        <a:defRPr kumimoji="1" sz="1900" kern="1200">
          <a:solidFill>
            <a:schemeClr val="tx1"/>
          </a:solidFill>
          <a:latin typeface="+mn-lt"/>
          <a:ea typeface="+mn-ea"/>
          <a:cs typeface="+mn-cs"/>
        </a:defRPr>
      </a:lvl5pPr>
      <a:lvl6pPr marL="2394044" algn="l" defTabSz="478811" rtl="0" eaLnBrk="1" latinLnBrk="0" hangingPunct="1">
        <a:defRPr kumimoji="1" sz="1900" kern="1200">
          <a:solidFill>
            <a:schemeClr val="tx1"/>
          </a:solidFill>
          <a:latin typeface="+mn-lt"/>
          <a:ea typeface="+mn-ea"/>
          <a:cs typeface="+mn-cs"/>
        </a:defRPr>
      </a:lvl6pPr>
      <a:lvl7pPr marL="2872852" algn="l" defTabSz="478811" rtl="0" eaLnBrk="1" latinLnBrk="0" hangingPunct="1">
        <a:defRPr kumimoji="1" sz="1900" kern="1200">
          <a:solidFill>
            <a:schemeClr val="tx1"/>
          </a:solidFill>
          <a:latin typeface="+mn-lt"/>
          <a:ea typeface="+mn-ea"/>
          <a:cs typeface="+mn-cs"/>
        </a:defRPr>
      </a:lvl7pPr>
      <a:lvl8pPr marL="3351661" algn="l" defTabSz="478811" rtl="0" eaLnBrk="1" latinLnBrk="0" hangingPunct="1">
        <a:defRPr kumimoji="1" sz="1900" kern="1200">
          <a:solidFill>
            <a:schemeClr val="tx1"/>
          </a:solidFill>
          <a:latin typeface="+mn-lt"/>
          <a:ea typeface="+mn-ea"/>
          <a:cs typeface="+mn-cs"/>
        </a:defRPr>
      </a:lvl8pPr>
      <a:lvl9pPr marL="3830469" algn="l" defTabSz="478811" rtl="0" eaLnBrk="1" latinLnBrk="0" hangingPunct="1">
        <a:defRPr kumimoji="1" sz="19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194830"/>
            <a:ext cx="8915400" cy="675499"/>
          </a:xfrm>
          <a:prstGeom prst="rect">
            <a:avLst/>
          </a:prstGeom>
        </p:spPr>
        <p:txBody>
          <a:bodyPr vert="horz" lIns="91417" tIns="45708" rIns="91417" bIns="45708" rtlCol="0" anchor="b">
            <a:no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495300" y="1100351"/>
            <a:ext cx="8915400" cy="4525963"/>
          </a:xfrm>
          <a:prstGeom prst="rect">
            <a:avLst/>
          </a:prstGeom>
        </p:spPr>
        <p:txBody>
          <a:bodyPr vert="horz" lIns="91417" tIns="45708" rIns="91417" bIns="45708"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smtClean="0"/>
          </a:p>
        </p:txBody>
      </p:sp>
      <p:sp>
        <p:nvSpPr>
          <p:cNvPr id="4" name="Date Placeholder 3"/>
          <p:cNvSpPr>
            <a:spLocks noGrp="1"/>
          </p:cNvSpPr>
          <p:nvPr>
            <p:ph type="dt" sz="half" idx="2"/>
          </p:nvPr>
        </p:nvSpPr>
        <p:spPr>
          <a:xfrm>
            <a:off x="7549886" y="-51253"/>
            <a:ext cx="2259806" cy="365125"/>
          </a:xfrm>
          <a:prstGeom prst="rect">
            <a:avLst/>
          </a:prstGeom>
        </p:spPr>
        <p:txBody>
          <a:bodyPr vert="horz" lIns="91417" tIns="45708" rIns="45708" bIns="45708" rtlCol="0" anchor="ctr"/>
          <a:lstStyle>
            <a:lvl1pPr algn="r">
              <a:defRPr sz="1000">
                <a:solidFill>
                  <a:schemeClr val="tx1">
                    <a:lumMod val="65000"/>
                    <a:lumOff val="35000"/>
                  </a:schemeClr>
                </a:solidFill>
                <a:latin typeface="Helvetica"/>
                <a:cs typeface="Helvetica"/>
              </a:defRPr>
            </a:lvl1pPr>
          </a:lstStyle>
          <a:p>
            <a:pPr defTabSz="914166"/>
            <a:fld id="{17BD6B07-DC92-544A-A7E5-F8F05D57CF6E}" type="datetime1">
              <a:rPr kumimoji="0" lang="ja-JP" altLang="en-US" smtClean="0">
                <a:solidFill>
                  <a:prstClr val="black">
                    <a:lumMod val="65000"/>
                    <a:lumOff val="35000"/>
                  </a:prstClr>
                </a:solidFill>
                <a:ea typeface="ＭＳ Ｐゴシック"/>
              </a:rPr>
              <a:pPr defTabSz="914166"/>
              <a:t>17/01/14</a:t>
            </a:fld>
            <a:endParaRPr kumimoji="0" lang="en-US" dirty="0">
              <a:solidFill>
                <a:prstClr val="black">
                  <a:lumMod val="65000"/>
                  <a:lumOff val="35000"/>
                </a:prstClr>
              </a:solidFill>
            </a:endParaRPr>
          </a:p>
        </p:txBody>
      </p:sp>
      <p:sp>
        <p:nvSpPr>
          <p:cNvPr id="5" name="Footer Placeholder 4"/>
          <p:cNvSpPr>
            <a:spLocks noGrp="1"/>
          </p:cNvSpPr>
          <p:nvPr>
            <p:ph type="ftr" sz="quarter" idx="3"/>
          </p:nvPr>
        </p:nvSpPr>
        <p:spPr>
          <a:xfrm>
            <a:off x="736411" y="6482319"/>
            <a:ext cx="4486555" cy="365125"/>
          </a:xfrm>
          <a:prstGeom prst="rect">
            <a:avLst/>
          </a:prstGeom>
        </p:spPr>
        <p:txBody>
          <a:bodyPr vert="horz" lIns="45708" tIns="45708" rIns="91417" bIns="45708" rtlCol="0" anchor="ctr"/>
          <a:lstStyle>
            <a:lvl1pPr algn="l">
              <a:defRPr sz="1200">
                <a:solidFill>
                  <a:schemeClr val="bg1">
                    <a:lumMod val="75000"/>
                  </a:schemeClr>
                </a:solidFill>
                <a:latin typeface="Calibri"/>
                <a:ea typeface="ＭＳ Ｐゴシック"/>
              </a:defRPr>
            </a:lvl1pPr>
          </a:lstStyle>
          <a:p>
            <a:pPr defTabSz="914166"/>
            <a:r>
              <a:rPr kumimoji="0" lang="en-US" altLang="ja-JP" smtClean="0">
                <a:solidFill>
                  <a:prstClr val="white">
                    <a:lumMod val="75000"/>
                  </a:prstClr>
                </a:solidFill>
              </a:rPr>
              <a:t>KEK, Masashi YAMANAKA</a:t>
            </a:r>
            <a:endParaRPr kumimoji="0" lang="en-US" dirty="0">
              <a:solidFill>
                <a:prstClr val="white">
                  <a:lumMod val="75000"/>
                </a:prstClr>
              </a:solidFill>
            </a:endParaRPr>
          </a:p>
        </p:txBody>
      </p:sp>
      <p:sp>
        <p:nvSpPr>
          <p:cNvPr id="6" name="Slide Number Placeholder 5"/>
          <p:cNvSpPr>
            <a:spLocks noGrp="1"/>
          </p:cNvSpPr>
          <p:nvPr>
            <p:ph type="sldNum" sz="quarter" idx="4"/>
          </p:nvPr>
        </p:nvSpPr>
        <p:spPr>
          <a:xfrm>
            <a:off x="9282735" y="6482319"/>
            <a:ext cx="608806" cy="365125"/>
          </a:xfrm>
          <a:prstGeom prst="rect">
            <a:avLst/>
          </a:prstGeom>
        </p:spPr>
        <p:txBody>
          <a:bodyPr vert="horz" lIns="27425" tIns="45708" rIns="45708" bIns="45708" rtlCol="0" anchor="ctr"/>
          <a:lstStyle>
            <a:lvl1pPr algn="l">
              <a:defRPr sz="1200">
                <a:solidFill>
                  <a:schemeClr val="bg1">
                    <a:lumMod val="75000"/>
                  </a:schemeClr>
                </a:solidFill>
                <a:latin typeface="Calibri"/>
                <a:ea typeface="ＭＳ ゴシック"/>
              </a:defRPr>
            </a:lvl1pPr>
          </a:lstStyle>
          <a:p>
            <a:pPr defTabSz="914166"/>
            <a:fld id="{BA9B540C-44DA-4F69-89C9-7C84606640D3}" type="slidenum">
              <a:rPr kumimoji="0" lang="en-US" smtClean="0">
                <a:solidFill>
                  <a:prstClr val="white">
                    <a:lumMod val="75000"/>
                  </a:prstClr>
                </a:solidFill>
              </a:rPr>
              <a:pPr defTabSz="914166"/>
              <a:t>‹#›</a:t>
            </a:fld>
            <a:endParaRPr kumimoji="0" lang="en-US" dirty="0">
              <a:solidFill>
                <a:prstClr val="white">
                  <a:lumMod val="75000"/>
                </a:prstClr>
              </a:solidFill>
            </a:endParaRPr>
          </a:p>
        </p:txBody>
      </p:sp>
      <p:sp>
        <p:nvSpPr>
          <p:cNvPr id="7" name="Oval 6"/>
          <p:cNvSpPr/>
          <p:nvPr/>
        </p:nvSpPr>
        <p:spPr>
          <a:xfrm>
            <a:off x="9162577" y="6631687"/>
            <a:ext cx="91836" cy="84772"/>
          </a:xfrm>
          <a:prstGeom prst="ellipse">
            <a:avLst/>
          </a:prstGeom>
          <a:solidFill>
            <a:schemeClr val="bg1">
              <a:lumMod val="7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defTabSz="914166"/>
            <a:endParaRPr kumimoji="0" lang="en-US">
              <a:solidFill>
                <a:prstClr val="white"/>
              </a:solidFill>
              <a:latin typeface="Calibri"/>
            </a:endParaRPr>
          </a:p>
        </p:txBody>
      </p:sp>
      <p:pic>
        <p:nvPicPr>
          <p:cNvPr id="9" name="図 6" descr="keklogo-purple.jpg"/>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240475" y="6518650"/>
            <a:ext cx="496227" cy="289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1023121"/>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hf hdr="0" dt="0"/>
  <p:txStyles>
    <p:titleStyle>
      <a:lvl1pPr algn="ctr" defTabSz="914166" rtl="0" eaLnBrk="1" latinLnBrk="0" hangingPunct="1">
        <a:lnSpc>
          <a:spcPts val="5800"/>
        </a:lnSpc>
        <a:spcBef>
          <a:spcPct val="0"/>
        </a:spcBef>
        <a:buNone/>
        <a:defRPr kumimoji="1" sz="3600" kern="1200">
          <a:solidFill>
            <a:schemeClr val="tx2"/>
          </a:solidFill>
          <a:effectLst>
            <a:outerShdw blurRad="63500" dist="38100" dir="5400000" algn="t" rotWithShape="0">
              <a:prstClr val="black">
                <a:alpha val="25000"/>
              </a:prstClr>
            </a:outerShdw>
          </a:effectLst>
          <a:latin typeface="Tahoma"/>
          <a:ea typeface="+mj-ea"/>
          <a:cs typeface="+mj-cs"/>
        </a:defRPr>
      </a:lvl1pPr>
    </p:titleStyle>
    <p:bodyStyle>
      <a:lvl1pPr marL="269931" indent="-342813" algn="l" defTabSz="914166" rtl="0" eaLnBrk="1" latinLnBrk="0" hangingPunct="1">
        <a:spcBef>
          <a:spcPct val="20000"/>
        </a:spcBef>
        <a:buFont typeface="Arial" pitchFamily="34" charset="0"/>
        <a:buChar char="•"/>
        <a:defRPr kumimoji="1" sz="2400" kern="1200">
          <a:solidFill>
            <a:schemeClr val="tx1"/>
          </a:solidFill>
          <a:latin typeface="+mn-lt"/>
          <a:ea typeface="ＭＳ Ｐゴシック"/>
          <a:cs typeface="+mn-cs"/>
        </a:defRPr>
      </a:lvl1pPr>
      <a:lvl2pPr marL="742761" indent="-285677" algn="l" defTabSz="914166" rtl="0" eaLnBrk="1" latinLnBrk="0" hangingPunct="1">
        <a:spcBef>
          <a:spcPct val="20000"/>
        </a:spcBef>
        <a:buFont typeface="Courier New" pitchFamily="49" charset="0"/>
        <a:buChar char="o"/>
        <a:defRPr kumimoji="1" sz="1600" kern="1200">
          <a:solidFill>
            <a:schemeClr val="tx1"/>
          </a:solidFill>
          <a:latin typeface="+mn-lt"/>
          <a:ea typeface="ＭＳ Ｐゴシック"/>
          <a:cs typeface="+mn-cs"/>
        </a:defRPr>
      </a:lvl2pPr>
      <a:lvl3pPr marL="1142709" indent="-228542" algn="l" defTabSz="914166" rtl="0" eaLnBrk="1" latinLnBrk="0" hangingPunct="1">
        <a:spcBef>
          <a:spcPct val="20000"/>
        </a:spcBef>
        <a:buFont typeface="Arial" pitchFamily="34" charset="0"/>
        <a:buChar char="•"/>
        <a:defRPr kumimoji="1" sz="1600" kern="1200">
          <a:solidFill>
            <a:schemeClr val="tx1"/>
          </a:solidFill>
          <a:latin typeface="+mn-lt"/>
          <a:ea typeface="ＭＳ Ｐゴシック"/>
          <a:cs typeface="+mn-cs"/>
        </a:defRPr>
      </a:lvl3pPr>
      <a:lvl4pPr marL="1599792" indent="-228542" algn="l" defTabSz="914166" rtl="0" eaLnBrk="1" latinLnBrk="0" hangingPunct="1">
        <a:spcBef>
          <a:spcPct val="20000"/>
        </a:spcBef>
        <a:buFont typeface="Courier New" pitchFamily="49" charset="0"/>
        <a:buChar char="o"/>
        <a:defRPr kumimoji="1" sz="1600" kern="1200">
          <a:solidFill>
            <a:schemeClr val="tx1"/>
          </a:solidFill>
          <a:latin typeface="+mn-lt"/>
          <a:ea typeface="ＭＳ Ｐゴシック"/>
          <a:cs typeface="+mn-cs"/>
        </a:defRPr>
      </a:lvl4pPr>
      <a:lvl5pPr marL="2056876" indent="-228542" algn="l" defTabSz="914166" rtl="0" eaLnBrk="1" latinLnBrk="0" hangingPunct="1">
        <a:spcBef>
          <a:spcPct val="20000"/>
        </a:spcBef>
        <a:buFont typeface="Arial" pitchFamily="34" charset="0"/>
        <a:buChar char="•"/>
        <a:defRPr kumimoji="1" sz="1600" kern="1200">
          <a:solidFill>
            <a:schemeClr val="tx1"/>
          </a:solidFill>
          <a:latin typeface="+mn-lt"/>
          <a:ea typeface="ＭＳ Ｐゴシック"/>
          <a:cs typeface="+mn-cs"/>
        </a:defRPr>
      </a:lvl5pPr>
      <a:lvl6pPr marL="2513959" indent="-228542" algn="l" defTabSz="914166" rtl="0" eaLnBrk="1" latinLnBrk="0" hangingPunct="1">
        <a:spcBef>
          <a:spcPct val="20000"/>
        </a:spcBef>
        <a:buFont typeface="Courier New" pitchFamily="49" charset="0"/>
        <a:buChar char="o"/>
        <a:defRPr kumimoji="1" sz="1600" kern="1200">
          <a:solidFill>
            <a:schemeClr val="tx1">
              <a:lumMod val="50000"/>
              <a:lumOff val="50000"/>
            </a:schemeClr>
          </a:solidFill>
          <a:latin typeface="+mj-lt"/>
          <a:ea typeface="+mn-ea"/>
          <a:cs typeface="+mn-cs"/>
        </a:defRPr>
      </a:lvl6pPr>
      <a:lvl7pPr marL="2971042" indent="-228542" algn="l" defTabSz="914166" rtl="0" eaLnBrk="1" latinLnBrk="0" hangingPunct="1">
        <a:spcBef>
          <a:spcPct val="20000"/>
        </a:spcBef>
        <a:buFont typeface="Arial" pitchFamily="34" charset="0"/>
        <a:buChar char="•"/>
        <a:defRPr kumimoji="1" sz="1600" kern="1200">
          <a:solidFill>
            <a:schemeClr val="tx1">
              <a:lumMod val="50000"/>
              <a:lumOff val="50000"/>
            </a:schemeClr>
          </a:solidFill>
          <a:latin typeface="+mj-lt"/>
          <a:ea typeface="+mn-ea"/>
          <a:cs typeface="+mn-cs"/>
        </a:defRPr>
      </a:lvl7pPr>
      <a:lvl8pPr marL="3428126" indent="-228542" algn="l" defTabSz="914166" rtl="0" eaLnBrk="1" latinLnBrk="0" hangingPunct="1">
        <a:spcBef>
          <a:spcPct val="20000"/>
        </a:spcBef>
        <a:buFont typeface="Courier New" pitchFamily="49" charset="0"/>
        <a:buChar char="o"/>
        <a:defRPr kumimoji="1" sz="1600" kern="1200">
          <a:solidFill>
            <a:schemeClr val="tx1">
              <a:lumMod val="50000"/>
              <a:lumOff val="50000"/>
            </a:schemeClr>
          </a:solidFill>
          <a:latin typeface="+mj-lt"/>
          <a:ea typeface="+mn-ea"/>
          <a:cs typeface="+mn-cs"/>
        </a:defRPr>
      </a:lvl8pPr>
      <a:lvl9pPr marL="3885210" indent="-228542" algn="l" defTabSz="914166" rtl="0" eaLnBrk="1" latinLnBrk="0" hangingPunct="1">
        <a:spcBef>
          <a:spcPct val="20000"/>
        </a:spcBef>
        <a:buFont typeface="Arial" pitchFamily="34" charset="0"/>
        <a:buChar char="•"/>
        <a:defRPr kumimoji="1" sz="1600" kern="1200">
          <a:solidFill>
            <a:schemeClr val="tx1">
              <a:lumMod val="50000"/>
              <a:lumOff val="50000"/>
            </a:schemeClr>
          </a:solidFill>
          <a:latin typeface="+mj-lt"/>
          <a:ea typeface="+mn-ea"/>
          <a:cs typeface="+mn-cs"/>
        </a:defRPr>
      </a:lvl9pPr>
    </p:bodyStyle>
    <p:otherStyle>
      <a:defPPr>
        <a:defRPr lang="en-US"/>
      </a:defPPr>
      <a:lvl1pPr marL="0" algn="l" defTabSz="914166" rtl="0" eaLnBrk="1" latinLnBrk="0" hangingPunct="1">
        <a:defRPr kumimoji="1" sz="1800" kern="1200">
          <a:solidFill>
            <a:schemeClr val="tx1"/>
          </a:solidFill>
          <a:latin typeface="+mn-lt"/>
          <a:ea typeface="+mn-ea"/>
          <a:cs typeface="+mn-cs"/>
        </a:defRPr>
      </a:lvl1pPr>
      <a:lvl2pPr marL="457083" algn="l" defTabSz="914166" rtl="0" eaLnBrk="1" latinLnBrk="0" hangingPunct="1">
        <a:defRPr kumimoji="1" sz="1800" kern="1200">
          <a:solidFill>
            <a:schemeClr val="tx1"/>
          </a:solidFill>
          <a:latin typeface="+mn-lt"/>
          <a:ea typeface="+mn-ea"/>
          <a:cs typeface="+mn-cs"/>
        </a:defRPr>
      </a:lvl2pPr>
      <a:lvl3pPr marL="914166" algn="l" defTabSz="914166" rtl="0" eaLnBrk="1" latinLnBrk="0" hangingPunct="1">
        <a:defRPr kumimoji="1" sz="1800" kern="1200">
          <a:solidFill>
            <a:schemeClr val="tx1"/>
          </a:solidFill>
          <a:latin typeface="+mn-lt"/>
          <a:ea typeface="+mn-ea"/>
          <a:cs typeface="+mn-cs"/>
        </a:defRPr>
      </a:lvl3pPr>
      <a:lvl4pPr marL="1371249" algn="l" defTabSz="914166" rtl="0" eaLnBrk="1" latinLnBrk="0" hangingPunct="1">
        <a:defRPr kumimoji="1" sz="1800" kern="1200">
          <a:solidFill>
            <a:schemeClr val="tx1"/>
          </a:solidFill>
          <a:latin typeface="+mn-lt"/>
          <a:ea typeface="+mn-ea"/>
          <a:cs typeface="+mn-cs"/>
        </a:defRPr>
      </a:lvl4pPr>
      <a:lvl5pPr marL="1828333" algn="l" defTabSz="914166" rtl="0" eaLnBrk="1" latinLnBrk="0" hangingPunct="1">
        <a:defRPr kumimoji="1" sz="1800" kern="1200">
          <a:solidFill>
            <a:schemeClr val="tx1"/>
          </a:solidFill>
          <a:latin typeface="+mn-lt"/>
          <a:ea typeface="+mn-ea"/>
          <a:cs typeface="+mn-cs"/>
        </a:defRPr>
      </a:lvl5pPr>
      <a:lvl6pPr marL="2285417" algn="l" defTabSz="914166" rtl="0" eaLnBrk="1" latinLnBrk="0" hangingPunct="1">
        <a:defRPr kumimoji="1" sz="1800" kern="1200">
          <a:solidFill>
            <a:schemeClr val="tx1"/>
          </a:solidFill>
          <a:latin typeface="+mn-lt"/>
          <a:ea typeface="+mn-ea"/>
          <a:cs typeface="+mn-cs"/>
        </a:defRPr>
      </a:lvl6pPr>
      <a:lvl7pPr marL="2742501" algn="l" defTabSz="914166" rtl="0" eaLnBrk="1" latinLnBrk="0" hangingPunct="1">
        <a:defRPr kumimoji="1" sz="1800" kern="1200">
          <a:solidFill>
            <a:schemeClr val="tx1"/>
          </a:solidFill>
          <a:latin typeface="+mn-lt"/>
          <a:ea typeface="+mn-ea"/>
          <a:cs typeface="+mn-cs"/>
        </a:defRPr>
      </a:lvl7pPr>
      <a:lvl8pPr marL="3199584" algn="l" defTabSz="914166" rtl="0" eaLnBrk="1" latinLnBrk="0" hangingPunct="1">
        <a:defRPr kumimoji="1" sz="1800" kern="1200">
          <a:solidFill>
            <a:schemeClr val="tx1"/>
          </a:solidFill>
          <a:latin typeface="+mn-lt"/>
          <a:ea typeface="+mn-ea"/>
          <a:cs typeface="+mn-cs"/>
        </a:defRPr>
      </a:lvl8pPr>
      <a:lvl9pPr marL="3656667" algn="l" defTabSz="914166" rtl="0" eaLnBrk="1" latinLnBrk="0" hangingPunct="1">
        <a:defRPr kumimoji="1"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877957" y="6355787"/>
            <a:ext cx="1905842" cy="365125"/>
          </a:xfrm>
          <a:prstGeom prst="rect">
            <a:avLst/>
          </a:prstGeom>
        </p:spPr>
        <p:txBody>
          <a:bodyPr vert="horz" wrap="square" lIns="0" tIns="0" rIns="0" bIns="0" numCol="1" anchor="ctr" anchorCtr="0" compatLnSpc="1">
            <a:prstTxWarp prst="textNoShape">
              <a:avLst/>
            </a:prstTxWarp>
          </a:bodyPr>
          <a:lstStyle>
            <a:lvl1pPr>
              <a:defRPr sz="1100">
                <a:solidFill>
                  <a:srgbClr val="630822"/>
                </a:solidFill>
                <a:cs typeface="Arial" charset="0"/>
              </a:defRPr>
            </a:lvl1pPr>
          </a:lstStyle>
          <a:p>
            <a:pPr defTabSz="477639" fontAlgn="base">
              <a:spcBef>
                <a:spcPct val="0"/>
              </a:spcBef>
              <a:spcAft>
                <a:spcPct val="0"/>
              </a:spcAft>
            </a:pPr>
            <a:r>
              <a:rPr kumimoji="0" lang="en-US" smtClean="0">
                <a:latin typeface="Arial" charset="0"/>
                <a:ea typeface="ＭＳ Ｐゴシック" pitchFamily="-1" charset="-128"/>
              </a:rPr>
              <a:t>6/Dec/2016</a:t>
            </a:r>
            <a:endParaRPr kumimoji="0" lang="en-US">
              <a:latin typeface="Arial" charset="0"/>
              <a:ea typeface="ＭＳ Ｐゴシック" pitchFamily="-1" charset="-128"/>
            </a:endParaRPr>
          </a:p>
        </p:txBody>
      </p:sp>
      <p:sp>
        <p:nvSpPr>
          <p:cNvPr id="5" name="Footer Placeholder 4"/>
          <p:cNvSpPr>
            <a:spLocks noGrp="1"/>
          </p:cNvSpPr>
          <p:nvPr>
            <p:ph type="ftr" sz="quarter" idx="3"/>
          </p:nvPr>
        </p:nvSpPr>
        <p:spPr>
          <a:xfrm>
            <a:off x="7016756" y="6355787"/>
            <a:ext cx="1776076" cy="365125"/>
          </a:xfrm>
          <a:prstGeom prst="rect">
            <a:avLst/>
          </a:prstGeom>
        </p:spPr>
        <p:txBody>
          <a:bodyPr vert="horz" wrap="square" lIns="0" tIns="0" rIns="0" bIns="0" numCol="1" anchor="ctr" anchorCtr="0" compatLnSpc="1">
            <a:prstTxWarp prst="textNoShape">
              <a:avLst/>
            </a:prstTxWarp>
          </a:bodyPr>
          <a:lstStyle>
            <a:lvl1pPr>
              <a:defRPr sz="1100" dirty="0" smtClean="0">
                <a:solidFill>
                  <a:srgbClr val="630822"/>
                </a:solidFill>
                <a:latin typeface="Arial" pitchFamily="-1" charset="0"/>
                <a:ea typeface="Arial" pitchFamily="-1" charset="0"/>
                <a:cs typeface="Arial" pitchFamily="-1" charset="0"/>
              </a:defRPr>
            </a:lvl1pPr>
          </a:lstStyle>
          <a:p>
            <a:pPr defTabSz="477639" fontAlgn="base">
              <a:spcBef>
                <a:spcPct val="0"/>
              </a:spcBef>
              <a:spcAft>
                <a:spcPct val="0"/>
              </a:spcAft>
              <a:defRPr/>
            </a:pPr>
            <a:r>
              <a:rPr kumimoji="0" lang="en-US" smtClean="0"/>
              <a:t>LCWS2016 @Morioka</a:t>
            </a:r>
            <a:endParaRPr kumimoji="0" lang="en-US"/>
          </a:p>
        </p:txBody>
      </p:sp>
      <p:sp>
        <p:nvSpPr>
          <p:cNvPr id="6" name="Slide Number Placeholder 5"/>
          <p:cNvSpPr>
            <a:spLocks noGrp="1"/>
          </p:cNvSpPr>
          <p:nvPr>
            <p:ph type="sldNum" sz="quarter" idx="4"/>
          </p:nvPr>
        </p:nvSpPr>
        <p:spPr>
          <a:xfrm>
            <a:off x="900555" y="6355787"/>
            <a:ext cx="2310775" cy="365125"/>
          </a:xfrm>
          <a:prstGeom prst="rect">
            <a:avLst/>
          </a:prstGeom>
        </p:spPr>
        <p:txBody>
          <a:bodyPr vert="horz" wrap="square" lIns="0" tIns="0" rIns="0" bIns="0" numCol="1" anchor="ctr" anchorCtr="0" compatLnSpc="1">
            <a:prstTxWarp prst="textNoShape">
              <a:avLst/>
            </a:prstTxWarp>
          </a:bodyPr>
          <a:lstStyle>
            <a:lvl1pPr>
              <a:defRPr sz="1100">
                <a:solidFill>
                  <a:srgbClr val="630822"/>
                </a:solidFill>
                <a:cs typeface="Arial" charset="0"/>
              </a:defRPr>
            </a:lvl1pPr>
          </a:lstStyle>
          <a:p>
            <a:pPr defTabSz="477639" fontAlgn="base">
              <a:spcBef>
                <a:spcPct val="0"/>
              </a:spcBef>
              <a:spcAft>
                <a:spcPct val="0"/>
              </a:spcAft>
            </a:pPr>
            <a:fld id="{339A1DDC-10C7-4B4B-849E-8ACE4C366D0B}" type="slidenum">
              <a:rPr kumimoji="0" lang="en-US" smtClean="0">
                <a:latin typeface="Arial" charset="0"/>
                <a:ea typeface="ＭＳ Ｐゴシック" pitchFamily="-1" charset="-128"/>
              </a:rPr>
              <a:pPr defTabSz="477639" fontAlgn="base">
                <a:spcBef>
                  <a:spcPct val="0"/>
                </a:spcBef>
                <a:spcAft>
                  <a:spcPct val="0"/>
                </a:spcAft>
              </a:pPr>
              <a:t>‹#›</a:t>
            </a:fld>
            <a:endParaRPr kumimoji="0" lang="en-US">
              <a:latin typeface="Arial" charset="0"/>
              <a:ea typeface="ＭＳ Ｐゴシック" pitchFamily="-1" charset="-128"/>
            </a:endParaRPr>
          </a:p>
        </p:txBody>
      </p:sp>
      <p:sp>
        <p:nvSpPr>
          <p:cNvPr id="1029" name="Text Placeholder 8"/>
          <p:cNvSpPr>
            <a:spLocks noGrp="1"/>
          </p:cNvSpPr>
          <p:nvPr>
            <p:ph type="body" idx="1"/>
          </p:nvPr>
        </p:nvSpPr>
        <p:spPr bwMode="auto">
          <a:xfrm>
            <a:off x="900552" y="1039091"/>
            <a:ext cx="8104909" cy="4525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title style</a:t>
            </a:r>
          </a:p>
          <a:p>
            <a:pPr lvl="0"/>
            <a:r>
              <a:rPr lang="en-US"/>
              <a:t>Second level</a:t>
            </a:r>
          </a:p>
          <a:p>
            <a:pPr lvl="2"/>
            <a:r>
              <a:rPr lang="en-US"/>
              <a:t>Third level</a:t>
            </a:r>
          </a:p>
        </p:txBody>
      </p:sp>
      <p:pic>
        <p:nvPicPr>
          <p:cNvPr id="1030" name="Picture 8"/>
          <p:cNvPicPr>
            <a:picLocks noChangeAspect="1"/>
          </p:cNvPicPr>
          <p:nvPr/>
        </p:nvPicPr>
        <p:blipFill>
          <a:blip r:embed="rId12" cstate="email">
            <a:extLst>
              <a:ext uri="{28A0092B-C50C-407E-A947-70E740481C1C}">
                <a14:useLocalDpi xmlns:a14="http://schemas.microsoft.com/office/drawing/2010/main"/>
              </a:ext>
            </a:extLst>
          </a:blip>
          <a:srcRect/>
          <a:stretch>
            <a:fillRect/>
          </a:stretch>
        </p:blipFill>
        <p:spPr bwMode="auto">
          <a:xfrm>
            <a:off x="226700" y="197716"/>
            <a:ext cx="2664114" cy="46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0"/>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a:off x="900552" y="635000"/>
            <a:ext cx="8104909" cy="5622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1014902"/>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Lst>
  <p:hf hdr="0"/>
  <p:txStyles>
    <p:titleStyle>
      <a:lvl1pPr algn="ctr" defTabSz="477639" rtl="0" eaLnBrk="1" fontAlgn="base" hangingPunct="1">
        <a:spcBef>
          <a:spcPct val="0"/>
        </a:spcBef>
        <a:spcAft>
          <a:spcPct val="0"/>
        </a:spcAft>
        <a:defRPr kumimoji="1" sz="4600" kern="1200">
          <a:solidFill>
            <a:schemeClr val="tx1"/>
          </a:solidFill>
          <a:latin typeface="+mj-lt"/>
          <a:ea typeface="ＭＳ Ｐゴシック" pitchFamily="-84" charset="-128"/>
          <a:cs typeface="ＭＳ Ｐゴシック" pitchFamily="-84" charset="-128"/>
        </a:defRPr>
      </a:lvl1pPr>
      <a:lvl2pPr algn="ctr" defTabSz="477639"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2pPr>
      <a:lvl3pPr algn="ctr" defTabSz="477639"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3pPr>
      <a:lvl4pPr algn="ctr" defTabSz="477639"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4pPr>
      <a:lvl5pPr algn="ctr" defTabSz="477639"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5pPr>
      <a:lvl6pPr marL="435318" algn="ctr" defTabSz="477639"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6pPr>
      <a:lvl7pPr marL="870635" algn="ctr" defTabSz="477639"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7pPr>
      <a:lvl8pPr marL="1305953" algn="ctr" defTabSz="477639"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8pPr>
      <a:lvl9pPr marL="1741270" algn="ctr" defTabSz="477639" rtl="0" eaLnBrk="1" fontAlgn="base" hangingPunct="1">
        <a:spcBef>
          <a:spcPct val="0"/>
        </a:spcBef>
        <a:spcAft>
          <a:spcPct val="0"/>
        </a:spcAft>
        <a:defRPr kumimoji="1" sz="4600">
          <a:solidFill>
            <a:schemeClr val="tx1"/>
          </a:solidFill>
          <a:latin typeface="Calibri" pitchFamily="-84" charset="0"/>
          <a:ea typeface="ＭＳ Ｐゴシック" pitchFamily="-84" charset="-128"/>
          <a:cs typeface="ＭＳ Ｐゴシック" pitchFamily="-84" charset="-128"/>
        </a:defRPr>
      </a:lvl9pPr>
    </p:titleStyle>
    <p:bodyStyle>
      <a:lvl1pPr marL="358231" indent="-358231" algn="l" defTabSz="477639" rtl="0" eaLnBrk="1" fontAlgn="base" hangingPunct="1">
        <a:spcBef>
          <a:spcPct val="20000"/>
        </a:spcBef>
        <a:spcAft>
          <a:spcPct val="0"/>
        </a:spcAft>
        <a:buFont typeface="Arial" charset="0"/>
        <a:buChar char="•"/>
        <a:defRPr kumimoji="1" sz="2900" b="1" kern="1200">
          <a:solidFill>
            <a:schemeClr val="tx1"/>
          </a:solidFill>
          <a:latin typeface="Arial"/>
          <a:ea typeface="ＭＳ Ｐゴシック" pitchFamily="-84" charset="-128"/>
          <a:cs typeface="Arial"/>
        </a:defRPr>
      </a:lvl1pPr>
      <a:lvl2pPr marL="776921" indent="-299281" algn="l" defTabSz="477639" rtl="0" eaLnBrk="1" fontAlgn="base" hangingPunct="1">
        <a:spcBef>
          <a:spcPct val="20000"/>
        </a:spcBef>
        <a:spcAft>
          <a:spcPct val="0"/>
        </a:spcAft>
        <a:buFont typeface="Arial" charset="0"/>
        <a:buChar char="•"/>
        <a:defRPr kumimoji="1" sz="3800" kern="1200">
          <a:solidFill>
            <a:schemeClr val="tx1"/>
          </a:solidFill>
          <a:latin typeface="+mn-lt"/>
          <a:ea typeface="ＭＳ Ｐゴシック" pitchFamily="-84" charset="-128"/>
          <a:cs typeface="+mn-cs"/>
        </a:defRPr>
      </a:lvl2pPr>
      <a:lvl3pPr marL="1197123" indent="-238821" algn="l" defTabSz="477639" rtl="0" eaLnBrk="1" fontAlgn="base" hangingPunct="1">
        <a:spcBef>
          <a:spcPct val="20000"/>
        </a:spcBef>
        <a:spcAft>
          <a:spcPct val="0"/>
        </a:spcAft>
        <a:buFont typeface="Lucida Grande" pitchFamily="-1" charset="0"/>
        <a:buChar char="‒"/>
        <a:defRPr kumimoji="1" sz="2300" kern="1200">
          <a:solidFill>
            <a:schemeClr val="tx1"/>
          </a:solidFill>
          <a:latin typeface="Arial"/>
          <a:ea typeface="Arial" pitchFamily="-84" charset="0"/>
          <a:cs typeface="Arial"/>
        </a:defRPr>
      </a:lvl3pPr>
      <a:lvl4pPr marL="1674762" indent="-238821" algn="l" defTabSz="477639" rtl="0" eaLnBrk="1" fontAlgn="base" hangingPunct="1">
        <a:spcBef>
          <a:spcPct val="20000"/>
        </a:spcBef>
        <a:spcAft>
          <a:spcPct val="0"/>
        </a:spcAft>
        <a:buFont typeface="Arial" charset="0"/>
        <a:buChar char="–"/>
        <a:defRPr kumimoji="1" sz="2100" kern="1200">
          <a:solidFill>
            <a:schemeClr val="tx1"/>
          </a:solidFill>
          <a:latin typeface="+mn-lt"/>
          <a:ea typeface="ＭＳ Ｐゴシック" pitchFamily="-84" charset="-128"/>
          <a:cs typeface="ＭＳ Ｐゴシック" pitchFamily="-1" charset="-128"/>
        </a:defRPr>
      </a:lvl4pPr>
      <a:lvl5pPr marL="2153916" indent="-238821" algn="l" defTabSz="477639" rtl="0" eaLnBrk="1" fontAlgn="base" hangingPunct="1">
        <a:spcBef>
          <a:spcPct val="20000"/>
        </a:spcBef>
        <a:spcAft>
          <a:spcPct val="0"/>
        </a:spcAft>
        <a:buFont typeface="Arial" charset="0"/>
        <a:buChar char="»"/>
        <a:defRPr kumimoji="1" sz="2100" kern="1200">
          <a:solidFill>
            <a:schemeClr val="tx1"/>
          </a:solidFill>
          <a:latin typeface="+mn-lt"/>
          <a:ea typeface="ＭＳ Ｐゴシック" pitchFamily="-84" charset="-128"/>
          <a:cs typeface="Arial" charset="0"/>
        </a:defRPr>
      </a:lvl5pPr>
      <a:lvl6pPr marL="2633671" indent="-239423" algn="l" defTabSz="478851" rtl="0" eaLnBrk="1" latinLnBrk="0" hangingPunct="1">
        <a:spcBef>
          <a:spcPct val="20000"/>
        </a:spcBef>
        <a:buFont typeface="Arial"/>
        <a:buChar char="•"/>
        <a:defRPr kumimoji="1" sz="2100" kern="1200">
          <a:solidFill>
            <a:schemeClr val="tx1"/>
          </a:solidFill>
          <a:latin typeface="+mn-lt"/>
          <a:ea typeface="+mn-ea"/>
          <a:cs typeface="+mn-cs"/>
        </a:defRPr>
      </a:lvl6pPr>
      <a:lvl7pPr marL="3112521" indent="-239423" algn="l" defTabSz="478851" rtl="0" eaLnBrk="1" latinLnBrk="0" hangingPunct="1">
        <a:spcBef>
          <a:spcPct val="20000"/>
        </a:spcBef>
        <a:buFont typeface="Arial"/>
        <a:buChar char="•"/>
        <a:defRPr kumimoji="1" sz="2100" kern="1200">
          <a:solidFill>
            <a:schemeClr val="tx1"/>
          </a:solidFill>
          <a:latin typeface="+mn-lt"/>
          <a:ea typeface="+mn-ea"/>
          <a:cs typeface="+mn-cs"/>
        </a:defRPr>
      </a:lvl7pPr>
      <a:lvl8pPr marL="3591370" indent="-239423" algn="l" defTabSz="478851" rtl="0" eaLnBrk="1" latinLnBrk="0" hangingPunct="1">
        <a:spcBef>
          <a:spcPct val="20000"/>
        </a:spcBef>
        <a:buFont typeface="Arial"/>
        <a:buChar char="•"/>
        <a:defRPr kumimoji="1" sz="2100" kern="1200">
          <a:solidFill>
            <a:schemeClr val="tx1"/>
          </a:solidFill>
          <a:latin typeface="+mn-lt"/>
          <a:ea typeface="+mn-ea"/>
          <a:cs typeface="+mn-cs"/>
        </a:defRPr>
      </a:lvl8pPr>
      <a:lvl9pPr marL="4070219" indent="-239423" algn="l" defTabSz="478851" rtl="0" eaLnBrk="1" latinLnBrk="0" hangingPunct="1">
        <a:spcBef>
          <a:spcPct val="20000"/>
        </a:spcBef>
        <a:buFont typeface="Arial"/>
        <a:buChar char="•"/>
        <a:defRPr kumimoji="1" sz="2100" kern="1200">
          <a:solidFill>
            <a:schemeClr val="tx1"/>
          </a:solidFill>
          <a:latin typeface="+mn-lt"/>
          <a:ea typeface="+mn-ea"/>
          <a:cs typeface="+mn-cs"/>
        </a:defRPr>
      </a:lvl9pPr>
    </p:bodyStyle>
    <p:otherStyle>
      <a:defPPr>
        <a:defRPr lang="en-US"/>
      </a:defPPr>
      <a:lvl1pPr marL="0" algn="l" defTabSz="478851" rtl="0" eaLnBrk="1" latinLnBrk="0" hangingPunct="1">
        <a:defRPr kumimoji="1" sz="1900" kern="1200">
          <a:solidFill>
            <a:schemeClr val="tx1"/>
          </a:solidFill>
          <a:latin typeface="+mn-lt"/>
          <a:ea typeface="+mn-ea"/>
          <a:cs typeface="+mn-cs"/>
        </a:defRPr>
      </a:lvl1pPr>
      <a:lvl2pPr marL="478851" algn="l" defTabSz="478851" rtl="0" eaLnBrk="1" latinLnBrk="0" hangingPunct="1">
        <a:defRPr kumimoji="1" sz="1900" kern="1200">
          <a:solidFill>
            <a:schemeClr val="tx1"/>
          </a:solidFill>
          <a:latin typeface="+mn-lt"/>
          <a:ea typeface="+mn-ea"/>
          <a:cs typeface="+mn-cs"/>
        </a:defRPr>
      </a:lvl2pPr>
      <a:lvl3pPr marL="957699" algn="l" defTabSz="478851" rtl="0" eaLnBrk="1" latinLnBrk="0" hangingPunct="1">
        <a:defRPr kumimoji="1" sz="1900" kern="1200">
          <a:solidFill>
            <a:schemeClr val="tx1"/>
          </a:solidFill>
          <a:latin typeface="+mn-lt"/>
          <a:ea typeface="+mn-ea"/>
          <a:cs typeface="+mn-cs"/>
        </a:defRPr>
      </a:lvl3pPr>
      <a:lvl4pPr marL="1436548" algn="l" defTabSz="478851" rtl="0" eaLnBrk="1" latinLnBrk="0" hangingPunct="1">
        <a:defRPr kumimoji="1" sz="1900" kern="1200">
          <a:solidFill>
            <a:schemeClr val="tx1"/>
          </a:solidFill>
          <a:latin typeface="+mn-lt"/>
          <a:ea typeface="+mn-ea"/>
          <a:cs typeface="+mn-cs"/>
        </a:defRPr>
      </a:lvl4pPr>
      <a:lvl5pPr marL="1915397" algn="l" defTabSz="478851" rtl="0" eaLnBrk="1" latinLnBrk="0" hangingPunct="1">
        <a:defRPr kumimoji="1" sz="1900" kern="1200">
          <a:solidFill>
            <a:schemeClr val="tx1"/>
          </a:solidFill>
          <a:latin typeface="+mn-lt"/>
          <a:ea typeface="+mn-ea"/>
          <a:cs typeface="+mn-cs"/>
        </a:defRPr>
      </a:lvl5pPr>
      <a:lvl6pPr marL="2394248" algn="l" defTabSz="478851" rtl="0" eaLnBrk="1" latinLnBrk="0" hangingPunct="1">
        <a:defRPr kumimoji="1" sz="1900" kern="1200">
          <a:solidFill>
            <a:schemeClr val="tx1"/>
          </a:solidFill>
          <a:latin typeface="+mn-lt"/>
          <a:ea typeface="+mn-ea"/>
          <a:cs typeface="+mn-cs"/>
        </a:defRPr>
      </a:lvl6pPr>
      <a:lvl7pPr marL="2873096" algn="l" defTabSz="478851" rtl="0" eaLnBrk="1" latinLnBrk="0" hangingPunct="1">
        <a:defRPr kumimoji="1" sz="1900" kern="1200">
          <a:solidFill>
            <a:schemeClr val="tx1"/>
          </a:solidFill>
          <a:latin typeface="+mn-lt"/>
          <a:ea typeface="+mn-ea"/>
          <a:cs typeface="+mn-cs"/>
        </a:defRPr>
      </a:lvl7pPr>
      <a:lvl8pPr marL="3351946" algn="l" defTabSz="478851" rtl="0" eaLnBrk="1" latinLnBrk="0" hangingPunct="1">
        <a:defRPr kumimoji="1" sz="1900" kern="1200">
          <a:solidFill>
            <a:schemeClr val="tx1"/>
          </a:solidFill>
          <a:latin typeface="+mn-lt"/>
          <a:ea typeface="+mn-ea"/>
          <a:cs typeface="+mn-cs"/>
        </a:defRPr>
      </a:lvl8pPr>
      <a:lvl9pPr marL="3830794" algn="l" defTabSz="478851" rtl="0" eaLnBrk="1" latinLnBrk="0" hangingPunct="1">
        <a:defRPr kumimoji="1" sz="19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2" tIns="45716" rIns="91432" bIns="45716"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95300" y="1600207"/>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2" tIns="45716" rIns="91432" bIns="45716"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300" y="6356363"/>
            <a:ext cx="2311400" cy="365125"/>
          </a:xfrm>
          <a:prstGeom prst="rect">
            <a:avLst/>
          </a:prstGeom>
        </p:spPr>
        <p:txBody>
          <a:bodyPr vert="horz" wrap="square" lIns="91432" tIns="45716" rIns="91432" bIns="45716" numCol="1" anchor="ctr" anchorCtr="0" compatLnSpc="1">
            <a:prstTxWarp prst="textNoShape">
              <a:avLst/>
            </a:prstTxWarp>
          </a:bodyPr>
          <a:lstStyle>
            <a:lvl1pPr>
              <a:defRPr sz="1200">
                <a:solidFill>
                  <a:srgbClr val="898989"/>
                </a:solidFill>
                <a:latin typeface="Calibri" charset="0"/>
              </a:defRPr>
            </a:lvl1pPr>
          </a:lstStyle>
          <a:p>
            <a:pPr defTabSz="457161" fontAlgn="base">
              <a:spcBef>
                <a:spcPct val="0"/>
              </a:spcBef>
              <a:spcAft>
                <a:spcPct val="0"/>
              </a:spcAft>
            </a:pPr>
            <a:fld id="{779DED36-A3C5-6947-B198-DF6EF096021D}" type="datetime1">
              <a:rPr lang="ja-JP" altLang="en-US" smtClean="0">
                <a:ea typeface="ＭＳ Ｐゴシック" charset="0"/>
                <a:cs typeface="ＭＳ Ｐゴシック" charset="0"/>
              </a:rPr>
              <a:pPr defTabSz="457161" fontAlgn="base">
                <a:spcBef>
                  <a:spcPct val="0"/>
                </a:spcBef>
                <a:spcAft>
                  <a:spcPct val="0"/>
                </a:spcAft>
              </a:pPr>
              <a:t>17/01/14</a:t>
            </a:fld>
            <a:endParaRPr lang="ja-JP" altLang="en-US" smtClean="0">
              <a:ea typeface="ＭＳ Ｐゴシック" charset="0"/>
              <a:cs typeface="ＭＳ Ｐゴシック" charset="0"/>
            </a:endParaRPr>
          </a:p>
        </p:txBody>
      </p:sp>
      <p:sp>
        <p:nvSpPr>
          <p:cNvPr id="5" name="フッター プレースホルダ 4"/>
          <p:cNvSpPr>
            <a:spLocks noGrp="1"/>
          </p:cNvSpPr>
          <p:nvPr>
            <p:ph type="ftr" sz="quarter" idx="3"/>
          </p:nvPr>
        </p:nvSpPr>
        <p:spPr>
          <a:xfrm>
            <a:off x="3384550" y="6356363"/>
            <a:ext cx="3136900" cy="365125"/>
          </a:xfrm>
          <a:prstGeom prst="rect">
            <a:avLst/>
          </a:prstGeom>
        </p:spPr>
        <p:txBody>
          <a:bodyPr vert="horz" lIns="91432" tIns="45716" rIns="91432" bIns="45716"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defTabSz="457161">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7099300" y="6356363"/>
            <a:ext cx="2311400" cy="365125"/>
          </a:xfrm>
          <a:prstGeom prst="rect">
            <a:avLst/>
          </a:prstGeom>
        </p:spPr>
        <p:txBody>
          <a:bodyPr vert="horz" wrap="square" lIns="91432" tIns="45716" rIns="91432" bIns="45716" numCol="1" anchor="ctr" anchorCtr="0" compatLnSpc="1">
            <a:prstTxWarp prst="textNoShape">
              <a:avLst/>
            </a:prstTxWarp>
          </a:bodyPr>
          <a:lstStyle>
            <a:lvl1pPr algn="r">
              <a:defRPr sz="1200">
                <a:solidFill>
                  <a:srgbClr val="898989"/>
                </a:solidFill>
                <a:latin typeface="Calibri" charset="0"/>
              </a:defRPr>
            </a:lvl1pPr>
          </a:lstStyle>
          <a:p>
            <a:pPr defTabSz="457161" fontAlgn="base">
              <a:spcBef>
                <a:spcPct val="0"/>
              </a:spcBef>
              <a:spcAft>
                <a:spcPct val="0"/>
              </a:spcAft>
            </a:pPr>
            <a:fld id="{57F044C2-CF11-124C-8272-E53CF773DA4B}" type="slidenum">
              <a:rPr lang="ja-JP" altLang="en-US" smtClean="0">
                <a:ea typeface="ＭＳ Ｐゴシック" charset="0"/>
                <a:cs typeface="ＭＳ Ｐゴシック" charset="0"/>
              </a:rPr>
              <a:pPr defTabSz="457161" fontAlgn="base">
                <a:spcBef>
                  <a:spcPct val="0"/>
                </a:spcBef>
                <a:spcAft>
                  <a:spcPct val="0"/>
                </a:spcAft>
              </a:pPr>
              <a:t>‹#›</a:t>
            </a:fld>
            <a:endParaRPr lang="ja-JP" altLang="en-US" smtClean="0">
              <a:ea typeface="ＭＳ Ｐゴシック" charset="0"/>
              <a:cs typeface="ＭＳ Ｐゴシック" charset="0"/>
            </a:endParaRPr>
          </a:p>
        </p:txBody>
      </p:sp>
    </p:spTree>
    <p:extLst>
      <p:ext uri="{BB962C8B-B14F-4D97-AF65-F5344CB8AC3E}">
        <p14:creationId xmlns:p14="http://schemas.microsoft.com/office/powerpoint/2010/main" val="1576128325"/>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Lst>
  <p:hf hdr="0" ftr="0" dt="0"/>
  <p:txStyles>
    <p:titleStyle>
      <a:lvl1pPr algn="ctr" defTabSz="457161" rtl="0" fontAlgn="base">
        <a:spcBef>
          <a:spcPct val="0"/>
        </a:spcBef>
        <a:spcAft>
          <a:spcPct val="0"/>
        </a:spcAft>
        <a:defRPr kumimoji="1" sz="4400" kern="1200">
          <a:solidFill>
            <a:schemeClr val="tx1"/>
          </a:solidFill>
          <a:latin typeface="+mj-lt"/>
          <a:ea typeface="+mj-ea"/>
          <a:cs typeface="ＭＳ Ｐゴシック" charset="-128"/>
        </a:defRPr>
      </a:lvl1pPr>
      <a:lvl2pPr algn="ctr" defTabSz="457161" rtl="0" fontAlgn="base">
        <a:spcBef>
          <a:spcPct val="0"/>
        </a:spcBef>
        <a:spcAft>
          <a:spcPct val="0"/>
        </a:spcAft>
        <a:defRPr kumimoji="1" sz="4400">
          <a:solidFill>
            <a:schemeClr val="tx1"/>
          </a:solidFill>
          <a:latin typeface="Calibri" charset="0"/>
          <a:ea typeface="ＭＳ Ｐゴシック" charset="-128"/>
          <a:cs typeface="ＭＳ Ｐゴシック" charset="-128"/>
        </a:defRPr>
      </a:lvl2pPr>
      <a:lvl3pPr algn="ctr" defTabSz="457161" rtl="0" fontAlgn="base">
        <a:spcBef>
          <a:spcPct val="0"/>
        </a:spcBef>
        <a:spcAft>
          <a:spcPct val="0"/>
        </a:spcAft>
        <a:defRPr kumimoji="1" sz="4400">
          <a:solidFill>
            <a:schemeClr val="tx1"/>
          </a:solidFill>
          <a:latin typeface="Calibri" charset="0"/>
          <a:ea typeface="ＭＳ Ｐゴシック" charset="-128"/>
          <a:cs typeface="ＭＳ Ｐゴシック" charset="-128"/>
        </a:defRPr>
      </a:lvl3pPr>
      <a:lvl4pPr algn="ctr" defTabSz="457161" rtl="0" fontAlgn="base">
        <a:spcBef>
          <a:spcPct val="0"/>
        </a:spcBef>
        <a:spcAft>
          <a:spcPct val="0"/>
        </a:spcAft>
        <a:defRPr kumimoji="1" sz="4400">
          <a:solidFill>
            <a:schemeClr val="tx1"/>
          </a:solidFill>
          <a:latin typeface="Calibri" charset="0"/>
          <a:ea typeface="ＭＳ Ｐゴシック" charset="-128"/>
          <a:cs typeface="ＭＳ Ｐゴシック" charset="-128"/>
        </a:defRPr>
      </a:lvl4pPr>
      <a:lvl5pPr algn="ctr" defTabSz="457161" rtl="0" fontAlgn="base">
        <a:spcBef>
          <a:spcPct val="0"/>
        </a:spcBef>
        <a:spcAft>
          <a:spcPct val="0"/>
        </a:spcAft>
        <a:defRPr kumimoji="1" sz="4400">
          <a:solidFill>
            <a:schemeClr val="tx1"/>
          </a:solidFill>
          <a:latin typeface="Calibri" charset="0"/>
          <a:ea typeface="ＭＳ Ｐゴシック" charset="-128"/>
          <a:cs typeface="ＭＳ Ｐゴシック" charset="-128"/>
        </a:defRPr>
      </a:lvl5pPr>
      <a:lvl6pPr marL="457161" algn="ctr" defTabSz="457161" rtl="0" fontAlgn="base">
        <a:spcBef>
          <a:spcPct val="0"/>
        </a:spcBef>
        <a:spcAft>
          <a:spcPct val="0"/>
        </a:spcAft>
        <a:defRPr kumimoji="1" sz="4400">
          <a:solidFill>
            <a:schemeClr val="tx1"/>
          </a:solidFill>
          <a:latin typeface="Calibri" charset="0"/>
          <a:ea typeface="ＭＳ Ｐゴシック" charset="-128"/>
          <a:cs typeface="ＭＳ Ｐゴシック" charset="-128"/>
        </a:defRPr>
      </a:lvl6pPr>
      <a:lvl7pPr marL="914322" algn="ctr" defTabSz="457161" rtl="0" fontAlgn="base">
        <a:spcBef>
          <a:spcPct val="0"/>
        </a:spcBef>
        <a:spcAft>
          <a:spcPct val="0"/>
        </a:spcAft>
        <a:defRPr kumimoji="1" sz="4400">
          <a:solidFill>
            <a:schemeClr val="tx1"/>
          </a:solidFill>
          <a:latin typeface="Calibri" charset="0"/>
          <a:ea typeface="ＭＳ Ｐゴシック" charset="-128"/>
          <a:cs typeface="ＭＳ Ｐゴシック" charset="-128"/>
        </a:defRPr>
      </a:lvl7pPr>
      <a:lvl8pPr marL="1371483" algn="ctr" defTabSz="457161" rtl="0" fontAlgn="base">
        <a:spcBef>
          <a:spcPct val="0"/>
        </a:spcBef>
        <a:spcAft>
          <a:spcPct val="0"/>
        </a:spcAft>
        <a:defRPr kumimoji="1" sz="4400">
          <a:solidFill>
            <a:schemeClr val="tx1"/>
          </a:solidFill>
          <a:latin typeface="Calibri" charset="0"/>
          <a:ea typeface="ＭＳ Ｐゴシック" charset="-128"/>
          <a:cs typeface="ＭＳ Ｐゴシック" charset="-128"/>
        </a:defRPr>
      </a:lvl8pPr>
      <a:lvl9pPr marL="1828645" algn="ctr" defTabSz="457161" rtl="0" fontAlgn="base">
        <a:spcBef>
          <a:spcPct val="0"/>
        </a:spcBef>
        <a:spcAft>
          <a:spcPct val="0"/>
        </a:spcAft>
        <a:defRPr kumimoji="1" sz="4400">
          <a:solidFill>
            <a:schemeClr val="tx1"/>
          </a:solidFill>
          <a:latin typeface="Calibri" charset="0"/>
          <a:ea typeface="ＭＳ Ｐゴシック" charset="-128"/>
          <a:cs typeface="ＭＳ Ｐゴシック" charset="-128"/>
        </a:defRPr>
      </a:lvl9pPr>
    </p:titleStyle>
    <p:bodyStyle>
      <a:lvl1pPr marL="342871" indent="-342871" algn="l" defTabSz="457161" rtl="0" fontAlgn="base">
        <a:spcBef>
          <a:spcPct val="20000"/>
        </a:spcBef>
        <a:spcAft>
          <a:spcPct val="0"/>
        </a:spcAft>
        <a:buFont typeface="Arial" charset="0"/>
        <a:buChar char="•"/>
        <a:defRPr kumimoji="1" sz="3200" kern="1200">
          <a:solidFill>
            <a:schemeClr val="tx1"/>
          </a:solidFill>
          <a:latin typeface="+mn-lt"/>
          <a:ea typeface="+mn-ea"/>
          <a:cs typeface="ＭＳ Ｐゴシック" charset="-128"/>
        </a:defRPr>
      </a:lvl1pPr>
      <a:lvl2pPr marL="742887" indent="-285726" algn="l" defTabSz="457161" rtl="0" fontAlgn="base">
        <a:spcBef>
          <a:spcPct val="20000"/>
        </a:spcBef>
        <a:spcAft>
          <a:spcPct val="0"/>
        </a:spcAft>
        <a:buFont typeface="Arial" charset="0"/>
        <a:buChar char="–"/>
        <a:defRPr kumimoji="1" sz="2800" kern="1200">
          <a:solidFill>
            <a:schemeClr val="tx1"/>
          </a:solidFill>
          <a:latin typeface="+mn-lt"/>
          <a:ea typeface="+mn-ea"/>
          <a:cs typeface="+mn-cs"/>
        </a:defRPr>
      </a:lvl2pPr>
      <a:lvl3pPr marL="1142903" indent="-228581" algn="l" defTabSz="457161" rtl="0" fontAlgn="base">
        <a:spcBef>
          <a:spcPct val="20000"/>
        </a:spcBef>
        <a:spcAft>
          <a:spcPct val="0"/>
        </a:spcAft>
        <a:buFont typeface="Arial" charset="0"/>
        <a:buChar char="•"/>
        <a:defRPr kumimoji="1" sz="2400" kern="1200">
          <a:solidFill>
            <a:schemeClr val="tx1"/>
          </a:solidFill>
          <a:latin typeface="+mn-lt"/>
          <a:ea typeface="+mn-ea"/>
          <a:cs typeface="+mn-cs"/>
        </a:defRPr>
      </a:lvl3pPr>
      <a:lvl4pPr marL="1600064" indent="-228581" algn="l" defTabSz="457161" rtl="0" fontAlgn="base">
        <a:spcBef>
          <a:spcPct val="20000"/>
        </a:spcBef>
        <a:spcAft>
          <a:spcPct val="0"/>
        </a:spcAft>
        <a:buFont typeface="Arial" charset="0"/>
        <a:buChar char="–"/>
        <a:defRPr kumimoji="1" sz="2000" kern="1200">
          <a:solidFill>
            <a:schemeClr val="tx1"/>
          </a:solidFill>
          <a:latin typeface="+mn-lt"/>
          <a:ea typeface="+mn-ea"/>
          <a:cs typeface="+mn-cs"/>
        </a:defRPr>
      </a:lvl4pPr>
      <a:lvl5pPr marL="2057225" indent="-228581" algn="l" defTabSz="457161" rtl="0" fontAlgn="base">
        <a:spcBef>
          <a:spcPct val="20000"/>
        </a:spcBef>
        <a:spcAft>
          <a:spcPct val="0"/>
        </a:spcAft>
        <a:buFont typeface="Arial" charset="0"/>
        <a:buChar char="»"/>
        <a:defRPr kumimoji="1" sz="2000" kern="1200">
          <a:solidFill>
            <a:schemeClr val="tx1"/>
          </a:solidFill>
          <a:latin typeface="+mn-lt"/>
          <a:ea typeface="+mn-ea"/>
          <a:cs typeface="+mn-cs"/>
        </a:defRPr>
      </a:lvl5pPr>
      <a:lvl6pPr marL="2514386" indent="-228581" algn="l" defTabSz="457161" rtl="0" eaLnBrk="1" latinLnBrk="0" hangingPunct="1">
        <a:spcBef>
          <a:spcPct val="20000"/>
        </a:spcBef>
        <a:buFont typeface="Arial"/>
        <a:buChar char="•"/>
        <a:defRPr kumimoji="1" sz="2000" kern="1200">
          <a:solidFill>
            <a:schemeClr val="tx1"/>
          </a:solidFill>
          <a:latin typeface="+mn-lt"/>
          <a:ea typeface="+mn-ea"/>
          <a:cs typeface="+mn-cs"/>
        </a:defRPr>
      </a:lvl6pPr>
      <a:lvl7pPr marL="2971547" indent="-228581" algn="l" defTabSz="457161" rtl="0" eaLnBrk="1" latinLnBrk="0" hangingPunct="1">
        <a:spcBef>
          <a:spcPct val="20000"/>
        </a:spcBef>
        <a:buFont typeface="Arial"/>
        <a:buChar char="•"/>
        <a:defRPr kumimoji="1" sz="2000" kern="1200">
          <a:solidFill>
            <a:schemeClr val="tx1"/>
          </a:solidFill>
          <a:latin typeface="+mn-lt"/>
          <a:ea typeface="+mn-ea"/>
          <a:cs typeface="+mn-cs"/>
        </a:defRPr>
      </a:lvl7pPr>
      <a:lvl8pPr marL="3428709" indent="-228581" algn="l" defTabSz="457161" rtl="0" eaLnBrk="1" latinLnBrk="0" hangingPunct="1">
        <a:spcBef>
          <a:spcPct val="20000"/>
        </a:spcBef>
        <a:buFont typeface="Arial"/>
        <a:buChar char="•"/>
        <a:defRPr kumimoji="1" sz="2000" kern="1200">
          <a:solidFill>
            <a:schemeClr val="tx1"/>
          </a:solidFill>
          <a:latin typeface="+mn-lt"/>
          <a:ea typeface="+mn-ea"/>
          <a:cs typeface="+mn-cs"/>
        </a:defRPr>
      </a:lvl8pPr>
      <a:lvl9pPr marL="3885870" indent="-228581" algn="l" defTabSz="457161"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161" rtl="0" eaLnBrk="1" latinLnBrk="0" hangingPunct="1">
        <a:defRPr kumimoji="1" sz="1800" kern="1200">
          <a:solidFill>
            <a:schemeClr val="tx1"/>
          </a:solidFill>
          <a:latin typeface="+mn-lt"/>
          <a:ea typeface="+mn-ea"/>
          <a:cs typeface="+mn-cs"/>
        </a:defRPr>
      </a:lvl1pPr>
      <a:lvl2pPr marL="457161" algn="l" defTabSz="457161" rtl="0" eaLnBrk="1" latinLnBrk="0" hangingPunct="1">
        <a:defRPr kumimoji="1" sz="1800" kern="1200">
          <a:solidFill>
            <a:schemeClr val="tx1"/>
          </a:solidFill>
          <a:latin typeface="+mn-lt"/>
          <a:ea typeface="+mn-ea"/>
          <a:cs typeface="+mn-cs"/>
        </a:defRPr>
      </a:lvl2pPr>
      <a:lvl3pPr marL="914322" algn="l" defTabSz="457161" rtl="0" eaLnBrk="1" latinLnBrk="0" hangingPunct="1">
        <a:defRPr kumimoji="1" sz="1800" kern="1200">
          <a:solidFill>
            <a:schemeClr val="tx1"/>
          </a:solidFill>
          <a:latin typeface="+mn-lt"/>
          <a:ea typeface="+mn-ea"/>
          <a:cs typeface="+mn-cs"/>
        </a:defRPr>
      </a:lvl3pPr>
      <a:lvl4pPr marL="1371483" algn="l" defTabSz="457161" rtl="0" eaLnBrk="1" latinLnBrk="0" hangingPunct="1">
        <a:defRPr kumimoji="1" sz="1800" kern="1200">
          <a:solidFill>
            <a:schemeClr val="tx1"/>
          </a:solidFill>
          <a:latin typeface="+mn-lt"/>
          <a:ea typeface="+mn-ea"/>
          <a:cs typeface="+mn-cs"/>
        </a:defRPr>
      </a:lvl4pPr>
      <a:lvl5pPr marL="1828645" algn="l" defTabSz="457161" rtl="0" eaLnBrk="1" latinLnBrk="0" hangingPunct="1">
        <a:defRPr kumimoji="1" sz="1800" kern="1200">
          <a:solidFill>
            <a:schemeClr val="tx1"/>
          </a:solidFill>
          <a:latin typeface="+mn-lt"/>
          <a:ea typeface="+mn-ea"/>
          <a:cs typeface="+mn-cs"/>
        </a:defRPr>
      </a:lvl5pPr>
      <a:lvl6pPr marL="2285806" algn="l" defTabSz="457161" rtl="0" eaLnBrk="1" latinLnBrk="0" hangingPunct="1">
        <a:defRPr kumimoji="1" sz="1800" kern="1200">
          <a:solidFill>
            <a:schemeClr val="tx1"/>
          </a:solidFill>
          <a:latin typeface="+mn-lt"/>
          <a:ea typeface="+mn-ea"/>
          <a:cs typeface="+mn-cs"/>
        </a:defRPr>
      </a:lvl6pPr>
      <a:lvl7pPr marL="2742967" algn="l" defTabSz="457161" rtl="0" eaLnBrk="1" latinLnBrk="0" hangingPunct="1">
        <a:defRPr kumimoji="1" sz="1800" kern="1200">
          <a:solidFill>
            <a:schemeClr val="tx1"/>
          </a:solidFill>
          <a:latin typeface="+mn-lt"/>
          <a:ea typeface="+mn-ea"/>
          <a:cs typeface="+mn-cs"/>
        </a:defRPr>
      </a:lvl7pPr>
      <a:lvl8pPr marL="3200128" algn="l" defTabSz="457161" rtl="0" eaLnBrk="1" latinLnBrk="0" hangingPunct="1">
        <a:defRPr kumimoji="1" sz="1800" kern="1200">
          <a:solidFill>
            <a:schemeClr val="tx1"/>
          </a:solidFill>
          <a:latin typeface="+mn-lt"/>
          <a:ea typeface="+mn-ea"/>
          <a:cs typeface="+mn-cs"/>
        </a:defRPr>
      </a:lvl8pPr>
      <a:lvl9pPr marL="3657289" algn="l" defTabSz="457161" rtl="0" eaLnBrk="1" latinLnBrk="0" hangingPunct="1">
        <a:defRPr kumimoji="1"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230600" y="1797562"/>
            <a:ext cx="1023619" cy="307777"/>
          </a:xfrm>
          <a:prstGeom prst="rect">
            <a:avLst/>
          </a:prstGeom>
        </p:spPr>
        <p:txBody>
          <a:bodyPr wrap="square" lIns="0" tIns="0" rIns="0" bIns="0">
            <a:spAutoFit/>
          </a:bodyPr>
          <a:lstStyle>
            <a:lvl1pPr>
              <a:defRPr sz="2000" b="1" i="0">
                <a:solidFill>
                  <a:schemeClr val="bg1"/>
                </a:solidFill>
                <a:latin typeface="Calibri"/>
                <a:cs typeface="Calibri"/>
              </a:defRPr>
            </a:lvl1pPr>
          </a:lstStyle>
          <a:p>
            <a:endParaRPr/>
          </a:p>
        </p:txBody>
      </p:sp>
      <p:sp>
        <p:nvSpPr>
          <p:cNvPr id="3" name="Holder 3"/>
          <p:cNvSpPr>
            <a:spLocks noGrp="1"/>
          </p:cNvSpPr>
          <p:nvPr>
            <p:ph type="body" idx="1"/>
          </p:nvPr>
        </p:nvSpPr>
        <p:spPr>
          <a:xfrm>
            <a:off x="2273289" y="2446533"/>
            <a:ext cx="5359421" cy="492443"/>
          </a:xfrm>
          <a:prstGeom prst="rect">
            <a:avLst/>
          </a:prstGeom>
        </p:spPr>
        <p:txBody>
          <a:bodyPr wrap="square" lIns="0" tIns="0" rIns="0" bIns="0">
            <a:spAutoFit/>
          </a:bodyPr>
          <a:lstStyle>
            <a:lvl1pPr>
              <a:defRPr sz="3200" b="0" i="0">
                <a:solidFill>
                  <a:srgbClr val="006FC0"/>
                </a:solidFill>
                <a:latin typeface="Calibri"/>
                <a:cs typeface="Calibri"/>
              </a:defRPr>
            </a:lvl1pPr>
          </a:lstStyle>
          <a:p>
            <a:endParaRPr/>
          </a:p>
        </p:txBody>
      </p:sp>
      <p:sp>
        <p:nvSpPr>
          <p:cNvPr id="4" name="Holder 4"/>
          <p:cNvSpPr>
            <a:spLocks noGrp="1"/>
          </p:cNvSpPr>
          <p:nvPr>
            <p:ph type="ftr" sz="quarter" idx="5"/>
          </p:nvPr>
        </p:nvSpPr>
        <p:spPr>
          <a:xfrm>
            <a:off x="3368040" y="6377943"/>
            <a:ext cx="3169920" cy="276999"/>
          </a:xfrm>
          <a:prstGeom prst="rect">
            <a:avLst/>
          </a:prstGeom>
        </p:spPr>
        <p:txBody>
          <a:bodyPr wrap="square" lIns="0" tIns="0" rIns="0" bIns="0">
            <a:spAutoFit/>
          </a:bodyPr>
          <a:lstStyle>
            <a:lvl1pPr algn="ctr">
              <a:defRPr>
                <a:solidFill>
                  <a:schemeClr val="tx1">
                    <a:tint val="75000"/>
                  </a:schemeClr>
                </a:solidFill>
              </a:defRPr>
            </a:lvl1pPr>
          </a:lstStyle>
          <a:p>
            <a:pPr defTabSz="457161"/>
            <a:endParaRPr lang="ja-JP" altLang="en-US">
              <a:solidFill>
                <a:prstClr val="black">
                  <a:tint val="75000"/>
                </a:prstClr>
              </a:solidFill>
              <a:latin typeface="Calibri"/>
            </a:endParaRPr>
          </a:p>
        </p:txBody>
      </p:sp>
      <p:sp>
        <p:nvSpPr>
          <p:cNvPr id="5" name="Holder 5"/>
          <p:cNvSpPr>
            <a:spLocks noGrp="1"/>
          </p:cNvSpPr>
          <p:nvPr>
            <p:ph type="dt" sz="half" idx="6"/>
          </p:nvPr>
        </p:nvSpPr>
        <p:spPr>
          <a:xfrm>
            <a:off x="495300" y="6377943"/>
            <a:ext cx="2278380" cy="276999"/>
          </a:xfrm>
          <a:prstGeom prst="rect">
            <a:avLst/>
          </a:prstGeom>
        </p:spPr>
        <p:txBody>
          <a:bodyPr wrap="square" lIns="0" tIns="0" rIns="0" bIns="0">
            <a:spAutoFit/>
          </a:bodyPr>
          <a:lstStyle>
            <a:lvl1pPr algn="l">
              <a:defRPr>
                <a:solidFill>
                  <a:schemeClr val="tx1">
                    <a:tint val="75000"/>
                  </a:schemeClr>
                </a:solidFill>
              </a:defRPr>
            </a:lvl1pPr>
          </a:lstStyle>
          <a:p>
            <a:pPr defTabSz="457161"/>
            <a:fld id="{1D8BD707-D9CF-40AE-B4C6-C98DA3205C09}" type="datetimeFigureOut">
              <a:rPr lang="en-US" smtClean="0">
                <a:solidFill>
                  <a:prstClr val="black">
                    <a:tint val="75000"/>
                  </a:prstClr>
                </a:solidFill>
                <a:latin typeface="Calibri"/>
              </a:rPr>
              <a:pPr defTabSz="457161"/>
              <a:t>17/01/14</a:t>
            </a:fld>
            <a:endParaRPr lang="en-US">
              <a:solidFill>
                <a:prstClr val="black">
                  <a:tint val="75000"/>
                </a:prstClr>
              </a:solidFill>
              <a:latin typeface="Calibri"/>
            </a:endParaRPr>
          </a:p>
        </p:txBody>
      </p:sp>
      <p:sp>
        <p:nvSpPr>
          <p:cNvPr id="6" name="Holder 6"/>
          <p:cNvSpPr>
            <a:spLocks noGrp="1"/>
          </p:cNvSpPr>
          <p:nvPr>
            <p:ph type="sldNum" sz="quarter" idx="7"/>
          </p:nvPr>
        </p:nvSpPr>
        <p:spPr>
          <a:xfrm>
            <a:off x="9145165" y="6475501"/>
            <a:ext cx="193993" cy="137324"/>
          </a:xfrm>
          <a:prstGeom prst="rect">
            <a:avLst/>
          </a:prstGeom>
        </p:spPr>
        <p:txBody>
          <a:bodyPr wrap="square" lIns="0" tIns="0" rIns="0" bIns="0">
            <a:spAutoFit/>
          </a:bodyPr>
          <a:lstStyle>
            <a:lvl1pPr>
              <a:defRPr sz="1000" b="0" i="0">
                <a:solidFill>
                  <a:srgbClr val="888888"/>
                </a:solidFill>
                <a:latin typeface="Calibri"/>
                <a:cs typeface="Calibri"/>
              </a:defRPr>
            </a:lvl1pPr>
          </a:lstStyle>
          <a:p>
            <a:pPr marL="25398" defTabSz="457161">
              <a:lnSpc>
                <a:spcPts val="1045"/>
              </a:lnSpc>
            </a:pPr>
            <a:fld id="{81D60167-4931-47E6-BA6A-407CBD079E47}" type="slidenum">
              <a:rPr lang="uk-UA" spc="-5" smtClean="0"/>
              <a:pPr marL="25398" defTabSz="457161">
                <a:lnSpc>
                  <a:spcPts val="1045"/>
                </a:lnSpc>
              </a:pPr>
              <a:t>‹#›</a:t>
            </a:fld>
            <a:endParaRPr lang="uk-UA" spc="-5" dirty="0"/>
          </a:p>
        </p:txBody>
      </p:sp>
    </p:spTree>
    <p:extLst>
      <p:ext uri="{BB962C8B-B14F-4D97-AF65-F5344CB8AC3E}">
        <p14:creationId xmlns:p14="http://schemas.microsoft.com/office/powerpoint/2010/main" val="3970334045"/>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Lst>
  <p:txStyles>
    <p:titleStyle>
      <a:lvl1pPr>
        <a:defRPr>
          <a:latin typeface="+mj-lt"/>
          <a:ea typeface="+mj-ea"/>
          <a:cs typeface="+mj-cs"/>
        </a:defRPr>
      </a:lvl1pPr>
    </p:titleStyle>
    <p:bodyStyle>
      <a:lvl1pPr marL="0">
        <a:defRPr>
          <a:latin typeface="+mn-lt"/>
          <a:ea typeface="+mn-ea"/>
          <a:cs typeface="+mn-cs"/>
        </a:defRPr>
      </a:lvl1pPr>
      <a:lvl2pPr marL="457161">
        <a:defRPr>
          <a:latin typeface="+mn-lt"/>
          <a:ea typeface="+mn-ea"/>
          <a:cs typeface="+mn-cs"/>
        </a:defRPr>
      </a:lvl2pPr>
      <a:lvl3pPr marL="914322">
        <a:defRPr>
          <a:latin typeface="+mn-lt"/>
          <a:ea typeface="+mn-ea"/>
          <a:cs typeface="+mn-cs"/>
        </a:defRPr>
      </a:lvl3pPr>
      <a:lvl4pPr marL="1371483">
        <a:defRPr>
          <a:latin typeface="+mn-lt"/>
          <a:ea typeface="+mn-ea"/>
          <a:cs typeface="+mn-cs"/>
        </a:defRPr>
      </a:lvl4pPr>
      <a:lvl5pPr marL="1828645">
        <a:defRPr>
          <a:latin typeface="+mn-lt"/>
          <a:ea typeface="+mn-ea"/>
          <a:cs typeface="+mn-cs"/>
        </a:defRPr>
      </a:lvl5pPr>
      <a:lvl6pPr marL="2285806">
        <a:defRPr>
          <a:latin typeface="+mn-lt"/>
          <a:ea typeface="+mn-ea"/>
          <a:cs typeface="+mn-cs"/>
        </a:defRPr>
      </a:lvl6pPr>
      <a:lvl7pPr marL="2742967">
        <a:defRPr>
          <a:latin typeface="+mn-lt"/>
          <a:ea typeface="+mn-ea"/>
          <a:cs typeface="+mn-cs"/>
        </a:defRPr>
      </a:lvl7pPr>
      <a:lvl8pPr marL="3200128">
        <a:defRPr>
          <a:latin typeface="+mn-lt"/>
          <a:ea typeface="+mn-ea"/>
          <a:cs typeface="+mn-cs"/>
        </a:defRPr>
      </a:lvl8pPr>
      <a:lvl9pPr marL="3657289">
        <a:defRPr>
          <a:latin typeface="+mn-lt"/>
          <a:ea typeface="+mn-ea"/>
          <a:cs typeface="+mn-cs"/>
        </a:defRPr>
      </a:lvl9pPr>
    </p:bodyStyle>
    <p:otherStyle>
      <a:lvl1pPr marL="0">
        <a:defRPr>
          <a:latin typeface="+mn-lt"/>
          <a:ea typeface="+mn-ea"/>
          <a:cs typeface="+mn-cs"/>
        </a:defRPr>
      </a:lvl1pPr>
      <a:lvl2pPr marL="457161">
        <a:defRPr>
          <a:latin typeface="+mn-lt"/>
          <a:ea typeface="+mn-ea"/>
          <a:cs typeface="+mn-cs"/>
        </a:defRPr>
      </a:lvl2pPr>
      <a:lvl3pPr marL="914322">
        <a:defRPr>
          <a:latin typeface="+mn-lt"/>
          <a:ea typeface="+mn-ea"/>
          <a:cs typeface="+mn-cs"/>
        </a:defRPr>
      </a:lvl3pPr>
      <a:lvl4pPr marL="1371483">
        <a:defRPr>
          <a:latin typeface="+mn-lt"/>
          <a:ea typeface="+mn-ea"/>
          <a:cs typeface="+mn-cs"/>
        </a:defRPr>
      </a:lvl4pPr>
      <a:lvl5pPr marL="1828645">
        <a:defRPr>
          <a:latin typeface="+mn-lt"/>
          <a:ea typeface="+mn-ea"/>
          <a:cs typeface="+mn-cs"/>
        </a:defRPr>
      </a:lvl5pPr>
      <a:lvl6pPr marL="2285806">
        <a:defRPr>
          <a:latin typeface="+mn-lt"/>
          <a:ea typeface="+mn-ea"/>
          <a:cs typeface="+mn-cs"/>
        </a:defRPr>
      </a:lvl6pPr>
      <a:lvl7pPr marL="2742967">
        <a:defRPr>
          <a:latin typeface="+mn-lt"/>
          <a:ea typeface="+mn-ea"/>
          <a:cs typeface="+mn-cs"/>
        </a:defRPr>
      </a:lvl7pPr>
      <a:lvl8pPr marL="3200128">
        <a:defRPr>
          <a:latin typeface="+mn-lt"/>
          <a:ea typeface="+mn-ea"/>
          <a:cs typeface="+mn-cs"/>
        </a:defRPr>
      </a:lvl8pPr>
      <a:lvl9pPr marL="3657289">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fontAlgn="base">
              <a:spcBef>
                <a:spcPct val="0"/>
              </a:spcBef>
              <a:spcAft>
                <a:spcPct val="0"/>
              </a:spcAft>
              <a:defRPr/>
            </a:pPr>
            <a:r>
              <a:rPr kumimoji="0" lang="en-US">
                <a:ea typeface="Geneva" charset="0"/>
              </a:rPr>
              <a:t>LCWS'16</a:t>
            </a:r>
            <a:endParaRPr kumimoji="0" lang="en-US" dirty="0">
              <a:ea typeface="Geneva" charset="0"/>
            </a:endParaRPr>
          </a:p>
        </p:txBody>
      </p:sp>
      <p:sp>
        <p:nvSpPr>
          <p:cNvPr id="15" name="Footer Placeholder 4"/>
          <p:cNvSpPr>
            <a:spLocks noGrp="1"/>
          </p:cNvSpPr>
          <p:nvPr>
            <p:ph type="ftr" sz="quarter" idx="3"/>
          </p:nvPr>
        </p:nvSpPr>
        <p:spPr>
          <a:xfrm>
            <a:off x="1658244" y="6504374"/>
            <a:ext cx="67820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fontAlgn="base">
              <a:spcBef>
                <a:spcPct val="0"/>
              </a:spcBef>
              <a:spcAft>
                <a:spcPct val="0"/>
              </a:spcAft>
              <a:defRPr/>
            </a:pPr>
            <a:r>
              <a:rPr kumimoji="0" lang="en-US" smtClean="0"/>
              <a:t>N. Solyak | R&amp;D on ILC cost reduction</a:t>
            </a:r>
            <a:endParaRPr kumimoji="0" lang="en-US" b="1" dirty="0"/>
          </a:p>
        </p:txBody>
      </p:sp>
      <p:sp>
        <p:nvSpPr>
          <p:cNvPr id="16" name="Slide Number Placeholder 5"/>
          <p:cNvSpPr>
            <a:spLocks noGrp="1"/>
          </p:cNvSpPr>
          <p:nvPr>
            <p:ph type="sldNum" sz="quarter" idx="4"/>
          </p:nvPr>
        </p:nvSpPr>
        <p:spPr>
          <a:xfrm>
            <a:off x="240771" y="6504367"/>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fontAlgn="base">
              <a:spcBef>
                <a:spcPct val="0"/>
              </a:spcBef>
              <a:spcAft>
                <a:spcPct val="0"/>
              </a:spcAft>
              <a:defRPr/>
            </a:pPr>
            <a:fld id="{148C009B-CB69-E04A-B9B3-34B26D69E9CF}" type="slidenum">
              <a:rPr kumimoji="0" lang="en-US">
                <a:ea typeface="Geneva" charset="0"/>
              </a:rPr>
              <a:pPr fontAlgn="base">
                <a:spcBef>
                  <a:spcPct val="0"/>
                </a:spcBef>
                <a:spcAft>
                  <a:spcPct val="0"/>
                </a:spcAft>
                <a:defRPr/>
              </a:pPr>
              <a:t>‹#›</a:t>
            </a:fld>
            <a:endParaRPr kumimoji="0" lang="en-US" dirty="0">
              <a:ea typeface="Geneva" charset="0"/>
            </a:endParaRPr>
          </a:p>
        </p:txBody>
      </p:sp>
      <p:sp>
        <p:nvSpPr>
          <p:cNvPr id="20" name="Date Placeholder 3"/>
          <p:cNvSpPr txBox="1">
            <a:spLocks/>
          </p:cNvSpPr>
          <p:nvPr/>
        </p:nvSpPr>
        <p:spPr>
          <a:xfrm>
            <a:off x="6987600" y="4477487"/>
            <a:ext cx="1166019" cy="241300"/>
          </a:xfrm>
          <a:prstGeom prst="rect">
            <a:avLst/>
          </a:prstGeom>
        </p:spPr>
        <p:txBody>
          <a:bodyPr lIns="91353" tIns="45676" rIns="91353" bIns="45676"/>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kumimoji="0" lang="en-US" dirty="0">
              <a:solidFill>
                <a:srgbClr val="003087"/>
              </a:solidFill>
            </a:endParaRPr>
          </a:p>
        </p:txBody>
      </p:sp>
      <p:grpSp>
        <p:nvGrpSpPr>
          <p:cNvPr id="9" name="Group 8"/>
          <p:cNvGrpSpPr>
            <a:grpSpLocks noChangeAspect="1"/>
          </p:cNvGrpSpPr>
          <p:nvPr/>
        </p:nvGrpSpPr>
        <p:grpSpPr>
          <a:xfrm>
            <a:off x="233892" y="6258916"/>
            <a:ext cx="9424458" cy="197991"/>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7853781" y="6258863"/>
              <a:ext cx="1044157" cy="18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692774297"/>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Lst>
  <p:timing>
    <p:tnLst>
      <p:par>
        <p:cTn xmlns:p14="http://schemas.microsoft.com/office/powerpoint/2010/main" id="1" dur="indefinite" restart="never" nodeType="tmRoot"/>
      </p:par>
    </p:tnLst>
  </p:timing>
  <p:hf hdr="0"/>
  <p:txStyles>
    <p:titleStyle>
      <a:lvl1pPr algn="l" defTabSz="456774" rtl="0" eaLnBrk="1" fontAlgn="base" hangingPunct="1">
        <a:spcBef>
          <a:spcPct val="0"/>
        </a:spcBef>
        <a:spcAft>
          <a:spcPct val="0"/>
        </a:spcAft>
        <a:defRPr sz="1600" b="1" kern="1200">
          <a:solidFill>
            <a:srgbClr val="2E5286"/>
          </a:solidFill>
          <a:latin typeface="Helvetica"/>
          <a:ea typeface="Geneva" charset="0"/>
          <a:cs typeface="ＭＳ Ｐゴシック" charset="0"/>
        </a:defRPr>
      </a:lvl1pPr>
      <a:lvl2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2pPr>
      <a:lvl3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3pPr>
      <a:lvl4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4pPr>
      <a:lvl5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5pPr>
      <a:lvl6pPr marL="456774"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6pPr>
      <a:lvl7pPr marL="913543"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7pPr>
      <a:lvl8pPr marL="1370314"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8pPr>
      <a:lvl9pPr marL="1827088"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9pPr>
    </p:titleStyle>
    <p:bodyStyle>
      <a:lvl1pPr marL="342578" indent="-342578" algn="l" defTabSz="456774"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254" indent="-285481" algn="l" defTabSz="456774"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1929" indent="-228382" algn="l" defTabSz="456774"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598700" indent="-228382" algn="l" defTabSz="456774"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5472" indent="-228382" algn="l" defTabSz="456774"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2244" indent="-228382" algn="l" defTabSz="456774" rtl="0" eaLnBrk="1" latinLnBrk="0" hangingPunct="1">
        <a:spcBef>
          <a:spcPct val="20000"/>
        </a:spcBef>
        <a:buFont typeface="Arial"/>
        <a:buChar char="•"/>
        <a:defRPr sz="2000" kern="1200">
          <a:solidFill>
            <a:schemeClr val="tx1"/>
          </a:solidFill>
          <a:latin typeface="+mn-lt"/>
          <a:ea typeface="+mn-ea"/>
          <a:cs typeface="+mn-cs"/>
        </a:defRPr>
      </a:lvl6pPr>
      <a:lvl7pPr marL="2969015" indent="-228382" algn="l" defTabSz="456774" rtl="0" eaLnBrk="1" latinLnBrk="0" hangingPunct="1">
        <a:spcBef>
          <a:spcPct val="20000"/>
        </a:spcBef>
        <a:buFont typeface="Arial"/>
        <a:buChar char="•"/>
        <a:defRPr sz="2000" kern="1200">
          <a:solidFill>
            <a:schemeClr val="tx1"/>
          </a:solidFill>
          <a:latin typeface="+mn-lt"/>
          <a:ea typeface="+mn-ea"/>
          <a:cs typeface="+mn-cs"/>
        </a:defRPr>
      </a:lvl7pPr>
      <a:lvl8pPr marL="3425786" indent="-228382" algn="l" defTabSz="456774" rtl="0" eaLnBrk="1" latinLnBrk="0" hangingPunct="1">
        <a:spcBef>
          <a:spcPct val="20000"/>
        </a:spcBef>
        <a:buFont typeface="Arial"/>
        <a:buChar char="•"/>
        <a:defRPr sz="2000" kern="1200">
          <a:solidFill>
            <a:schemeClr val="tx1"/>
          </a:solidFill>
          <a:latin typeface="+mn-lt"/>
          <a:ea typeface="+mn-ea"/>
          <a:cs typeface="+mn-cs"/>
        </a:defRPr>
      </a:lvl8pPr>
      <a:lvl9pPr marL="3882558" indent="-228382" algn="l" defTabSz="45677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774" rtl="0" eaLnBrk="1" latinLnBrk="0" hangingPunct="1">
        <a:defRPr sz="1800" kern="1200">
          <a:solidFill>
            <a:schemeClr val="tx1"/>
          </a:solidFill>
          <a:latin typeface="+mn-lt"/>
          <a:ea typeface="+mn-ea"/>
          <a:cs typeface="+mn-cs"/>
        </a:defRPr>
      </a:lvl1pPr>
      <a:lvl2pPr marL="456774" algn="l" defTabSz="456774" rtl="0" eaLnBrk="1" latinLnBrk="0" hangingPunct="1">
        <a:defRPr sz="1800" kern="1200">
          <a:solidFill>
            <a:schemeClr val="tx1"/>
          </a:solidFill>
          <a:latin typeface="+mn-lt"/>
          <a:ea typeface="+mn-ea"/>
          <a:cs typeface="+mn-cs"/>
        </a:defRPr>
      </a:lvl2pPr>
      <a:lvl3pPr marL="913543" algn="l" defTabSz="456774" rtl="0" eaLnBrk="1" latinLnBrk="0" hangingPunct="1">
        <a:defRPr sz="1800" kern="1200">
          <a:solidFill>
            <a:schemeClr val="tx1"/>
          </a:solidFill>
          <a:latin typeface="+mn-lt"/>
          <a:ea typeface="+mn-ea"/>
          <a:cs typeface="+mn-cs"/>
        </a:defRPr>
      </a:lvl3pPr>
      <a:lvl4pPr marL="1370314" algn="l" defTabSz="456774" rtl="0" eaLnBrk="1" latinLnBrk="0" hangingPunct="1">
        <a:defRPr sz="1800" kern="1200">
          <a:solidFill>
            <a:schemeClr val="tx1"/>
          </a:solidFill>
          <a:latin typeface="+mn-lt"/>
          <a:ea typeface="+mn-ea"/>
          <a:cs typeface="+mn-cs"/>
        </a:defRPr>
      </a:lvl4pPr>
      <a:lvl5pPr marL="1827088" algn="l" defTabSz="456774" rtl="0" eaLnBrk="1" latinLnBrk="0" hangingPunct="1">
        <a:defRPr sz="1800" kern="1200">
          <a:solidFill>
            <a:schemeClr val="tx1"/>
          </a:solidFill>
          <a:latin typeface="+mn-lt"/>
          <a:ea typeface="+mn-ea"/>
          <a:cs typeface="+mn-cs"/>
        </a:defRPr>
      </a:lvl5pPr>
      <a:lvl6pPr marL="2283858" algn="l" defTabSz="456774" rtl="0" eaLnBrk="1" latinLnBrk="0" hangingPunct="1">
        <a:defRPr sz="1800" kern="1200">
          <a:solidFill>
            <a:schemeClr val="tx1"/>
          </a:solidFill>
          <a:latin typeface="+mn-lt"/>
          <a:ea typeface="+mn-ea"/>
          <a:cs typeface="+mn-cs"/>
        </a:defRPr>
      </a:lvl6pPr>
      <a:lvl7pPr marL="2740630" algn="l" defTabSz="456774" rtl="0" eaLnBrk="1" latinLnBrk="0" hangingPunct="1">
        <a:defRPr sz="1800" kern="1200">
          <a:solidFill>
            <a:schemeClr val="tx1"/>
          </a:solidFill>
          <a:latin typeface="+mn-lt"/>
          <a:ea typeface="+mn-ea"/>
          <a:cs typeface="+mn-cs"/>
        </a:defRPr>
      </a:lvl7pPr>
      <a:lvl8pPr marL="3197401" algn="l" defTabSz="456774" rtl="0" eaLnBrk="1" latinLnBrk="0" hangingPunct="1">
        <a:defRPr sz="1800" kern="1200">
          <a:solidFill>
            <a:schemeClr val="tx1"/>
          </a:solidFill>
          <a:latin typeface="+mn-lt"/>
          <a:ea typeface="+mn-ea"/>
          <a:cs typeface="+mn-cs"/>
        </a:defRPr>
      </a:lvl8pPr>
      <a:lvl9pPr marL="3654173" algn="l" defTabSz="456774"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98242" y="6504215"/>
            <a:ext cx="731649"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fontAlgn="base">
              <a:spcBef>
                <a:spcPct val="0"/>
              </a:spcBef>
              <a:spcAft>
                <a:spcPct val="0"/>
              </a:spcAft>
              <a:defRPr/>
            </a:pPr>
            <a:r>
              <a:rPr kumimoji="0" lang="en-US">
                <a:ea typeface="Geneva" charset="0"/>
              </a:rPr>
              <a:t>LCWS'16</a:t>
            </a:r>
            <a:endParaRPr kumimoji="0" lang="en-US" dirty="0">
              <a:ea typeface="Geneva" charset="0"/>
            </a:endParaRPr>
          </a:p>
        </p:txBody>
      </p:sp>
      <p:sp>
        <p:nvSpPr>
          <p:cNvPr id="15" name="Footer Placeholder 4"/>
          <p:cNvSpPr>
            <a:spLocks noGrp="1"/>
          </p:cNvSpPr>
          <p:nvPr>
            <p:ph type="ftr" sz="quarter" idx="3"/>
          </p:nvPr>
        </p:nvSpPr>
        <p:spPr>
          <a:xfrm>
            <a:off x="1658236" y="6504364"/>
            <a:ext cx="67820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fontAlgn="base">
              <a:spcBef>
                <a:spcPct val="0"/>
              </a:spcBef>
              <a:spcAft>
                <a:spcPct val="0"/>
              </a:spcAft>
              <a:defRPr/>
            </a:pPr>
            <a:r>
              <a:rPr kumimoji="0" lang="en-US" smtClean="0"/>
              <a:t>N. Solyak | R&amp;D on ILC cost reduction</a:t>
            </a:r>
            <a:endParaRPr kumimoji="0" lang="en-US" b="1" dirty="0"/>
          </a:p>
        </p:txBody>
      </p:sp>
      <p:sp>
        <p:nvSpPr>
          <p:cNvPr id="16" name="Slide Number Placeholder 5"/>
          <p:cNvSpPr>
            <a:spLocks noGrp="1"/>
          </p:cNvSpPr>
          <p:nvPr>
            <p:ph type="sldNum" sz="quarter" idx="4"/>
          </p:nvPr>
        </p:nvSpPr>
        <p:spPr>
          <a:xfrm>
            <a:off x="240771" y="6504358"/>
            <a:ext cx="448866"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fontAlgn="base">
              <a:spcBef>
                <a:spcPct val="0"/>
              </a:spcBef>
              <a:spcAft>
                <a:spcPct val="0"/>
              </a:spcAft>
              <a:defRPr/>
            </a:pPr>
            <a:fld id="{148C009B-CB69-E04A-B9B3-34B26D69E9CF}" type="slidenum">
              <a:rPr kumimoji="0" lang="en-US">
                <a:ea typeface="Geneva" charset="0"/>
              </a:rPr>
              <a:pPr fontAlgn="base">
                <a:spcBef>
                  <a:spcPct val="0"/>
                </a:spcBef>
                <a:spcAft>
                  <a:spcPct val="0"/>
                </a:spcAft>
                <a:defRPr/>
              </a:pPr>
              <a:t>‹#›</a:t>
            </a:fld>
            <a:endParaRPr kumimoji="0" lang="en-US" dirty="0">
              <a:ea typeface="Geneva" charset="0"/>
            </a:endParaRPr>
          </a:p>
        </p:txBody>
      </p:sp>
      <p:sp>
        <p:nvSpPr>
          <p:cNvPr id="20" name="Date Placeholder 3"/>
          <p:cNvSpPr txBox="1">
            <a:spLocks/>
          </p:cNvSpPr>
          <p:nvPr/>
        </p:nvSpPr>
        <p:spPr>
          <a:xfrm>
            <a:off x="6987596" y="4477487"/>
            <a:ext cx="1166019" cy="241300"/>
          </a:xfrm>
          <a:prstGeom prst="rect">
            <a:avLst/>
          </a:prstGeom>
        </p:spPr>
        <p:txBody>
          <a:bodyPr lIns="91353" tIns="45676" rIns="91353" bIns="45676"/>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kumimoji="0" lang="en-US" dirty="0">
              <a:solidFill>
                <a:srgbClr val="003087"/>
              </a:solidFill>
            </a:endParaRPr>
          </a:p>
        </p:txBody>
      </p:sp>
      <p:grpSp>
        <p:nvGrpSpPr>
          <p:cNvPr id="9" name="Group 8"/>
          <p:cNvGrpSpPr>
            <a:grpSpLocks noChangeAspect="1"/>
          </p:cNvGrpSpPr>
          <p:nvPr/>
        </p:nvGrpSpPr>
        <p:grpSpPr>
          <a:xfrm>
            <a:off x="233892" y="6258916"/>
            <a:ext cx="9424458" cy="197991"/>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7853781" y="6258863"/>
              <a:ext cx="1044157" cy="18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5401801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Lst>
  <p:timing>
    <p:tnLst>
      <p:par>
        <p:cTn xmlns:p14="http://schemas.microsoft.com/office/powerpoint/2010/main" id="1" dur="indefinite" restart="never" nodeType="tmRoot"/>
      </p:par>
    </p:tnLst>
  </p:timing>
  <p:hf hdr="0"/>
  <p:txStyles>
    <p:titleStyle>
      <a:lvl1pPr algn="l" defTabSz="456774" rtl="0" eaLnBrk="1" fontAlgn="base" hangingPunct="1">
        <a:spcBef>
          <a:spcPct val="0"/>
        </a:spcBef>
        <a:spcAft>
          <a:spcPct val="0"/>
        </a:spcAft>
        <a:defRPr sz="1600" b="1" kern="1200">
          <a:solidFill>
            <a:srgbClr val="2E5286"/>
          </a:solidFill>
          <a:latin typeface="Helvetica"/>
          <a:ea typeface="Geneva" charset="0"/>
          <a:cs typeface="ＭＳ Ｐゴシック" charset="0"/>
        </a:defRPr>
      </a:lvl1pPr>
      <a:lvl2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2pPr>
      <a:lvl3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3pPr>
      <a:lvl4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4pPr>
      <a:lvl5pPr algn="l" defTabSz="456774" rtl="0" eaLnBrk="1" fontAlgn="base" hangingPunct="1">
        <a:spcBef>
          <a:spcPct val="0"/>
        </a:spcBef>
        <a:spcAft>
          <a:spcPct val="0"/>
        </a:spcAft>
        <a:defRPr sz="1600" b="1">
          <a:solidFill>
            <a:srgbClr val="2E5286"/>
          </a:solidFill>
          <a:latin typeface="Helvetica" charset="0"/>
          <a:ea typeface="Geneva" charset="0"/>
          <a:cs typeface="ＭＳ Ｐゴシック" charset="0"/>
        </a:defRPr>
      </a:lvl5pPr>
      <a:lvl6pPr marL="456774"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6pPr>
      <a:lvl7pPr marL="913543"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7pPr>
      <a:lvl8pPr marL="1370314"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8pPr>
      <a:lvl9pPr marL="1827088" algn="l" defTabSz="456774" rtl="0" eaLnBrk="1" fontAlgn="base" hangingPunct="1">
        <a:spcBef>
          <a:spcPct val="0"/>
        </a:spcBef>
        <a:spcAft>
          <a:spcPct val="0"/>
        </a:spcAft>
        <a:defRPr sz="1600" b="1">
          <a:solidFill>
            <a:srgbClr val="2E5286"/>
          </a:solidFill>
          <a:latin typeface="Helvetica" charset="0"/>
          <a:ea typeface="ＭＳ Ｐゴシック" charset="0"/>
          <a:cs typeface="ＭＳ Ｐゴシック" charset="0"/>
        </a:defRPr>
      </a:lvl9pPr>
    </p:titleStyle>
    <p:bodyStyle>
      <a:lvl1pPr marL="342578" indent="-342578" algn="l" defTabSz="456774"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254" indent="-285481" algn="l" defTabSz="456774"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1929" indent="-228382" algn="l" defTabSz="456774"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598700" indent="-228382" algn="l" defTabSz="456774"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5472" indent="-228382" algn="l" defTabSz="456774"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2244" indent="-228382" algn="l" defTabSz="456774" rtl="0" eaLnBrk="1" latinLnBrk="0" hangingPunct="1">
        <a:spcBef>
          <a:spcPct val="20000"/>
        </a:spcBef>
        <a:buFont typeface="Arial"/>
        <a:buChar char="•"/>
        <a:defRPr sz="2000" kern="1200">
          <a:solidFill>
            <a:schemeClr val="tx1"/>
          </a:solidFill>
          <a:latin typeface="+mn-lt"/>
          <a:ea typeface="+mn-ea"/>
          <a:cs typeface="+mn-cs"/>
        </a:defRPr>
      </a:lvl6pPr>
      <a:lvl7pPr marL="2969015" indent="-228382" algn="l" defTabSz="456774" rtl="0" eaLnBrk="1" latinLnBrk="0" hangingPunct="1">
        <a:spcBef>
          <a:spcPct val="20000"/>
        </a:spcBef>
        <a:buFont typeface="Arial"/>
        <a:buChar char="•"/>
        <a:defRPr sz="2000" kern="1200">
          <a:solidFill>
            <a:schemeClr val="tx1"/>
          </a:solidFill>
          <a:latin typeface="+mn-lt"/>
          <a:ea typeface="+mn-ea"/>
          <a:cs typeface="+mn-cs"/>
        </a:defRPr>
      </a:lvl7pPr>
      <a:lvl8pPr marL="3425786" indent="-228382" algn="l" defTabSz="456774" rtl="0" eaLnBrk="1" latinLnBrk="0" hangingPunct="1">
        <a:spcBef>
          <a:spcPct val="20000"/>
        </a:spcBef>
        <a:buFont typeface="Arial"/>
        <a:buChar char="•"/>
        <a:defRPr sz="2000" kern="1200">
          <a:solidFill>
            <a:schemeClr val="tx1"/>
          </a:solidFill>
          <a:latin typeface="+mn-lt"/>
          <a:ea typeface="+mn-ea"/>
          <a:cs typeface="+mn-cs"/>
        </a:defRPr>
      </a:lvl8pPr>
      <a:lvl9pPr marL="3882558" indent="-228382" algn="l" defTabSz="45677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774" rtl="0" eaLnBrk="1" latinLnBrk="0" hangingPunct="1">
        <a:defRPr sz="1800" kern="1200">
          <a:solidFill>
            <a:schemeClr val="tx1"/>
          </a:solidFill>
          <a:latin typeface="+mn-lt"/>
          <a:ea typeface="+mn-ea"/>
          <a:cs typeface="+mn-cs"/>
        </a:defRPr>
      </a:lvl1pPr>
      <a:lvl2pPr marL="456774" algn="l" defTabSz="456774" rtl="0" eaLnBrk="1" latinLnBrk="0" hangingPunct="1">
        <a:defRPr sz="1800" kern="1200">
          <a:solidFill>
            <a:schemeClr val="tx1"/>
          </a:solidFill>
          <a:latin typeface="+mn-lt"/>
          <a:ea typeface="+mn-ea"/>
          <a:cs typeface="+mn-cs"/>
        </a:defRPr>
      </a:lvl2pPr>
      <a:lvl3pPr marL="913543" algn="l" defTabSz="456774" rtl="0" eaLnBrk="1" latinLnBrk="0" hangingPunct="1">
        <a:defRPr sz="1800" kern="1200">
          <a:solidFill>
            <a:schemeClr val="tx1"/>
          </a:solidFill>
          <a:latin typeface="+mn-lt"/>
          <a:ea typeface="+mn-ea"/>
          <a:cs typeface="+mn-cs"/>
        </a:defRPr>
      </a:lvl3pPr>
      <a:lvl4pPr marL="1370314" algn="l" defTabSz="456774" rtl="0" eaLnBrk="1" latinLnBrk="0" hangingPunct="1">
        <a:defRPr sz="1800" kern="1200">
          <a:solidFill>
            <a:schemeClr val="tx1"/>
          </a:solidFill>
          <a:latin typeface="+mn-lt"/>
          <a:ea typeface="+mn-ea"/>
          <a:cs typeface="+mn-cs"/>
        </a:defRPr>
      </a:lvl4pPr>
      <a:lvl5pPr marL="1827088" algn="l" defTabSz="456774" rtl="0" eaLnBrk="1" latinLnBrk="0" hangingPunct="1">
        <a:defRPr sz="1800" kern="1200">
          <a:solidFill>
            <a:schemeClr val="tx1"/>
          </a:solidFill>
          <a:latin typeface="+mn-lt"/>
          <a:ea typeface="+mn-ea"/>
          <a:cs typeface="+mn-cs"/>
        </a:defRPr>
      </a:lvl5pPr>
      <a:lvl6pPr marL="2283858" algn="l" defTabSz="456774" rtl="0" eaLnBrk="1" latinLnBrk="0" hangingPunct="1">
        <a:defRPr sz="1800" kern="1200">
          <a:solidFill>
            <a:schemeClr val="tx1"/>
          </a:solidFill>
          <a:latin typeface="+mn-lt"/>
          <a:ea typeface="+mn-ea"/>
          <a:cs typeface="+mn-cs"/>
        </a:defRPr>
      </a:lvl6pPr>
      <a:lvl7pPr marL="2740630" algn="l" defTabSz="456774" rtl="0" eaLnBrk="1" latinLnBrk="0" hangingPunct="1">
        <a:defRPr sz="1800" kern="1200">
          <a:solidFill>
            <a:schemeClr val="tx1"/>
          </a:solidFill>
          <a:latin typeface="+mn-lt"/>
          <a:ea typeface="+mn-ea"/>
          <a:cs typeface="+mn-cs"/>
        </a:defRPr>
      </a:lvl7pPr>
      <a:lvl8pPr marL="3197401" algn="l" defTabSz="456774" rtl="0" eaLnBrk="1" latinLnBrk="0" hangingPunct="1">
        <a:defRPr sz="1800" kern="1200">
          <a:solidFill>
            <a:schemeClr val="tx1"/>
          </a:solidFill>
          <a:latin typeface="+mn-lt"/>
          <a:ea typeface="+mn-ea"/>
          <a:cs typeface="+mn-cs"/>
        </a:defRPr>
      </a:lvl8pPr>
      <a:lvl9pPr marL="3654173" algn="l" defTabSz="456774"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8"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227015" y="104920"/>
            <a:ext cx="9462294" cy="571499"/>
          </a:xfrm>
          <a:prstGeom prst="rect">
            <a:avLst/>
          </a:prstGeom>
        </p:spPr>
        <p:txBody>
          <a:bodyPr vert="horz" lIns="91353" tIns="45676" rIns="91353" bIns="45676" rtlCol="0" anchor="ctr">
            <a:noAutofit/>
          </a:bodyPr>
          <a:lstStyle/>
          <a:p>
            <a:r>
              <a:rPr lang="en-US" dirty="0" smtClean="0"/>
              <a:t>Click to edit Master title style</a:t>
            </a:r>
            <a:endParaRPr lang="en-US" dirty="0"/>
          </a:p>
        </p:txBody>
      </p:sp>
      <p:sp>
        <p:nvSpPr>
          <p:cNvPr id="10" name="Footer Placeholder 3"/>
          <p:cNvSpPr txBox="1">
            <a:spLocks/>
          </p:cNvSpPr>
          <p:nvPr/>
        </p:nvSpPr>
        <p:spPr>
          <a:xfrm>
            <a:off x="2424906" y="6465267"/>
            <a:ext cx="3136900" cy="365125"/>
          </a:xfrm>
          <a:prstGeom prst="rect">
            <a:avLst/>
          </a:prstGeom>
        </p:spPr>
        <p:txBody>
          <a:bodyPr vert="horz" lIns="91353" tIns="45676" rIns="91353" bIns="45676"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kumimoji="0" lang="en-US" i="1" dirty="0" smtClean="0">
              <a:solidFill>
                <a:prstClr val="white"/>
              </a:solidFill>
              <a:latin typeface="Arial" panose="020B0604020202020204" pitchFamily="34" charset="0"/>
              <a:cs typeface="Arial" panose="020B0604020202020204" pitchFamily="34" charset="0"/>
            </a:endParaRPr>
          </a:p>
        </p:txBody>
      </p:sp>
      <p:sp>
        <p:nvSpPr>
          <p:cNvPr id="11" name="Slide Number Placeholder 4"/>
          <p:cNvSpPr>
            <a:spLocks noGrp="1"/>
          </p:cNvSpPr>
          <p:nvPr>
            <p:ph type="sldNum" sz="quarter" idx="4"/>
          </p:nvPr>
        </p:nvSpPr>
        <p:spPr>
          <a:xfrm>
            <a:off x="4633118" y="6465267"/>
            <a:ext cx="928688" cy="365125"/>
          </a:xfrm>
          <a:prstGeom prst="rect">
            <a:avLst/>
          </a:prstGeom>
        </p:spPr>
        <p:txBody>
          <a:bodyPr vert="horz" lIns="91353" tIns="45676" rIns="91353" bIns="45676" rtlCol="0" anchor="ctr"/>
          <a:lstStyle>
            <a:lvl1pPr algn="ctr">
              <a:defRPr sz="1100">
                <a:solidFill>
                  <a:schemeClr val="bg1"/>
                </a:solidFill>
                <a:latin typeface="Arial" panose="020B0604020202020204" pitchFamily="34" charset="0"/>
                <a:cs typeface="Arial" panose="020B0604020202020204" pitchFamily="34" charset="0"/>
              </a:defRPr>
            </a:lvl1pPr>
          </a:lstStyle>
          <a:p>
            <a:fld id="{B58F48A6-A3E1-4848-9AC3-B43F560BE4FE}" type="slidenum">
              <a:rPr kumimoji="0" lang="en-US" smtClean="0">
                <a:solidFill>
                  <a:prstClr val="white"/>
                </a:solidFill>
              </a:rPr>
              <a:pPr/>
              <a:t>‹#›</a:t>
            </a:fld>
            <a:endParaRPr kumimoji="0" lang="en-US" dirty="0">
              <a:solidFill>
                <a:prstClr val="white"/>
              </a:solidFill>
            </a:endParaRPr>
          </a:p>
        </p:txBody>
      </p:sp>
      <p:sp>
        <p:nvSpPr>
          <p:cNvPr id="12" name="Footer Placeholder 11"/>
          <p:cNvSpPr>
            <a:spLocks noGrp="1"/>
          </p:cNvSpPr>
          <p:nvPr>
            <p:ph type="ftr" sz="quarter" idx="3"/>
          </p:nvPr>
        </p:nvSpPr>
        <p:spPr>
          <a:xfrm>
            <a:off x="2424919" y="6465267"/>
            <a:ext cx="2208213"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kumimoji="0" lang="en-US" i="1" dirty="0" smtClean="0">
              <a:solidFill>
                <a:prstClr val="white"/>
              </a:solidFill>
              <a:latin typeface="Arial" panose="020B0604020202020204" pitchFamily="34" charset="0"/>
              <a:cs typeface="Arial" panose="020B0604020202020204" pitchFamily="34" charset="0"/>
            </a:endParaRPr>
          </a:p>
        </p:txBody>
      </p:sp>
      <p:sp>
        <p:nvSpPr>
          <p:cNvPr id="15" name="Text Placeholder 14"/>
          <p:cNvSpPr>
            <a:spLocks noGrp="1"/>
          </p:cNvSpPr>
          <p:nvPr>
            <p:ph type="body" idx="1"/>
          </p:nvPr>
        </p:nvSpPr>
        <p:spPr>
          <a:xfrm>
            <a:off x="227024" y="885839"/>
            <a:ext cx="9462293" cy="5467349"/>
          </a:xfrm>
          <a:prstGeom prst="rect">
            <a:avLst/>
          </a:prstGeom>
        </p:spPr>
        <p:txBody>
          <a:bodyPr vert="horz" lIns="91353" tIns="45676" rIns="91353" bIns="45676"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709293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9" r:id="rId4"/>
    <p:sldLayoutId id="2147483690" r:id="rId5"/>
    <p:sldLayoutId id="2147483691" r:id="rId6"/>
  </p:sldLayoutIdLst>
  <p:timing>
    <p:tnLst>
      <p:par>
        <p:cTn xmlns:p14="http://schemas.microsoft.com/office/powerpoint/2010/main" id="1" dur="indefinite" restart="never" nodeType="tmRoot"/>
      </p:par>
    </p:tnLst>
  </p:timing>
  <p:hf hdr="0" ftr="0" dt="0"/>
  <p:txStyles>
    <p:titleStyle>
      <a:lvl1pPr algn="ctr" defTabSz="456774" rtl="0" eaLnBrk="1" latinLnBrk="0" hangingPunct="1">
        <a:spcBef>
          <a:spcPct val="0"/>
        </a:spcBef>
        <a:buNone/>
        <a:defRPr sz="3200" kern="1200">
          <a:solidFill>
            <a:srgbClr val="0000FF"/>
          </a:solidFill>
          <a:latin typeface="Arial" panose="020B0604020202020204" pitchFamily="34" charset="0"/>
          <a:ea typeface="+mj-ea"/>
          <a:cs typeface="Arial" panose="020B0604020202020204" pitchFamily="34" charset="0"/>
        </a:defRPr>
      </a:lvl1pPr>
    </p:titleStyle>
    <p:bodyStyle>
      <a:lvl1pPr marL="342578" marR="0" indent="-342578" algn="l" defTabSz="913543" rtl="0" eaLnBrk="1" fontAlgn="base" latinLnBrk="0" hangingPunct="1">
        <a:lnSpc>
          <a:spcPct val="100000"/>
        </a:lnSpc>
        <a:spcBef>
          <a:spcPts val="1200"/>
        </a:spcBef>
        <a:spcAft>
          <a:spcPct val="0"/>
        </a:spcAft>
        <a:buClr>
          <a:srgbClr val="FF6600"/>
        </a:buClr>
        <a:buSzTx/>
        <a:buFontTx/>
        <a:buChar char="•"/>
        <a:tabLst/>
        <a:defRPr sz="2600" kern="1200">
          <a:solidFill>
            <a:schemeClr val="tx1"/>
          </a:solidFill>
          <a:latin typeface="Arial" panose="020B0604020202020204" pitchFamily="34" charset="0"/>
          <a:ea typeface="+mn-ea"/>
          <a:cs typeface="Arial" panose="020B0604020202020204" pitchFamily="34" charset="0"/>
        </a:defRPr>
      </a:lvl1pPr>
      <a:lvl2pPr marL="742254" marR="0" indent="-285481" algn="l" defTabSz="913543" rtl="0" eaLnBrk="1" fontAlgn="base" latinLnBrk="0" hangingPunct="1">
        <a:lnSpc>
          <a:spcPct val="100000"/>
        </a:lnSpc>
        <a:spcBef>
          <a:spcPts val="1200"/>
        </a:spcBef>
        <a:spcAft>
          <a:spcPct val="0"/>
        </a:spcAft>
        <a:buClr>
          <a:srgbClr val="4343CA"/>
        </a:buClr>
        <a:buSzTx/>
        <a:buFont typeface="Arial" charset="0"/>
        <a:buChar char="•"/>
        <a:tabLst/>
        <a:defRPr sz="2300" kern="1200">
          <a:solidFill>
            <a:schemeClr val="tx1"/>
          </a:solidFill>
          <a:latin typeface="Arial" panose="020B0604020202020204" pitchFamily="34" charset="0"/>
          <a:ea typeface="+mn-ea"/>
          <a:cs typeface="Arial" panose="020B0604020202020204" pitchFamily="34" charset="0"/>
        </a:defRPr>
      </a:lvl2pPr>
      <a:lvl3pPr marL="1141929" marR="0" indent="-228382" algn="l" defTabSz="913543" rtl="0" eaLnBrk="1" fontAlgn="base" latinLnBrk="0" hangingPunct="1">
        <a:lnSpc>
          <a:spcPct val="100000"/>
        </a:lnSpc>
        <a:spcBef>
          <a:spcPts val="1200"/>
        </a:spcBef>
        <a:spcAft>
          <a:spcPct val="0"/>
        </a:spcAft>
        <a:buClr>
          <a:srgbClr val="660066"/>
        </a:buClr>
        <a:buSzTx/>
        <a:buFontTx/>
        <a:buChar char="•"/>
        <a:tabLst/>
        <a:defRPr sz="2200" kern="1200">
          <a:solidFill>
            <a:schemeClr val="tx1"/>
          </a:solidFill>
          <a:latin typeface="Arial" panose="020B0604020202020204" pitchFamily="34" charset="0"/>
          <a:ea typeface="+mn-ea"/>
          <a:cs typeface="Arial" panose="020B0604020202020204" pitchFamily="34" charset="0"/>
        </a:defRPr>
      </a:lvl3pPr>
      <a:lvl4pPr marL="1598700" marR="0" indent="-228382" algn="l" defTabSz="913543" rtl="0" eaLnBrk="1" fontAlgn="base" latinLnBrk="0" hangingPunct="1">
        <a:lnSpc>
          <a:spcPct val="100000"/>
        </a:lnSpc>
        <a:spcBef>
          <a:spcPts val="1200"/>
        </a:spcBef>
        <a:spcAft>
          <a:spcPct val="0"/>
        </a:spcAft>
        <a:buClr>
          <a:srgbClr val="008000"/>
        </a:buClr>
        <a:buSzTx/>
        <a:buFont typeface="Arial" charset="0"/>
        <a:buChar char="•"/>
        <a:tabLst/>
        <a:defRPr sz="2000" kern="1200">
          <a:solidFill>
            <a:schemeClr val="tx1"/>
          </a:solidFill>
          <a:latin typeface="Arial" panose="020B0604020202020204" pitchFamily="34" charset="0"/>
          <a:ea typeface="+mn-ea"/>
          <a:cs typeface="Arial" panose="020B0604020202020204" pitchFamily="34" charset="0"/>
        </a:defRPr>
      </a:lvl4pPr>
      <a:lvl5pPr marL="2055472" marR="0" indent="-228382" algn="l" defTabSz="913543" rtl="0" eaLnBrk="1" fontAlgn="base" latinLnBrk="0" hangingPunct="1">
        <a:lnSpc>
          <a:spcPct val="100000"/>
        </a:lnSpc>
        <a:spcBef>
          <a:spcPct val="20000"/>
        </a:spcBef>
        <a:spcAft>
          <a:spcPct val="0"/>
        </a:spcAft>
        <a:buClrTx/>
        <a:buSzTx/>
        <a:buFontTx/>
        <a:buNone/>
        <a:tabLst/>
        <a:defRPr sz="800" kern="1200">
          <a:solidFill>
            <a:schemeClr val="tx1"/>
          </a:solidFill>
          <a:latin typeface="Arial" panose="020B0604020202020204" pitchFamily="34" charset="0"/>
          <a:ea typeface="+mn-ea"/>
          <a:cs typeface="Arial" panose="020B0604020202020204" pitchFamily="34" charset="0"/>
        </a:defRPr>
      </a:lvl5pPr>
      <a:lvl6pPr marL="2512244" indent="-228382" algn="l" defTabSz="456774" rtl="0" eaLnBrk="1" latinLnBrk="0" hangingPunct="1">
        <a:spcBef>
          <a:spcPct val="20000"/>
        </a:spcBef>
        <a:buFont typeface="Arial"/>
        <a:buChar char="•"/>
        <a:defRPr sz="2000" kern="1200">
          <a:solidFill>
            <a:schemeClr val="tx1"/>
          </a:solidFill>
          <a:latin typeface="+mn-lt"/>
          <a:ea typeface="+mn-ea"/>
          <a:cs typeface="+mn-cs"/>
        </a:defRPr>
      </a:lvl6pPr>
      <a:lvl7pPr marL="2969015" indent="-228382" algn="l" defTabSz="456774" rtl="0" eaLnBrk="1" latinLnBrk="0" hangingPunct="1">
        <a:spcBef>
          <a:spcPct val="20000"/>
        </a:spcBef>
        <a:buFont typeface="Arial"/>
        <a:buChar char="•"/>
        <a:defRPr sz="2000" kern="1200">
          <a:solidFill>
            <a:schemeClr val="tx1"/>
          </a:solidFill>
          <a:latin typeface="+mn-lt"/>
          <a:ea typeface="+mn-ea"/>
          <a:cs typeface="+mn-cs"/>
        </a:defRPr>
      </a:lvl7pPr>
      <a:lvl8pPr marL="3425786" indent="-228382" algn="l" defTabSz="456774" rtl="0" eaLnBrk="1" latinLnBrk="0" hangingPunct="1">
        <a:spcBef>
          <a:spcPct val="20000"/>
        </a:spcBef>
        <a:buFont typeface="Arial"/>
        <a:buChar char="•"/>
        <a:defRPr sz="2000" kern="1200">
          <a:solidFill>
            <a:schemeClr val="tx1"/>
          </a:solidFill>
          <a:latin typeface="+mn-lt"/>
          <a:ea typeface="+mn-ea"/>
          <a:cs typeface="+mn-cs"/>
        </a:defRPr>
      </a:lvl8pPr>
      <a:lvl9pPr marL="3882558" indent="-228382" algn="l" defTabSz="45677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774" rtl="0" eaLnBrk="1" latinLnBrk="0" hangingPunct="1">
        <a:defRPr sz="1800" kern="1200">
          <a:solidFill>
            <a:schemeClr val="tx1"/>
          </a:solidFill>
          <a:latin typeface="+mn-lt"/>
          <a:ea typeface="+mn-ea"/>
          <a:cs typeface="+mn-cs"/>
        </a:defRPr>
      </a:lvl1pPr>
      <a:lvl2pPr marL="456774" algn="l" defTabSz="456774" rtl="0" eaLnBrk="1" latinLnBrk="0" hangingPunct="1">
        <a:defRPr sz="1800" kern="1200">
          <a:solidFill>
            <a:schemeClr val="tx1"/>
          </a:solidFill>
          <a:latin typeface="+mn-lt"/>
          <a:ea typeface="+mn-ea"/>
          <a:cs typeface="+mn-cs"/>
        </a:defRPr>
      </a:lvl2pPr>
      <a:lvl3pPr marL="913543" algn="l" defTabSz="456774" rtl="0" eaLnBrk="1" latinLnBrk="0" hangingPunct="1">
        <a:defRPr sz="1800" kern="1200">
          <a:solidFill>
            <a:schemeClr val="tx1"/>
          </a:solidFill>
          <a:latin typeface="+mn-lt"/>
          <a:ea typeface="+mn-ea"/>
          <a:cs typeface="+mn-cs"/>
        </a:defRPr>
      </a:lvl3pPr>
      <a:lvl4pPr marL="1370314" algn="l" defTabSz="456774" rtl="0" eaLnBrk="1" latinLnBrk="0" hangingPunct="1">
        <a:defRPr sz="1800" kern="1200">
          <a:solidFill>
            <a:schemeClr val="tx1"/>
          </a:solidFill>
          <a:latin typeface="+mn-lt"/>
          <a:ea typeface="+mn-ea"/>
          <a:cs typeface="+mn-cs"/>
        </a:defRPr>
      </a:lvl4pPr>
      <a:lvl5pPr marL="1827088" algn="l" defTabSz="456774" rtl="0" eaLnBrk="1" latinLnBrk="0" hangingPunct="1">
        <a:defRPr sz="1800" kern="1200">
          <a:solidFill>
            <a:schemeClr val="tx1"/>
          </a:solidFill>
          <a:latin typeface="+mn-lt"/>
          <a:ea typeface="+mn-ea"/>
          <a:cs typeface="+mn-cs"/>
        </a:defRPr>
      </a:lvl5pPr>
      <a:lvl6pPr marL="2283858" algn="l" defTabSz="456774" rtl="0" eaLnBrk="1" latinLnBrk="0" hangingPunct="1">
        <a:defRPr sz="1800" kern="1200">
          <a:solidFill>
            <a:schemeClr val="tx1"/>
          </a:solidFill>
          <a:latin typeface="+mn-lt"/>
          <a:ea typeface="+mn-ea"/>
          <a:cs typeface="+mn-cs"/>
        </a:defRPr>
      </a:lvl6pPr>
      <a:lvl7pPr marL="2740630" algn="l" defTabSz="456774" rtl="0" eaLnBrk="1" latinLnBrk="0" hangingPunct="1">
        <a:defRPr sz="1800" kern="1200">
          <a:solidFill>
            <a:schemeClr val="tx1"/>
          </a:solidFill>
          <a:latin typeface="+mn-lt"/>
          <a:ea typeface="+mn-ea"/>
          <a:cs typeface="+mn-cs"/>
        </a:defRPr>
      </a:lvl7pPr>
      <a:lvl8pPr marL="3197401" algn="l" defTabSz="456774" rtl="0" eaLnBrk="1" latinLnBrk="0" hangingPunct="1">
        <a:defRPr sz="1800" kern="1200">
          <a:solidFill>
            <a:schemeClr val="tx1"/>
          </a:solidFill>
          <a:latin typeface="+mn-lt"/>
          <a:ea typeface="+mn-ea"/>
          <a:cs typeface="+mn-cs"/>
        </a:defRPr>
      </a:lvl8pPr>
      <a:lvl9pPr marL="3654173" algn="l" defTabSz="456774"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227015" y="104916"/>
            <a:ext cx="9462294" cy="571499"/>
          </a:xfrm>
          <a:prstGeom prst="rect">
            <a:avLst/>
          </a:prstGeom>
        </p:spPr>
        <p:txBody>
          <a:bodyPr vert="horz" lIns="91353" tIns="45676" rIns="91353" bIns="45676" rtlCol="0" anchor="ctr">
            <a:noAutofit/>
          </a:bodyPr>
          <a:lstStyle/>
          <a:p>
            <a:r>
              <a:rPr lang="en-US" dirty="0" smtClean="0"/>
              <a:t>Click to edit Master title style</a:t>
            </a:r>
            <a:endParaRPr lang="en-US" dirty="0"/>
          </a:p>
        </p:txBody>
      </p:sp>
      <p:sp>
        <p:nvSpPr>
          <p:cNvPr id="10" name="Footer Placeholder 3"/>
          <p:cNvSpPr txBox="1">
            <a:spLocks/>
          </p:cNvSpPr>
          <p:nvPr/>
        </p:nvSpPr>
        <p:spPr>
          <a:xfrm>
            <a:off x="2424906" y="6465260"/>
            <a:ext cx="3136900" cy="365125"/>
          </a:xfrm>
          <a:prstGeom prst="rect">
            <a:avLst/>
          </a:prstGeom>
        </p:spPr>
        <p:txBody>
          <a:bodyPr vert="horz" lIns="91353" tIns="45676" rIns="91353" bIns="45676"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kumimoji="0" lang="en-US" i="1" dirty="0" smtClean="0">
              <a:solidFill>
                <a:prstClr val="white"/>
              </a:solidFill>
              <a:latin typeface="Arial" panose="020B0604020202020204" pitchFamily="34" charset="0"/>
              <a:cs typeface="Arial" panose="020B0604020202020204" pitchFamily="34" charset="0"/>
            </a:endParaRPr>
          </a:p>
        </p:txBody>
      </p:sp>
      <p:sp>
        <p:nvSpPr>
          <p:cNvPr id="11" name="Slide Number Placeholder 4"/>
          <p:cNvSpPr>
            <a:spLocks noGrp="1"/>
          </p:cNvSpPr>
          <p:nvPr>
            <p:ph type="sldNum" sz="quarter" idx="4"/>
          </p:nvPr>
        </p:nvSpPr>
        <p:spPr>
          <a:xfrm>
            <a:off x="4633118" y="6465260"/>
            <a:ext cx="928688" cy="365125"/>
          </a:xfrm>
          <a:prstGeom prst="rect">
            <a:avLst/>
          </a:prstGeom>
        </p:spPr>
        <p:txBody>
          <a:bodyPr vert="horz" lIns="91353" tIns="45676" rIns="91353" bIns="45676" rtlCol="0" anchor="ctr"/>
          <a:lstStyle>
            <a:lvl1pPr algn="ctr">
              <a:defRPr sz="1100">
                <a:solidFill>
                  <a:schemeClr val="bg1"/>
                </a:solidFill>
                <a:latin typeface="Arial" panose="020B0604020202020204" pitchFamily="34" charset="0"/>
                <a:cs typeface="Arial" panose="020B0604020202020204" pitchFamily="34" charset="0"/>
              </a:defRPr>
            </a:lvl1pPr>
          </a:lstStyle>
          <a:p>
            <a:fld id="{B58F48A6-A3E1-4848-9AC3-B43F560BE4FE}" type="slidenum">
              <a:rPr kumimoji="0" lang="en-US" smtClean="0">
                <a:solidFill>
                  <a:prstClr val="white"/>
                </a:solidFill>
              </a:rPr>
              <a:pPr/>
              <a:t>‹#›</a:t>
            </a:fld>
            <a:endParaRPr kumimoji="0" lang="en-US" dirty="0">
              <a:solidFill>
                <a:prstClr val="white"/>
              </a:solidFill>
            </a:endParaRPr>
          </a:p>
        </p:txBody>
      </p:sp>
      <p:sp>
        <p:nvSpPr>
          <p:cNvPr id="12" name="Footer Placeholder 11"/>
          <p:cNvSpPr>
            <a:spLocks noGrp="1"/>
          </p:cNvSpPr>
          <p:nvPr>
            <p:ph type="ftr" sz="quarter" idx="3"/>
          </p:nvPr>
        </p:nvSpPr>
        <p:spPr>
          <a:xfrm>
            <a:off x="2424919" y="6465260"/>
            <a:ext cx="2208213" cy="365125"/>
          </a:xfrm>
          <a:prstGeom prst="rect">
            <a:avLst/>
          </a:prstGeom>
        </p:spPr>
        <p:txBody>
          <a:bodyPr vert="horz" lIns="91353" tIns="45676" rIns="91353" bIns="45676" rtlCol="0" anchor="ctr"/>
          <a:lstStyle>
            <a:lvl1pPr algn="l">
              <a:defRPr sz="900">
                <a:solidFill>
                  <a:schemeClr val="tx1">
                    <a:tint val="75000"/>
                  </a:schemeClr>
                </a:solidFill>
              </a:defRPr>
            </a:lvl1pPr>
          </a:lstStyle>
          <a:p>
            <a:endParaRPr kumimoji="0" lang="en-US" i="1" dirty="0" smtClean="0">
              <a:solidFill>
                <a:prstClr val="white"/>
              </a:solidFill>
              <a:latin typeface="Arial" panose="020B0604020202020204" pitchFamily="34" charset="0"/>
              <a:cs typeface="Arial" panose="020B0604020202020204" pitchFamily="34" charset="0"/>
            </a:endParaRPr>
          </a:p>
        </p:txBody>
      </p:sp>
      <p:sp>
        <p:nvSpPr>
          <p:cNvPr id="15" name="Text Placeholder 14"/>
          <p:cNvSpPr>
            <a:spLocks noGrp="1"/>
          </p:cNvSpPr>
          <p:nvPr>
            <p:ph type="body" idx="1"/>
          </p:nvPr>
        </p:nvSpPr>
        <p:spPr>
          <a:xfrm>
            <a:off x="227024" y="885839"/>
            <a:ext cx="9462293" cy="5467349"/>
          </a:xfrm>
          <a:prstGeom prst="rect">
            <a:avLst/>
          </a:prstGeom>
        </p:spPr>
        <p:txBody>
          <a:bodyPr vert="horz" lIns="91353" tIns="45676" rIns="91353" bIns="45676"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5577752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Lst>
  <p:timing>
    <p:tnLst>
      <p:par>
        <p:cTn xmlns:p14="http://schemas.microsoft.com/office/powerpoint/2010/main" id="1" dur="indefinite" restart="never" nodeType="tmRoot"/>
      </p:par>
    </p:tnLst>
  </p:timing>
  <p:hf hdr="0" ftr="0" dt="0"/>
  <p:txStyles>
    <p:titleStyle>
      <a:lvl1pPr algn="ctr" defTabSz="456774" rtl="0" eaLnBrk="1" latinLnBrk="0" hangingPunct="1">
        <a:spcBef>
          <a:spcPct val="0"/>
        </a:spcBef>
        <a:buNone/>
        <a:defRPr sz="3200" kern="1200">
          <a:solidFill>
            <a:srgbClr val="0000FF"/>
          </a:solidFill>
          <a:latin typeface="Arial" panose="020B0604020202020204" pitchFamily="34" charset="0"/>
          <a:ea typeface="+mj-ea"/>
          <a:cs typeface="Arial" panose="020B0604020202020204" pitchFamily="34" charset="0"/>
        </a:defRPr>
      </a:lvl1pPr>
    </p:titleStyle>
    <p:bodyStyle>
      <a:lvl1pPr marL="342578" marR="0" indent="-342578" algn="l" defTabSz="913543" rtl="0" eaLnBrk="1" fontAlgn="base" latinLnBrk="0" hangingPunct="1">
        <a:lnSpc>
          <a:spcPct val="100000"/>
        </a:lnSpc>
        <a:spcBef>
          <a:spcPts val="1200"/>
        </a:spcBef>
        <a:spcAft>
          <a:spcPct val="0"/>
        </a:spcAft>
        <a:buClr>
          <a:srgbClr val="FF6600"/>
        </a:buClr>
        <a:buSzTx/>
        <a:buFontTx/>
        <a:buChar char="•"/>
        <a:tabLst/>
        <a:defRPr sz="2600" kern="1200">
          <a:solidFill>
            <a:schemeClr val="tx1"/>
          </a:solidFill>
          <a:latin typeface="Arial" panose="020B0604020202020204" pitchFamily="34" charset="0"/>
          <a:ea typeface="+mn-ea"/>
          <a:cs typeface="Arial" panose="020B0604020202020204" pitchFamily="34" charset="0"/>
        </a:defRPr>
      </a:lvl1pPr>
      <a:lvl2pPr marL="742254" marR="0" indent="-285481" algn="l" defTabSz="913543" rtl="0" eaLnBrk="1" fontAlgn="base" latinLnBrk="0" hangingPunct="1">
        <a:lnSpc>
          <a:spcPct val="100000"/>
        </a:lnSpc>
        <a:spcBef>
          <a:spcPts val="1200"/>
        </a:spcBef>
        <a:spcAft>
          <a:spcPct val="0"/>
        </a:spcAft>
        <a:buClr>
          <a:srgbClr val="4343CA"/>
        </a:buClr>
        <a:buSzTx/>
        <a:buFont typeface="Arial" charset="0"/>
        <a:buChar char="•"/>
        <a:tabLst/>
        <a:defRPr sz="2300" kern="1200">
          <a:solidFill>
            <a:schemeClr val="tx1"/>
          </a:solidFill>
          <a:latin typeface="Arial" panose="020B0604020202020204" pitchFamily="34" charset="0"/>
          <a:ea typeface="+mn-ea"/>
          <a:cs typeface="Arial" panose="020B0604020202020204" pitchFamily="34" charset="0"/>
        </a:defRPr>
      </a:lvl2pPr>
      <a:lvl3pPr marL="1141929" marR="0" indent="-228382" algn="l" defTabSz="913543" rtl="0" eaLnBrk="1" fontAlgn="base" latinLnBrk="0" hangingPunct="1">
        <a:lnSpc>
          <a:spcPct val="100000"/>
        </a:lnSpc>
        <a:spcBef>
          <a:spcPts val="1200"/>
        </a:spcBef>
        <a:spcAft>
          <a:spcPct val="0"/>
        </a:spcAft>
        <a:buClr>
          <a:srgbClr val="660066"/>
        </a:buClr>
        <a:buSzTx/>
        <a:buFontTx/>
        <a:buChar char="•"/>
        <a:tabLst/>
        <a:defRPr sz="2200" kern="1200">
          <a:solidFill>
            <a:schemeClr val="tx1"/>
          </a:solidFill>
          <a:latin typeface="Arial" panose="020B0604020202020204" pitchFamily="34" charset="0"/>
          <a:ea typeface="+mn-ea"/>
          <a:cs typeface="Arial" panose="020B0604020202020204" pitchFamily="34" charset="0"/>
        </a:defRPr>
      </a:lvl3pPr>
      <a:lvl4pPr marL="1598700" marR="0" indent="-228382" algn="l" defTabSz="913543" rtl="0" eaLnBrk="1" fontAlgn="base" latinLnBrk="0" hangingPunct="1">
        <a:lnSpc>
          <a:spcPct val="100000"/>
        </a:lnSpc>
        <a:spcBef>
          <a:spcPts val="1200"/>
        </a:spcBef>
        <a:spcAft>
          <a:spcPct val="0"/>
        </a:spcAft>
        <a:buClr>
          <a:srgbClr val="008000"/>
        </a:buClr>
        <a:buSzTx/>
        <a:buFont typeface="Arial" charset="0"/>
        <a:buChar char="•"/>
        <a:tabLst/>
        <a:defRPr sz="2000" kern="1200">
          <a:solidFill>
            <a:schemeClr val="tx1"/>
          </a:solidFill>
          <a:latin typeface="Arial" panose="020B0604020202020204" pitchFamily="34" charset="0"/>
          <a:ea typeface="+mn-ea"/>
          <a:cs typeface="Arial" panose="020B0604020202020204" pitchFamily="34" charset="0"/>
        </a:defRPr>
      </a:lvl4pPr>
      <a:lvl5pPr marL="2055472" marR="0" indent="-228382" algn="l" defTabSz="913543" rtl="0" eaLnBrk="1" fontAlgn="base" latinLnBrk="0" hangingPunct="1">
        <a:lnSpc>
          <a:spcPct val="100000"/>
        </a:lnSpc>
        <a:spcBef>
          <a:spcPct val="20000"/>
        </a:spcBef>
        <a:spcAft>
          <a:spcPct val="0"/>
        </a:spcAft>
        <a:buClrTx/>
        <a:buSzTx/>
        <a:buFontTx/>
        <a:buNone/>
        <a:tabLst/>
        <a:defRPr sz="800" kern="1200">
          <a:solidFill>
            <a:schemeClr val="tx1"/>
          </a:solidFill>
          <a:latin typeface="Arial" panose="020B0604020202020204" pitchFamily="34" charset="0"/>
          <a:ea typeface="+mn-ea"/>
          <a:cs typeface="Arial" panose="020B0604020202020204" pitchFamily="34" charset="0"/>
        </a:defRPr>
      </a:lvl5pPr>
      <a:lvl6pPr marL="2512244" indent="-228382" algn="l" defTabSz="456774" rtl="0" eaLnBrk="1" latinLnBrk="0" hangingPunct="1">
        <a:spcBef>
          <a:spcPct val="20000"/>
        </a:spcBef>
        <a:buFont typeface="Arial"/>
        <a:buChar char="•"/>
        <a:defRPr sz="2000" kern="1200">
          <a:solidFill>
            <a:schemeClr val="tx1"/>
          </a:solidFill>
          <a:latin typeface="+mn-lt"/>
          <a:ea typeface="+mn-ea"/>
          <a:cs typeface="+mn-cs"/>
        </a:defRPr>
      </a:lvl6pPr>
      <a:lvl7pPr marL="2969015" indent="-228382" algn="l" defTabSz="456774" rtl="0" eaLnBrk="1" latinLnBrk="0" hangingPunct="1">
        <a:spcBef>
          <a:spcPct val="20000"/>
        </a:spcBef>
        <a:buFont typeface="Arial"/>
        <a:buChar char="•"/>
        <a:defRPr sz="2000" kern="1200">
          <a:solidFill>
            <a:schemeClr val="tx1"/>
          </a:solidFill>
          <a:latin typeface="+mn-lt"/>
          <a:ea typeface="+mn-ea"/>
          <a:cs typeface="+mn-cs"/>
        </a:defRPr>
      </a:lvl7pPr>
      <a:lvl8pPr marL="3425786" indent="-228382" algn="l" defTabSz="456774" rtl="0" eaLnBrk="1" latinLnBrk="0" hangingPunct="1">
        <a:spcBef>
          <a:spcPct val="20000"/>
        </a:spcBef>
        <a:buFont typeface="Arial"/>
        <a:buChar char="•"/>
        <a:defRPr sz="2000" kern="1200">
          <a:solidFill>
            <a:schemeClr val="tx1"/>
          </a:solidFill>
          <a:latin typeface="+mn-lt"/>
          <a:ea typeface="+mn-ea"/>
          <a:cs typeface="+mn-cs"/>
        </a:defRPr>
      </a:lvl8pPr>
      <a:lvl9pPr marL="3882558" indent="-228382" algn="l" defTabSz="45677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774" rtl="0" eaLnBrk="1" latinLnBrk="0" hangingPunct="1">
        <a:defRPr sz="1800" kern="1200">
          <a:solidFill>
            <a:schemeClr val="tx1"/>
          </a:solidFill>
          <a:latin typeface="+mn-lt"/>
          <a:ea typeface="+mn-ea"/>
          <a:cs typeface="+mn-cs"/>
        </a:defRPr>
      </a:lvl1pPr>
      <a:lvl2pPr marL="456774" algn="l" defTabSz="456774" rtl="0" eaLnBrk="1" latinLnBrk="0" hangingPunct="1">
        <a:defRPr sz="1800" kern="1200">
          <a:solidFill>
            <a:schemeClr val="tx1"/>
          </a:solidFill>
          <a:latin typeface="+mn-lt"/>
          <a:ea typeface="+mn-ea"/>
          <a:cs typeface="+mn-cs"/>
        </a:defRPr>
      </a:lvl2pPr>
      <a:lvl3pPr marL="913543" algn="l" defTabSz="456774" rtl="0" eaLnBrk="1" latinLnBrk="0" hangingPunct="1">
        <a:defRPr sz="1800" kern="1200">
          <a:solidFill>
            <a:schemeClr val="tx1"/>
          </a:solidFill>
          <a:latin typeface="+mn-lt"/>
          <a:ea typeface="+mn-ea"/>
          <a:cs typeface="+mn-cs"/>
        </a:defRPr>
      </a:lvl3pPr>
      <a:lvl4pPr marL="1370314" algn="l" defTabSz="456774" rtl="0" eaLnBrk="1" latinLnBrk="0" hangingPunct="1">
        <a:defRPr sz="1800" kern="1200">
          <a:solidFill>
            <a:schemeClr val="tx1"/>
          </a:solidFill>
          <a:latin typeface="+mn-lt"/>
          <a:ea typeface="+mn-ea"/>
          <a:cs typeface="+mn-cs"/>
        </a:defRPr>
      </a:lvl4pPr>
      <a:lvl5pPr marL="1827088" algn="l" defTabSz="456774" rtl="0" eaLnBrk="1" latinLnBrk="0" hangingPunct="1">
        <a:defRPr sz="1800" kern="1200">
          <a:solidFill>
            <a:schemeClr val="tx1"/>
          </a:solidFill>
          <a:latin typeface="+mn-lt"/>
          <a:ea typeface="+mn-ea"/>
          <a:cs typeface="+mn-cs"/>
        </a:defRPr>
      </a:lvl5pPr>
      <a:lvl6pPr marL="2283858" algn="l" defTabSz="456774" rtl="0" eaLnBrk="1" latinLnBrk="0" hangingPunct="1">
        <a:defRPr sz="1800" kern="1200">
          <a:solidFill>
            <a:schemeClr val="tx1"/>
          </a:solidFill>
          <a:latin typeface="+mn-lt"/>
          <a:ea typeface="+mn-ea"/>
          <a:cs typeface="+mn-cs"/>
        </a:defRPr>
      </a:lvl6pPr>
      <a:lvl7pPr marL="2740630" algn="l" defTabSz="456774" rtl="0" eaLnBrk="1" latinLnBrk="0" hangingPunct="1">
        <a:defRPr sz="1800" kern="1200">
          <a:solidFill>
            <a:schemeClr val="tx1"/>
          </a:solidFill>
          <a:latin typeface="+mn-lt"/>
          <a:ea typeface="+mn-ea"/>
          <a:cs typeface="+mn-cs"/>
        </a:defRPr>
      </a:lvl7pPr>
      <a:lvl8pPr marL="3197401" algn="l" defTabSz="456774" rtl="0" eaLnBrk="1" latinLnBrk="0" hangingPunct="1">
        <a:defRPr sz="1800" kern="1200">
          <a:solidFill>
            <a:schemeClr val="tx1"/>
          </a:solidFill>
          <a:latin typeface="+mn-lt"/>
          <a:ea typeface="+mn-ea"/>
          <a:cs typeface="+mn-cs"/>
        </a:defRPr>
      </a:lvl8pPr>
      <a:lvl9pPr marL="3654173" algn="l" defTabSz="456774"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1410" name="Rectangle 2"/>
          <p:cNvSpPr>
            <a:spLocks noChangeArrowheads="1"/>
          </p:cNvSpPr>
          <p:nvPr/>
        </p:nvSpPr>
        <p:spPr bwMode="auto">
          <a:xfrm>
            <a:off x="0" y="48"/>
            <a:ext cx="9906000" cy="744539"/>
          </a:xfrm>
          <a:prstGeom prst="rect">
            <a:avLst/>
          </a:prstGeom>
          <a:solidFill>
            <a:srgbClr val="00A6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53" tIns="45676" rIns="91353" bIns="45676" anchor="ctr"/>
          <a:lstStyle/>
          <a:p>
            <a:pPr defTabSz="913543" eaLnBrk="0" fontAlgn="base" hangingPunct="0">
              <a:spcBef>
                <a:spcPct val="0"/>
              </a:spcBef>
              <a:spcAft>
                <a:spcPct val="0"/>
              </a:spcAft>
            </a:pPr>
            <a:endParaRPr kumimoji="0" lang="de-DE" sz="1600">
              <a:solidFill>
                <a:srgbClr val="000000"/>
              </a:solidFill>
              <a:latin typeface="Arial" charset="0"/>
            </a:endParaRPr>
          </a:p>
        </p:txBody>
      </p:sp>
      <p:sp>
        <p:nvSpPr>
          <p:cNvPr id="401411" name="Rectangle 3"/>
          <p:cNvSpPr>
            <a:spLocks noGrp="1" noChangeArrowheads="1"/>
          </p:cNvSpPr>
          <p:nvPr>
            <p:ph type="body" idx="1"/>
          </p:nvPr>
        </p:nvSpPr>
        <p:spPr bwMode="auto">
          <a:xfrm>
            <a:off x="306129" y="978044"/>
            <a:ext cx="9230122" cy="479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p>
            <a:pPr lvl="0"/>
            <a:r>
              <a:rPr lang="en-GB" smtClean="0"/>
              <a:t>Textmasterformate durch Klicken bearbeiten</a:t>
            </a:r>
          </a:p>
          <a:p>
            <a:pPr lvl="1"/>
            <a:r>
              <a:rPr lang="en-GB" smtClean="0"/>
              <a:t>Zweite Ebene</a:t>
            </a:r>
          </a:p>
        </p:txBody>
      </p:sp>
      <p:sp>
        <p:nvSpPr>
          <p:cNvPr id="401412" name="Rectangle 4"/>
          <p:cNvSpPr>
            <a:spLocks noGrp="1" noChangeArrowheads="1"/>
          </p:cNvSpPr>
          <p:nvPr>
            <p:ph type="title"/>
          </p:nvPr>
        </p:nvSpPr>
        <p:spPr bwMode="auto">
          <a:xfrm>
            <a:off x="316442" y="103189"/>
            <a:ext cx="9230122"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ctr" anchorCtr="0" compatLnSpc="1">
            <a:prstTxWarp prst="textNoShape">
              <a:avLst/>
            </a:prstTxWarp>
          </a:bodyPr>
          <a:lstStyle/>
          <a:p>
            <a:pPr lvl="0"/>
            <a:r>
              <a:rPr lang="en-GB" smtClean="0"/>
              <a:t>Titelmasterformat durch Klicken bearbeiten</a:t>
            </a:r>
          </a:p>
        </p:txBody>
      </p:sp>
      <p:sp>
        <p:nvSpPr>
          <p:cNvPr id="401413" name="Rectangle 5"/>
          <p:cNvSpPr>
            <a:spLocks noChangeArrowheads="1"/>
          </p:cNvSpPr>
          <p:nvPr/>
        </p:nvSpPr>
        <p:spPr bwMode="auto">
          <a:xfrm>
            <a:off x="306132" y="6280195"/>
            <a:ext cx="8225764" cy="400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53" tIns="45676" rIns="0" bIns="45676" anchor="ctr"/>
          <a:lstStyle/>
          <a:p>
            <a:pPr algn="r" defTabSz="913543" fontAlgn="base">
              <a:spcBef>
                <a:spcPct val="0"/>
              </a:spcBef>
              <a:spcAft>
                <a:spcPct val="0"/>
              </a:spcAft>
            </a:pPr>
            <a:r>
              <a:rPr kumimoji="0" lang="en-GB" sz="900" b="1" dirty="0" smtClean="0">
                <a:solidFill>
                  <a:srgbClr val="808080"/>
                </a:solidFill>
                <a:latin typeface="Arial" charset="0"/>
              </a:rPr>
              <a:t>Wolf-Dietrich M</a:t>
            </a:r>
            <a:r>
              <a:rPr kumimoji="0" lang="de-DE" sz="900" b="1" dirty="0" err="1" smtClean="0">
                <a:solidFill>
                  <a:srgbClr val="808080"/>
                </a:solidFill>
                <a:latin typeface="Arial" charset="0"/>
              </a:rPr>
              <a:t>öller</a:t>
            </a:r>
            <a:r>
              <a:rPr kumimoji="0" lang="de-DE" sz="900" b="1" dirty="0" smtClean="0">
                <a:solidFill>
                  <a:srgbClr val="808080"/>
                </a:solidFill>
                <a:latin typeface="Arial" charset="0"/>
              </a:rPr>
              <a:t> </a:t>
            </a:r>
            <a:r>
              <a:rPr kumimoji="0" lang="en-GB" sz="900" dirty="0" smtClean="0">
                <a:solidFill>
                  <a:srgbClr val="808080"/>
                </a:solidFill>
                <a:latin typeface="Arial" charset="0"/>
              </a:rPr>
              <a:t>|  SC RF R&amp;D Plans at DESY |  4-9 December 2016 |  </a:t>
            </a:r>
            <a:r>
              <a:rPr kumimoji="0" lang="en-GB" sz="900" b="1" dirty="0">
                <a:solidFill>
                  <a:srgbClr val="808080"/>
                </a:solidFill>
                <a:latin typeface="Arial" charset="0"/>
              </a:rPr>
              <a:t>Page </a:t>
            </a:r>
            <a:fld id="{ABA098E9-E6EE-44BF-9612-6777A6DF1330}" type="slidenum">
              <a:rPr kumimoji="0" lang="en-GB" sz="900" b="1">
                <a:solidFill>
                  <a:srgbClr val="808080"/>
                </a:solidFill>
                <a:latin typeface="Arial" charset="0"/>
              </a:rPr>
              <a:pPr algn="r" defTabSz="913543" fontAlgn="base">
                <a:spcBef>
                  <a:spcPct val="0"/>
                </a:spcBef>
                <a:spcAft>
                  <a:spcPct val="0"/>
                </a:spcAft>
              </a:pPr>
              <a:t>‹#›</a:t>
            </a:fld>
            <a:endParaRPr kumimoji="0" lang="en-GB" sz="900" b="1" dirty="0">
              <a:solidFill>
                <a:srgbClr val="808080"/>
              </a:solidFill>
              <a:latin typeface="Arial" charset="0"/>
            </a:endParaRPr>
          </a:p>
        </p:txBody>
      </p:sp>
      <p:pic>
        <p:nvPicPr>
          <p:cNvPr id="401418" name="Picture 10" descr="DESY-Logo-cyan-RGB_ger"/>
          <p:cNvPicPr>
            <a:picLocks noChangeAspect="1" noChangeArrowheads="1"/>
          </p:cNvPicPr>
          <p:nvPr/>
        </p:nvPicPr>
        <p:blipFill>
          <a:blip r:embed="rId13" cstate="email">
            <a:extLst>
              <a:ext uri="{28A0092B-C50C-407E-A947-70E740481C1C}">
                <a14:useLocalDpi xmlns:a14="http://schemas.microsoft.com/office/drawing/2010/main"/>
              </a:ext>
            </a:extLst>
          </a:blip>
          <a:srcRect l="-9424" t="-7854" r="-18587" b="-12566"/>
          <a:stretch>
            <a:fillRect/>
          </a:stretch>
        </p:blipFill>
        <p:spPr bwMode="auto">
          <a:xfrm>
            <a:off x="8705598" y="6099224"/>
            <a:ext cx="840979" cy="730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27490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sz="2300" b="1">
          <a:solidFill>
            <a:schemeClr val="bg1"/>
          </a:solidFill>
          <a:latin typeface="+mj-lt"/>
          <a:ea typeface="+mj-ea"/>
          <a:cs typeface="+mj-cs"/>
        </a:defRPr>
      </a:lvl1pPr>
      <a:lvl2pPr algn="l" rtl="0" eaLnBrk="1" fontAlgn="base" hangingPunct="1">
        <a:spcBef>
          <a:spcPct val="0"/>
        </a:spcBef>
        <a:spcAft>
          <a:spcPct val="0"/>
        </a:spcAft>
        <a:defRPr sz="2300" b="1">
          <a:solidFill>
            <a:schemeClr val="bg1"/>
          </a:solidFill>
          <a:latin typeface="Arial" charset="0"/>
        </a:defRPr>
      </a:lvl2pPr>
      <a:lvl3pPr algn="l" rtl="0" eaLnBrk="1" fontAlgn="base" hangingPunct="1">
        <a:spcBef>
          <a:spcPct val="0"/>
        </a:spcBef>
        <a:spcAft>
          <a:spcPct val="0"/>
        </a:spcAft>
        <a:defRPr sz="2300" b="1">
          <a:solidFill>
            <a:schemeClr val="bg1"/>
          </a:solidFill>
          <a:latin typeface="Arial" charset="0"/>
        </a:defRPr>
      </a:lvl3pPr>
      <a:lvl4pPr algn="l" rtl="0" eaLnBrk="1" fontAlgn="base" hangingPunct="1">
        <a:spcBef>
          <a:spcPct val="0"/>
        </a:spcBef>
        <a:spcAft>
          <a:spcPct val="0"/>
        </a:spcAft>
        <a:defRPr sz="2300" b="1">
          <a:solidFill>
            <a:schemeClr val="bg1"/>
          </a:solidFill>
          <a:latin typeface="Arial" charset="0"/>
        </a:defRPr>
      </a:lvl4pPr>
      <a:lvl5pPr algn="l" rtl="0" eaLnBrk="1" fontAlgn="base" hangingPunct="1">
        <a:spcBef>
          <a:spcPct val="0"/>
        </a:spcBef>
        <a:spcAft>
          <a:spcPct val="0"/>
        </a:spcAft>
        <a:defRPr sz="2300" b="1">
          <a:solidFill>
            <a:schemeClr val="bg1"/>
          </a:solidFill>
          <a:latin typeface="Arial" charset="0"/>
        </a:defRPr>
      </a:lvl5pPr>
      <a:lvl6pPr marL="456774" algn="l" rtl="0" eaLnBrk="1" fontAlgn="base" hangingPunct="1">
        <a:spcBef>
          <a:spcPct val="0"/>
        </a:spcBef>
        <a:spcAft>
          <a:spcPct val="0"/>
        </a:spcAft>
        <a:defRPr sz="2300" b="1">
          <a:solidFill>
            <a:schemeClr val="bg1"/>
          </a:solidFill>
          <a:latin typeface="Arial" charset="0"/>
        </a:defRPr>
      </a:lvl6pPr>
      <a:lvl7pPr marL="913543" algn="l" rtl="0" eaLnBrk="1" fontAlgn="base" hangingPunct="1">
        <a:spcBef>
          <a:spcPct val="0"/>
        </a:spcBef>
        <a:spcAft>
          <a:spcPct val="0"/>
        </a:spcAft>
        <a:defRPr sz="2300" b="1">
          <a:solidFill>
            <a:schemeClr val="bg1"/>
          </a:solidFill>
          <a:latin typeface="Arial" charset="0"/>
        </a:defRPr>
      </a:lvl7pPr>
      <a:lvl8pPr marL="1370314" algn="l" rtl="0" eaLnBrk="1" fontAlgn="base" hangingPunct="1">
        <a:spcBef>
          <a:spcPct val="0"/>
        </a:spcBef>
        <a:spcAft>
          <a:spcPct val="0"/>
        </a:spcAft>
        <a:defRPr sz="2300" b="1">
          <a:solidFill>
            <a:schemeClr val="bg1"/>
          </a:solidFill>
          <a:latin typeface="Arial" charset="0"/>
        </a:defRPr>
      </a:lvl8pPr>
      <a:lvl9pPr marL="1827088" algn="l" rtl="0" eaLnBrk="1" fontAlgn="base" hangingPunct="1">
        <a:spcBef>
          <a:spcPct val="0"/>
        </a:spcBef>
        <a:spcAft>
          <a:spcPct val="0"/>
        </a:spcAft>
        <a:defRPr sz="2300" b="1">
          <a:solidFill>
            <a:schemeClr val="bg1"/>
          </a:solidFill>
          <a:latin typeface="Arial" charset="0"/>
        </a:defRPr>
      </a:lvl9pPr>
    </p:titleStyle>
    <p:bodyStyle>
      <a:lvl1pPr marL="264862" indent="-264862" algn="l" rtl="0" eaLnBrk="1" fontAlgn="base" hangingPunct="1">
        <a:spcBef>
          <a:spcPct val="0"/>
        </a:spcBef>
        <a:spcAft>
          <a:spcPct val="50000"/>
        </a:spcAft>
        <a:buClr>
          <a:srgbClr val="F28E00"/>
        </a:buClr>
        <a:buFont typeface="Arial Black" pitchFamily="34" charset="0"/>
        <a:buChar char="&gt;"/>
        <a:defRPr sz="2000">
          <a:solidFill>
            <a:schemeClr val="tx1"/>
          </a:solidFill>
          <a:latin typeface="+mn-lt"/>
          <a:ea typeface="+mn-ea"/>
          <a:cs typeface="+mn-cs"/>
        </a:defRPr>
      </a:lvl1pPr>
      <a:lvl2pPr marL="628061" indent="-183977" algn="l" rtl="0" eaLnBrk="1" fontAlgn="base" hangingPunct="1">
        <a:spcBef>
          <a:spcPct val="0"/>
        </a:spcBef>
        <a:spcAft>
          <a:spcPct val="50000"/>
        </a:spcAft>
        <a:buClr>
          <a:schemeClr val="bg2"/>
        </a:buClr>
        <a:buFont typeface="Wingdings" pitchFamily="2" charset="2"/>
        <a:buChar char="§"/>
        <a:defRPr sz="1600">
          <a:solidFill>
            <a:schemeClr val="tx1"/>
          </a:solidFill>
          <a:latin typeface="+mn-lt"/>
        </a:defRPr>
      </a:lvl2pPr>
      <a:lvl3pPr marL="1235504" indent="-228382" algn="l" rtl="0" eaLnBrk="1" fontAlgn="base" hangingPunct="1">
        <a:spcBef>
          <a:spcPct val="0"/>
        </a:spcBef>
        <a:spcAft>
          <a:spcPct val="0"/>
        </a:spcAft>
        <a:buClr>
          <a:srgbClr val="FF9900"/>
        </a:buClr>
        <a:buFont typeface="Arial Black" pitchFamily="34" charset="0"/>
        <a:defRPr sz="1200">
          <a:solidFill>
            <a:schemeClr val="tx1"/>
          </a:solidFill>
          <a:latin typeface="+mn-lt"/>
        </a:defRPr>
      </a:lvl3pPr>
      <a:lvl4pPr marL="1643108" indent="-228382" algn="l" rtl="0" eaLnBrk="1" fontAlgn="base" hangingPunct="1">
        <a:spcBef>
          <a:spcPct val="0"/>
        </a:spcBef>
        <a:spcAft>
          <a:spcPct val="0"/>
        </a:spcAft>
        <a:buFont typeface="Wingdings" pitchFamily="2" charset="2"/>
        <a:buChar char="§"/>
        <a:defRPr sz="1400">
          <a:solidFill>
            <a:schemeClr val="tx1"/>
          </a:solidFill>
          <a:latin typeface="+mn-lt"/>
        </a:defRPr>
      </a:lvl4pPr>
      <a:lvl5pPr marL="2055472" indent="-228382" algn="l" rtl="0" eaLnBrk="1" fontAlgn="base" hangingPunct="1">
        <a:spcBef>
          <a:spcPct val="20000"/>
        </a:spcBef>
        <a:spcAft>
          <a:spcPct val="0"/>
        </a:spcAft>
        <a:defRPr sz="2000">
          <a:solidFill>
            <a:schemeClr val="tx1"/>
          </a:solidFill>
          <a:latin typeface="+mn-lt"/>
        </a:defRPr>
      </a:lvl5pPr>
      <a:lvl6pPr marL="2512244" indent="-228382" algn="l" rtl="0" eaLnBrk="1" fontAlgn="base" hangingPunct="1">
        <a:spcBef>
          <a:spcPct val="20000"/>
        </a:spcBef>
        <a:spcAft>
          <a:spcPct val="0"/>
        </a:spcAft>
        <a:defRPr sz="2000">
          <a:solidFill>
            <a:schemeClr val="tx1"/>
          </a:solidFill>
          <a:latin typeface="+mn-lt"/>
        </a:defRPr>
      </a:lvl6pPr>
      <a:lvl7pPr marL="2969015" indent="-228382" algn="l" rtl="0" eaLnBrk="1" fontAlgn="base" hangingPunct="1">
        <a:spcBef>
          <a:spcPct val="20000"/>
        </a:spcBef>
        <a:spcAft>
          <a:spcPct val="0"/>
        </a:spcAft>
        <a:defRPr sz="2000">
          <a:solidFill>
            <a:schemeClr val="tx1"/>
          </a:solidFill>
          <a:latin typeface="+mn-lt"/>
        </a:defRPr>
      </a:lvl7pPr>
      <a:lvl8pPr marL="3425786" indent="-228382" algn="l" rtl="0" eaLnBrk="1" fontAlgn="base" hangingPunct="1">
        <a:spcBef>
          <a:spcPct val="20000"/>
        </a:spcBef>
        <a:spcAft>
          <a:spcPct val="0"/>
        </a:spcAft>
        <a:defRPr sz="2000">
          <a:solidFill>
            <a:schemeClr val="tx1"/>
          </a:solidFill>
          <a:latin typeface="+mn-lt"/>
        </a:defRPr>
      </a:lvl8pPr>
      <a:lvl9pPr marL="3882558" indent="-228382" algn="l" rtl="0" eaLnBrk="1" fontAlgn="base" hangingPunct="1">
        <a:spcBef>
          <a:spcPct val="20000"/>
        </a:spcBef>
        <a:spcAft>
          <a:spcPct val="0"/>
        </a:spcAft>
        <a:defRPr sz="2000">
          <a:solidFill>
            <a:schemeClr val="tx1"/>
          </a:solidFill>
          <a:latin typeface="+mn-lt"/>
        </a:defRPr>
      </a:lvl9pPr>
    </p:bodyStyle>
    <p:otherStyle>
      <a:defPPr>
        <a:defRPr lang="de-DE"/>
      </a:defPPr>
      <a:lvl1pPr marL="0" algn="l" defTabSz="913543" rtl="0" eaLnBrk="1" latinLnBrk="0" hangingPunct="1">
        <a:defRPr sz="1800" kern="1200">
          <a:solidFill>
            <a:schemeClr val="tx1"/>
          </a:solidFill>
          <a:latin typeface="+mn-lt"/>
          <a:ea typeface="+mn-ea"/>
          <a:cs typeface="+mn-cs"/>
        </a:defRPr>
      </a:lvl1pPr>
      <a:lvl2pPr marL="456774" algn="l" defTabSz="913543" rtl="0" eaLnBrk="1" latinLnBrk="0" hangingPunct="1">
        <a:defRPr sz="1800" kern="1200">
          <a:solidFill>
            <a:schemeClr val="tx1"/>
          </a:solidFill>
          <a:latin typeface="+mn-lt"/>
          <a:ea typeface="+mn-ea"/>
          <a:cs typeface="+mn-cs"/>
        </a:defRPr>
      </a:lvl2pPr>
      <a:lvl3pPr marL="913543" algn="l" defTabSz="913543" rtl="0" eaLnBrk="1" latinLnBrk="0" hangingPunct="1">
        <a:defRPr sz="1800" kern="1200">
          <a:solidFill>
            <a:schemeClr val="tx1"/>
          </a:solidFill>
          <a:latin typeface="+mn-lt"/>
          <a:ea typeface="+mn-ea"/>
          <a:cs typeface="+mn-cs"/>
        </a:defRPr>
      </a:lvl3pPr>
      <a:lvl4pPr marL="1370314" algn="l" defTabSz="913543" rtl="0" eaLnBrk="1" latinLnBrk="0" hangingPunct="1">
        <a:defRPr sz="1800" kern="1200">
          <a:solidFill>
            <a:schemeClr val="tx1"/>
          </a:solidFill>
          <a:latin typeface="+mn-lt"/>
          <a:ea typeface="+mn-ea"/>
          <a:cs typeface="+mn-cs"/>
        </a:defRPr>
      </a:lvl4pPr>
      <a:lvl5pPr marL="1827088" algn="l" defTabSz="913543" rtl="0" eaLnBrk="1" latinLnBrk="0" hangingPunct="1">
        <a:defRPr sz="1800" kern="1200">
          <a:solidFill>
            <a:schemeClr val="tx1"/>
          </a:solidFill>
          <a:latin typeface="+mn-lt"/>
          <a:ea typeface="+mn-ea"/>
          <a:cs typeface="+mn-cs"/>
        </a:defRPr>
      </a:lvl5pPr>
      <a:lvl6pPr marL="2283858" algn="l" defTabSz="913543" rtl="0" eaLnBrk="1" latinLnBrk="0" hangingPunct="1">
        <a:defRPr sz="1800" kern="1200">
          <a:solidFill>
            <a:schemeClr val="tx1"/>
          </a:solidFill>
          <a:latin typeface="+mn-lt"/>
          <a:ea typeface="+mn-ea"/>
          <a:cs typeface="+mn-cs"/>
        </a:defRPr>
      </a:lvl6pPr>
      <a:lvl7pPr marL="2740630" algn="l" defTabSz="913543" rtl="0" eaLnBrk="1" latinLnBrk="0" hangingPunct="1">
        <a:defRPr sz="1800" kern="1200">
          <a:solidFill>
            <a:schemeClr val="tx1"/>
          </a:solidFill>
          <a:latin typeface="+mn-lt"/>
          <a:ea typeface="+mn-ea"/>
          <a:cs typeface="+mn-cs"/>
        </a:defRPr>
      </a:lvl7pPr>
      <a:lvl8pPr marL="3197401" algn="l" defTabSz="913543" rtl="0" eaLnBrk="1" latinLnBrk="0" hangingPunct="1">
        <a:defRPr sz="1800" kern="1200">
          <a:solidFill>
            <a:schemeClr val="tx1"/>
          </a:solidFill>
          <a:latin typeface="+mn-lt"/>
          <a:ea typeface="+mn-ea"/>
          <a:cs typeface="+mn-cs"/>
        </a:defRPr>
      </a:lvl8pPr>
      <a:lvl9pPr marL="3654173" algn="l" defTabSz="913543"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spect="1" noChangeArrowheads="1"/>
          </p:cNvSpPr>
          <p:nvPr>
            <p:ph type="title"/>
          </p:nvPr>
        </p:nvSpPr>
        <p:spPr bwMode="auto">
          <a:xfrm>
            <a:off x="1217613" y="142875"/>
            <a:ext cx="74295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ctr" anchorCtr="0" compatLnSpc="1">
            <a:prstTxWarp prst="textNoShape">
              <a:avLst/>
            </a:prstTxWarp>
          </a:bodyPr>
          <a:lstStyle/>
          <a:p>
            <a:pPr lvl="0"/>
            <a:r>
              <a:rPr lang="en-US" altLang="it-IT" dirty="0" smtClean="0"/>
              <a:t>Click to edit Master title style</a:t>
            </a:r>
          </a:p>
        </p:txBody>
      </p:sp>
      <p:sp>
        <p:nvSpPr>
          <p:cNvPr id="6147" name="Rectangle 3"/>
          <p:cNvSpPr>
            <a:spLocks noGrp="1" noChangeArrowheads="1"/>
          </p:cNvSpPr>
          <p:nvPr>
            <p:ph type="body" idx="1"/>
          </p:nvPr>
        </p:nvSpPr>
        <p:spPr bwMode="auto">
          <a:xfrm>
            <a:off x="330200" y="1066800"/>
            <a:ext cx="92456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p>
            <a:pPr lvl="0"/>
            <a:r>
              <a:rPr lang="en-US" altLang="it-IT" dirty="0" smtClean="0"/>
              <a:t>Click to edit Master text styles</a:t>
            </a:r>
          </a:p>
          <a:p>
            <a:pPr lvl="1"/>
            <a:r>
              <a:rPr lang="en-US" altLang="it-IT" dirty="0" smtClean="0"/>
              <a:t>Second level</a:t>
            </a:r>
          </a:p>
          <a:p>
            <a:pPr lvl="2"/>
            <a:r>
              <a:rPr lang="en-US" altLang="it-IT" dirty="0" smtClean="0"/>
              <a:t>Third level</a:t>
            </a:r>
          </a:p>
          <a:p>
            <a:pPr lvl="3"/>
            <a:r>
              <a:rPr lang="en-US" altLang="it-IT" dirty="0" smtClean="0"/>
              <a:t>Fourth level</a:t>
            </a:r>
          </a:p>
          <a:p>
            <a:pPr lvl="4"/>
            <a:r>
              <a:rPr lang="en-US" altLang="it-IT" dirty="0" smtClean="0"/>
              <a:t>Fifth level</a:t>
            </a:r>
          </a:p>
        </p:txBody>
      </p:sp>
      <p:sp>
        <p:nvSpPr>
          <p:cNvPr id="6148" name="Rectangle 4"/>
          <p:cNvSpPr>
            <a:spLocks noGrp="1" noChangeArrowheads="1"/>
          </p:cNvSpPr>
          <p:nvPr>
            <p:ph type="dt" sz="half" idx="2"/>
          </p:nvPr>
        </p:nvSpPr>
        <p:spPr bwMode="auto">
          <a:xfrm>
            <a:off x="330200" y="6553200"/>
            <a:ext cx="20637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lgn="l">
              <a:defRPr sz="1100" b="1">
                <a:latin typeface="+mn-lt"/>
              </a:defRPr>
            </a:lvl1pPr>
          </a:lstStyle>
          <a:p>
            <a:pPr defTabSz="913543" fontAlgn="base">
              <a:spcBef>
                <a:spcPct val="0"/>
              </a:spcBef>
              <a:spcAft>
                <a:spcPct val="0"/>
              </a:spcAft>
            </a:pPr>
            <a:r>
              <a:rPr kumimoji="0" lang="it-IT" altLang="it-IT" smtClean="0">
                <a:solidFill>
                  <a:srgbClr val="000000"/>
                </a:solidFill>
                <a:latin typeface="Arial"/>
              </a:rPr>
              <a:t>Carlo Pagani</a:t>
            </a:r>
            <a:endParaRPr kumimoji="0" lang="en-US" altLang="it-IT">
              <a:solidFill>
                <a:srgbClr val="000000"/>
              </a:solidFill>
              <a:latin typeface="Arial"/>
            </a:endParaRPr>
          </a:p>
        </p:txBody>
      </p:sp>
      <p:sp>
        <p:nvSpPr>
          <p:cNvPr id="6149" name="Rectangle 5"/>
          <p:cNvSpPr>
            <a:spLocks noGrp="1" noChangeArrowheads="1"/>
          </p:cNvSpPr>
          <p:nvPr>
            <p:ph type="ftr" sz="quarter" idx="3"/>
          </p:nvPr>
        </p:nvSpPr>
        <p:spPr bwMode="auto">
          <a:xfrm>
            <a:off x="2476500" y="6553200"/>
            <a:ext cx="4953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defRPr sz="1100">
                <a:latin typeface="+mn-lt"/>
              </a:defRPr>
            </a:lvl1pPr>
          </a:lstStyle>
          <a:p>
            <a:pPr algn="ctr" defTabSz="913543" fontAlgn="base">
              <a:spcBef>
                <a:spcPct val="0"/>
              </a:spcBef>
              <a:spcAft>
                <a:spcPct val="0"/>
              </a:spcAft>
            </a:pPr>
            <a:fld id="{EEAF9F97-C823-4AD4-A458-A81883F908B7}" type="slidenum">
              <a:rPr kumimoji="0" lang="en-US" altLang="it-IT" smtClean="0">
                <a:solidFill>
                  <a:srgbClr val="000000"/>
                </a:solidFill>
                <a:latin typeface="Arial"/>
              </a:rPr>
              <a:pPr algn="ctr" defTabSz="913543" fontAlgn="base">
                <a:spcBef>
                  <a:spcPct val="0"/>
                </a:spcBef>
                <a:spcAft>
                  <a:spcPct val="0"/>
                </a:spcAft>
              </a:pPr>
              <a:t>‹#›</a:t>
            </a:fld>
            <a:endParaRPr kumimoji="0" lang="en-US" altLang="it-IT">
              <a:solidFill>
                <a:srgbClr val="000000"/>
              </a:solidFill>
              <a:latin typeface="Arial"/>
            </a:endParaRPr>
          </a:p>
        </p:txBody>
      </p:sp>
      <p:sp>
        <p:nvSpPr>
          <p:cNvPr id="6150" name="Rectangle 6"/>
          <p:cNvSpPr>
            <a:spLocks noGrp="1" noChangeArrowheads="1"/>
          </p:cNvSpPr>
          <p:nvPr>
            <p:ph type="sldNum" sz="quarter" idx="4"/>
          </p:nvPr>
        </p:nvSpPr>
        <p:spPr bwMode="auto">
          <a:xfrm>
            <a:off x="7544851" y="6443191"/>
            <a:ext cx="2063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defRPr sz="900" b="1" i="1">
                <a:latin typeface="+mn-lt"/>
              </a:defRPr>
            </a:lvl1pPr>
          </a:lstStyle>
          <a:p>
            <a:pPr algn="ctr" defTabSz="913543" fontAlgn="base">
              <a:spcBef>
                <a:spcPct val="0"/>
              </a:spcBef>
              <a:spcAft>
                <a:spcPct val="0"/>
              </a:spcAft>
            </a:pPr>
            <a:r>
              <a:rPr kumimoji="0" lang="it-IT" altLang="it-IT" sz="1100" smtClean="0">
                <a:solidFill>
                  <a:srgbClr val="000000"/>
                </a:solidFill>
                <a:latin typeface="Arial"/>
              </a:rPr>
              <a:t>LCWS2016 – SRF WS</a:t>
            </a:r>
          </a:p>
          <a:p>
            <a:pPr algn="ctr" defTabSz="913543" fontAlgn="base">
              <a:spcBef>
                <a:spcPct val="0"/>
              </a:spcBef>
              <a:spcAft>
                <a:spcPct val="0"/>
              </a:spcAft>
            </a:pPr>
            <a:r>
              <a:rPr kumimoji="0" lang="it-IT" altLang="it-IT" b="0" i="0" smtClean="0">
                <a:solidFill>
                  <a:srgbClr val="000000"/>
                </a:solidFill>
                <a:latin typeface="Arial"/>
              </a:rPr>
              <a:t>Morioka, 6 Dec. 2016</a:t>
            </a:r>
            <a:endParaRPr kumimoji="0" lang="en-US" altLang="it-IT" b="0" i="0" dirty="0">
              <a:solidFill>
                <a:srgbClr val="000000"/>
              </a:solidFill>
              <a:latin typeface="Arial"/>
            </a:endParaRPr>
          </a:p>
        </p:txBody>
      </p:sp>
      <p:sp>
        <p:nvSpPr>
          <p:cNvPr id="6159" name="Line 15"/>
          <p:cNvSpPr>
            <a:spLocks noChangeShapeType="1"/>
          </p:cNvSpPr>
          <p:nvPr userDrawn="1"/>
        </p:nvSpPr>
        <p:spPr bwMode="auto">
          <a:xfrm flipV="1">
            <a:off x="165100" y="838200"/>
            <a:ext cx="9575800" cy="0"/>
          </a:xfrm>
          <a:prstGeom prst="line">
            <a:avLst/>
          </a:prstGeom>
          <a:noFill/>
          <a:ln w="38100">
            <a:solidFill>
              <a:srgbClr val="CC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53" tIns="45676" rIns="91353" bIns="45676"/>
          <a:lstStyle/>
          <a:p>
            <a:pPr algn="ctr" defTabSz="913543" fontAlgn="base">
              <a:spcBef>
                <a:spcPct val="0"/>
              </a:spcBef>
              <a:spcAft>
                <a:spcPct val="0"/>
              </a:spcAft>
            </a:pPr>
            <a:endParaRPr kumimoji="0" lang="it-IT" sz="1400">
              <a:solidFill>
                <a:srgbClr val="000000"/>
              </a:solidFill>
              <a:latin typeface="Comic Sans MS" pitchFamily="66" charset="0"/>
            </a:endParaRPr>
          </a:p>
        </p:txBody>
      </p:sp>
      <p:pic>
        <p:nvPicPr>
          <p:cNvPr id="6161" name="Picture 17" descr="logoinfn4"/>
          <p:cNvPicPr>
            <a:picLocks noChangeAspect="1" noChangeArrowheads="1"/>
          </p:cNvPicPr>
          <p:nvPr userDrawn="1"/>
        </p:nvPicPr>
        <p:blipFill>
          <a:blip r:embed="rId5" cstate="email">
            <a:extLst>
              <a:ext uri="{28A0092B-C50C-407E-A947-70E740481C1C}">
                <a14:useLocalDpi xmlns:a14="http://schemas.microsoft.com/office/drawing/2010/main"/>
              </a:ext>
            </a:extLst>
          </a:blip>
          <a:srcRect l="5499" t="7333" r="5499" b="7333"/>
          <a:stretch>
            <a:fillRect/>
          </a:stretch>
        </p:blipFill>
        <p:spPr bwMode="auto">
          <a:xfrm>
            <a:off x="8760624" y="88907"/>
            <a:ext cx="103187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2" name="Picture 18" descr="univ_grande_colorato"/>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180580" y="66724"/>
            <a:ext cx="763588" cy="704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4913647"/>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Lst>
  <p:timing>
    <p:tnLst>
      <p:par>
        <p:cTn xmlns:p14="http://schemas.microsoft.com/office/powerpoint/2010/main" id="1" dur="indefinite" restart="never" nodeType="tmRoot"/>
      </p:par>
    </p:tnLst>
  </p:timing>
  <p:hf hdr="0"/>
  <p:txStyles>
    <p:titleStyle>
      <a:lvl1pPr algn="ctr" rtl="0" fontAlgn="base">
        <a:spcBef>
          <a:spcPct val="0"/>
        </a:spcBef>
        <a:spcAft>
          <a:spcPct val="0"/>
        </a:spcAft>
        <a:defRPr sz="2800" b="1" i="1">
          <a:solidFill>
            <a:srgbClr val="000066"/>
          </a:solidFill>
          <a:latin typeface="+mj-lt"/>
          <a:ea typeface="+mj-ea"/>
          <a:cs typeface="+mj-cs"/>
        </a:defRPr>
      </a:lvl1pPr>
      <a:lvl2pPr algn="ctr" rtl="0" fontAlgn="base">
        <a:spcBef>
          <a:spcPct val="0"/>
        </a:spcBef>
        <a:spcAft>
          <a:spcPct val="0"/>
        </a:spcAft>
        <a:defRPr sz="2800" b="1" i="1">
          <a:solidFill>
            <a:srgbClr val="000066"/>
          </a:solidFill>
          <a:latin typeface="Arial" charset="0"/>
        </a:defRPr>
      </a:lvl2pPr>
      <a:lvl3pPr algn="ctr" rtl="0" fontAlgn="base">
        <a:spcBef>
          <a:spcPct val="0"/>
        </a:spcBef>
        <a:spcAft>
          <a:spcPct val="0"/>
        </a:spcAft>
        <a:defRPr sz="2800" b="1" i="1">
          <a:solidFill>
            <a:srgbClr val="000066"/>
          </a:solidFill>
          <a:latin typeface="Arial" charset="0"/>
        </a:defRPr>
      </a:lvl3pPr>
      <a:lvl4pPr algn="ctr" rtl="0" fontAlgn="base">
        <a:spcBef>
          <a:spcPct val="0"/>
        </a:spcBef>
        <a:spcAft>
          <a:spcPct val="0"/>
        </a:spcAft>
        <a:defRPr sz="2800" b="1" i="1">
          <a:solidFill>
            <a:srgbClr val="000066"/>
          </a:solidFill>
          <a:latin typeface="Arial" charset="0"/>
        </a:defRPr>
      </a:lvl4pPr>
      <a:lvl5pPr algn="ctr" rtl="0" fontAlgn="base">
        <a:spcBef>
          <a:spcPct val="0"/>
        </a:spcBef>
        <a:spcAft>
          <a:spcPct val="0"/>
        </a:spcAft>
        <a:defRPr sz="2800" b="1" i="1">
          <a:solidFill>
            <a:srgbClr val="000066"/>
          </a:solidFill>
          <a:latin typeface="Arial" charset="0"/>
        </a:defRPr>
      </a:lvl5pPr>
      <a:lvl6pPr marL="456774" algn="ctr" rtl="0" fontAlgn="base">
        <a:spcBef>
          <a:spcPct val="0"/>
        </a:spcBef>
        <a:spcAft>
          <a:spcPct val="0"/>
        </a:spcAft>
        <a:defRPr sz="2800" b="1" i="1">
          <a:solidFill>
            <a:srgbClr val="000066"/>
          </a:solidFill>
          <a:latin typeface="Arial" charset="0"/>
        </a:defRPr>
      </a:lvl6pPr>
      <a:lvl7pPr marL="913543" algn="ctr" rtl="0" fontAlgn="base">
        <a:spcBef>
          <a:spcPct val="0"/>
        </a:spcBef>
        <a:spcAft>
          <a:spcPct val="0"/>
        </a:spcAft>
        <a:defRPr sz="2800" b="1" i="1">
          <a:solidFill>
            <a:srgbClr val="000066"/>
          </a:solidFill>
          <a:latin typeface="Arial" charset="0"/>
        </a:defRPr>
      </a:lvl7pPr>
      <a:lvl8pPr marL="1370314" algn="ctr" rtl="0" fontAlgn="base">
        <a:spcBef>
          <a:spcPct val="0"/>
        </a:spcBef>
        <a:spcAft>
          <a:spcPct val="0"/>
        </a:spcAft>
        <a:defRPr sz="2800" b="1" i="1">
          <a:solidFill>
            <a:srgbClr val="000066"/>
          </a:solidFill>
          <a:latin typeface="Arial" charset="0"/>
        </a:defRPr>
      </a:lvl8pPr>
      <a:lvl9pPr marL="1827088" algn="ctr" rtl="0" fontAlgn="base">
        <a:spcBef>
          <a:spcPct val="0"/>
        </a:spcBef>
        <a:spcAft>
          <a:spcPct val="0"/>
        </a:spcAft>
        <a:defRPr sz="2800" b="1" i="1">
          <a:solidFill>
            <a:srgbClr val="000066"/>
          </a:solidFill>
          <a:latin typeface="Arial" charset="0"/>
        </a:defRPr>
      </a:lvl9pPr>
    </p:titleStyle>
    <p:bodyStyle>
      <a:lvl1pPr algn="l" rtl="0" fontAlgn="base">
        <a:spcBef>
          <a:spcPct val="20000"/>
        </a:spcBef>
        <a:spcAft>
          <a:spcPct val="0"/>
        </a:spcAft>
        <a:buClr>
          <a:schemeClr val="tx1"/>
        </a:buClr>
        <a:buSzPct val="120000"/>
        <a:defRPr sz="2000">
          <a:solidFill>
            <a:srgbClr val="000066"/>
          </a:solidFill>
          <a:latin typeface="+mn-lt"/>
          <a:ea typeface="+mn-ea"/>
          <a:cs typeface="+mn-cs"/>
        </a:defRPr>
      </a:lvl1pPr>
      <a:lvl2pPr marL="380642" indent="-190323" algn="l" rtl="0" fontAlgn="base">
        <a:spcBef>
          <a:spcPct val="20000"/>
        </a:spcBef>
        <a:spcAft>
          <a:spcPct val="0"/>
        </a:spcAft>
        <a:buSzPct val="60000"/>
        <a:buBlip>
          <a:blip r:embed="rId7"/>
        </a:buBlip>
        <a:defRPr>
          <a:solidFill>
            <a:schemeClr val="tx1"/>
          </a:solidFill>
          <a:latin typeface="+mn-lt"/>
        </a:defRPr>
      </a:lvl2pPr>
      <a:lvl3pPr marL="761287" indent="-190323" algn="l" rtl="0" fontAlgn="base">
        <a:spcBef>
          <a:spcPct val="20000"/>
        </a:spcBef>
        <a:spcAft>
          <a:spcPct val="0"/>
        </a:spcAft>
        <a:buSzPct val="70000"/>
        <a:buBlip>
          <a:blip r:embed="rId8"/>
        </a:buBlip>
        <a:defRPr sz="1600">
          <a:solidFill>
            <a:schemeClr val="tx1"/>
          </a:solidFill>
          <a:latin typeface="+mn-lt"/>
        </a:defRPr>
      </a:lvl3pPr>
      <a:lvl4pPr marL="1141929" indent="-190323" algn="l" rtl="0" fontAlgn="base">
        <a:spcBef>
          <a:spcPct val="20000"/>
        </a:spcBef>
        <a:spcAft>
          <a:spcPct val="0"/>
        </a:spcAft>
        <a:buChar char="–"/>
        <a:defRPr sz="1400">
          <a:solidFill>
            <a:schemeClr val="tx1"/>
          </a:solidFill>
          <a:latin typeface="+mn-lt"/>
        </a:defRPr>
      </a:lvl4pPr>
      <a:lvl5pPr marL="1522572" indent="-190323" algn="l" rtl="0" fontAlgn="base">
        <a:spcBef>
          <a:spcPct val="20000"/>
        </a:spcBef>
        <a:spcAft>
          <a:spcPct val="0"/>
        </a:spcAft>
        <a:buChar char="»"/>
        <a:defRPr sz="1400">
          <a:solidFill>
            <a:schemeClr val="tx1"/>
          </a:solidFill>
          <a:latin typeface="+mn-lt"/>
        </a:defRPr>
      </a:lvl5pPr>
      <a:lvl6pPr marL="1979344" indent="-190323" algn="l" rtl="0" fontAlgn="base">
        <a:spcBef>
          <a:spcPct val="20000"/>
        </a:spcBef>
        <a:spcAft>
          <a:spcPct val="0"/>
        </a:spcAft>
        <a:buChar char="»"/>
        <a:defRPr sz="1400">
          <a:solidFill>
            <a:schemeClr val="tx1"/>
          </a:solidFill>
          <a:latin typeface="+mn-lt"/>
        </a:defRPr>
      </a:lvl6pPr>
      <a:lvl7pPr marL="2436114" indent="-190323" algn="l" rtl="0" fontAlgn="base">
        <a:spcBef>
          <a:spcPct val="20000"/>
        </a:spcBef>
        <a:spcAft>
          <a:spcPct val="0"/>
        </a:spcAft>
        <a:buChar char="»"/>
        <a:defRPr sz="1400">
          <a:solidFill>
            <a:schemeClr val="tx1"/>
          </a:solidFill>
          <a:latin typeface="+mn-lt"/>
        </a:defRPr>
      </a:lvl7pPr>
      <a:lvl8pPr marL="2892886" indent="-190323" algn="l" rtl="0" fontAlgn="base">
        <a:spcBef>
          <a:spcPct val="20000"/>
        </a:spcBef>
        <a:spcAft>
          <a:spcPct val="0"/>
        </a:spcAft>
        <a:buChar char="»"/>
        <a:defRPr sz="1400">
          <a:solidFill>
            <a:schemeClr val="tx1"/>
          </a:solidFill>
          <a:latin typeface="+mn-lt"/>
        </a:defRPr>
      </a:lvl8pPr>
      <a:lvl9pPr marL="3349658" indent="-190323" algn="l" rtl="0" fontAlgn="base">
        <a:spcBef>
          <a:spcPct val="20000"/>
        </a:spcBef>
        <a:spcAft>
          <a:spcPct val="0"/>
        </a:spcAft>
        <a:buChar char="»"/>
        <a:defRPr sz="1400">
          <a:solidFill>
            <a:schemeClr val="tx1"/>
          </a:solidFill>
          <a:latin typeface="+mn-lt"/>
        </a:defRPr>
      </a:lvl9pPr>
    </p:bodyStyle>
    <p:otherStyle>
      <a:defPPr>
        <a:defRPr lang="it-IT"/>
      </a:defPPr>
      <a:lvl1pPr marL="0" algn="l" defTabSz="913543" rtl="0" eaLnBrk="1" latinLnBrk="0" hangingPunct="1">
        <a:defRPr sz="1800" kern="1200">
          <a:solidFill>
            <a:schemeClr val="tx1"/>
          </a:solidFill>
          <a:latin typeface="+mn-lt"/>
          <a:ea typeface="+mn-ea"/>
          <a:cs typeface="+mn-cs"/>
        </a:defRPr>
      </a:lvl1pPr>
      <a:lvl2pPr marL="456774" algn="l" defTabSz="913543" rtl="0" eaLnBrk="1" latinLnBrk="0" hangingPunct="1">
        <a:defRPr sz="1800" kern="1200">
          <a:solidFill>
            <a:schemeClr val="tx1"/>
          </a:solidFill>
          <a:latin typeface="+mn-lt"/>
          <a:ea typeface="+mn-ea"/>
          <a:cs typeface="+mn-cs"/>
        </a:defRPr>
      </a:lvl2pPr>
      <a:lvl3pPr marL="913543" algn="l" defTabSz="913543" rtl="0" eaLnBrk="1" latinLnBrk="0" hangingPunct="1">
        <a:defRPr sz="1800" kern="1200">
          <a:solidFill>
            <a:schemeClr val="tx1"/>
          </a:solidFill>
          <a:latin typeface="+mn-lt"/>
          <a:ea typeface="+mn-ea"/>
          <a:cs typeface="+mn-cs"/>
        </a:defRPr>
      </a:lvl3pPr>
      <a:lvl4pPr marL="1370314" algn="l" defTabSz="913543" rtl="0" eaLnBrk="1" latinLnBrk="0" hangingPunct="1">
        <a:defRPr sz="1800" kern="1200">
          <a:solidFill>
            <a:schemeClr val="tx1"/>
          </a:solidFill>
          <a:latin typeface="+mn-lt"/>
          <a:ea typeface="+mn-ea"/>
          <a:cs typeface="+mn-cs"/>
        </a:defRPr>
      </a:lvl4pPr>
      <a:lvl5pPr marL="1827088" algn="l" defTabSz="913543" rtl="0" eaLnBrk="1" latinLnBrk="0" hangingPunct="1">
        <a:defRPr sz="1800" kern="1200">
          <a:solidFill>
            <a:schemeClr val="tx1"/>
          </a:solidFill>
          <a:latin typeface="+mn-lt"/>
          <a:ea typeface="+mn-ea"/>
          <a:cs typeface="+mn-cs"/>
        </a:defRPr>
      </a:lvl5pPr>
      <a:lvl6pPr marL="2283858" algn="l" defTabSz="913543" rtl="0" eaLnBrk="1" latinLnBrk="0" hangingPunct="1">
        <a:defRPr sz="1800" kern="1200">
          <a:solidFill>
            <a:schemeClr val="tx1"/>
          </a:solidFill>
          <a:latin typeface="+mn-lt"/>
          <a:ea typeface="+mn-ea"/>
          <a:cs typeface="+mn-cs"/>
        </a:defRPr>
      </a:lvl6pPr>
      <a:lvl7pPr marL="2740630" algn="l" defTabSz="913543" rtl="0" eaLnBrk="1" latinLnBrk="0" hangingPunct="1">
        <a:defRPr sz="1800" kern="1200">
          <a:solidFill>
            <a:schemeClr val="tx1"/>
          </a:solidFill>
          <a:latin typeface="+mn-lt"/>
          <a:ea typeface="+mn-ea"/>
          <a:cs typeface="+mn-cs"/>
        </a:defRPr>
      </a:lvl7pPr>
      <a:lvl8pPr marL="3197401" algn="l" defTabSz="913543" rtl="0" eaLnBrk="1" latinLnBrk="0" hangingPunct="1">
        <a:defRPr sz="1800" kern="1200">
          <a:solidFill>
            <a:schemeClr val="tx1"/>
          </a:solidFill>
          <a:latin typeface="+mn-lt"/>
          <a:ea typeface="+mn-ea"/>
          <a:cs typeface="+mn-cs"/>
        </a:defRPr>
      </a:lvl8pPr>
      <a:lvl9pPr marL="3654173" algn="l" defTabSz="913543"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spect="1" noChangeArrowheads="1"/>
          </p:cNvSpPr>
          <p:nvPr>
            <p:ph type="title"/>
          </p:nvPr>
        </p:nvSpPr>
        <p:spPr bwMode="auto">
          <a:xfrm>
            <a:off x="1217613" y="142875"/>
            <a:ext cx="74295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ctr" anchorCtr="0" compatLnSpc="1">
            <a:prstTxWarp prst="textNoShape">
              <a:avLst/>
            </a:prstTxWarp>
          </a:bodyPr>
          <a:lstStyle/>
          <a:p>
            <a:pPr lvl="0"/>
            <a:r>
              <a:rPr lang="en-US" altLang="it-IT" dirty="0" smtClean="0"/>
              <a:t>Click to edit Master title style</a:t>
            </a:r>
          </a:p>
        </p:txBody>
      </p:sp>
      <p:sp>
        <p:nvSpPr>
          <p:cNvPr id="6147" name="Rectangle 3"/>
          <p:cNvSpPr>
            <a:spLocks noGrp="1" noChangeArrowheads="1"/>
          </p:cNvSpPr>
          <p:nvPr>
            <p:ph type="body" idx="1"/>
          </p:nvPr>
        </p:nvSpPr>
        <p:spPr bwMode="auto">
          <a:xfrm>
            <a:off x="330200" y="1066800"/>
            <a:ext cx="92456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p>
            <a:pPr lvl="0"/>
            <a:r>
              <a:rPr lang="en-US" altLang="it-IT" dirty="0" smtClean="0"/>
              <a:t>Click to edit Master text styles</a:t>
            </a:r>
          </a:p>
          <a:p>
            <a:pPr lvl="1"/>
            <a:r>
              <a:rPr lang="en-US" altLang="it-IT" dirty="0" smtClean="0"/>
              <a:t>Second level</a:t>
            </a:r>
          </a:p>
          <a:p>
            <a:pPr lvl="2"/>
            <a:r>
              <a:rPr lang="en-US" altLang="it-IT" dirty="0" smtClean="0"/>
              <a:t>Third level</a:t>
            </a:r>
          </a:p>
          <a:p>
            <a:pPr lvl="3"/>
            <a:r>
              <a:rPr lang="en-US" altLang="it-IT" dirty="0" smtClean="0"/>
              <a:t>Fourth level</a:t>
            </a:r>
          </a:p>
          <a:p>
            <a:pPr lvl="4"/>
            <a:r>
              <a:rPr lang="en-US" altLang="it-IT" dirty="0" smtClean="0"/>
              <a:t>Fifth level</a:t>
            </a:r>
          </a:p>
        </p:txBody>
      </p:sp>
      <p:sp>
        <p:nvSpPr>
          <p:cNvPr id="6148" name="Rectangle 4"/>
          <p:cNvSpPr>
            <a:spLocks noGrp="1" noChangeArrowheads="1"/>
          </p:cNvSpPr>
          <p:nvPr>
            <p:ph type="dt" sz="half" idx="2"/>
          </p:nvPr>
        </p:nvSpPr>
        <p:spPr bwMode="auto">
          <a:xfrm>
            <a:off x="330200" y="6553200"/>
            <a:ext cx="20637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lgn="l">
              <a:defRPr sz="1100" b="1">
                <a:latin typeface="+mn-lt"/>
              </a:defRPr>
            </a:lvl1pPr>
          </a:lstStyle>
          <a:p>
            <a:pPr defTabSz="913543" fontAlgn="base">
              <a:spcBef>
                <a:spcPct val="0"/>
              </a:spcBef>
              <a:spcAft>
                <a:spcPct val="0"/>
              </a:spcAft>
            </a:pPr>
            <a:r>
              <a:rPr kumimoji="0" lang="it-IT" altLang="it-IT" smtClean="0">
                <a:solidFill>
                  <a:srgbClr val="000000"/>
                </a:solidFill>
                <a:latin typeface="Arial"/>
              </a:rPr>
              <a:t>Carlo Pagani</a:t>
            </a:r>
            <a:endParaRPr kumimoji="0" lang="en-US" altLang="it-IT">
              <a:solidFill>
                <a:srgbClr val="000000"/>
              </a:solidFill>
              <a:latin typeface="Arial"/>
            </a:endParaRPr>
          </a:p>
        </p:txBody>
      </p:sp>
      <p:sp>
        <p:nvSpPr>
          <p:cNvPr id="6149" name="Rectangle 5"/>
          <p:cNvSpPr>
            <a:spLocks noGrp="1" noChangeArrowheads="1"/>
          </p:cNvSpPr>
          <p:nvPr>
            <p:ph type="ftr" sz="quarter" idx="3"/>
          </p:nvPr>
        </p:nvSpPr>
        <p:spPr bwMode="auto">
          <a:xfrm>
            <a:off x="2476500" y="6553200"/>
            <a:ext cx="4953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defRPr sz="1100">
                <a:latin typeface="+mn-lt"/>
              </a:defRPr>
            </a:lvl1pPr>
          </a:lstStyle>
          <a:p>
            <a:pPr algn="ctr" defTabSz="913543" fontAlgn="base">
              <a:spcBef>
                <a:spcPct val="0"/>
              </a:spcBef>
              <a:spcAft>
                <a:spcPct val="0"/>
              </a:spcAft>
            </a:pPr>
            <a:fld id="{EEAF9F97-C823-4AD4-A458-A81883F908B7}" type="slidenum">
              <a:rPr kumimoji="0" lang="en-US" altLang="it-IT" smtClean="0">
                <a:solidFill>
                  <a:srgbClr val="000000"/>
                </a:solidFill>
                <a:latin typeface="Arial"/>
              </a:rPr>
              <a:pPr algn="ctr" defTabSz="913543" fontAlgn="base">
                <a:spcBef>
                  <a:spcPct val="0"/>
                </a:spcBef>
                <a:spcAft>
                  <a:spcPct val="0"/>
                </a:spcAft>
              </a:pPr>
              <a:t>‹#›</a:t>
            </a:fld>
            <a:endParaRPr kumimoji="0" lang="en-US" altLang="it-IT">
              <a:solidFill>
                <a:srgbClr val="000000"/>
              </a:solidFill>
              <a:latin typeface="Arial"/>
            </a:endParaRPr>
          </a:p>
        </p:txBody>
      </p:sp>
      <p:sp>
        <p:nvSpPr>
          <p:cNvPr id="6150" name="Rectangle 6"/>
          <p:cNvSpPr>
            <a:spLocks noGrp="1" noChangeArrowheads="1"/>
          </p:cNvSpPr>
          <p:nvPr>
            <p:ph type="sldNum" sz="quarter" idx="4"/>
          </p:nvPr>
        </p:nvSpPr>
        <p:spPr bwMode="auto">
          <a:xfrm>
            <a:off x="7544851" y="6443191"/>
            <a:ext cx="2063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defRPr sz="900" b="1" i="1">
                <a:latin typeface="+mn-lt"/>
              </a:defRPr>
            </a:lvl1pPr>
          </a:lstStyle>
          <a:p>
            <a:pPr algn="ctr" defTabSz="913543" fontAlgn="base">
              <a:spcBef>
                <a:spcPct val="0"/>
              </a:spcBef>
              <a:spcAft>
                <a:spcPct val="0"/>
              </a:spcAft>
            </a:pPr>
            <a:r>
              <a:rPr kumimoji="0" lang="it-IT" altLang="it-IT" sz="1100" smtClean="0">
                <a:solidFill>
                  <a:srgbClr val="000000"/>
                </a:solidFill>
                <a:latin typeface="Arial"/>
              </a:rPr>
              <a:t>LCWS2016 – SRF WS</a:t>
            </a:r>
          </a:p>
          <a:p>
            <a:pPr algn="ctr" defTabSz="913543" fontAlgn="base">
              <a:spcBef>
                <a:spcPct val="0"/>
              </a:spcBef>
              <a:spcAft>
                <a:spcPct val="0"/>
              </a:spcAft>
            </a:pPr>
            <a:r>
              <a:rPr kumimoji="0" lang="it-IT" altLang="it-IT" b="0" i="0" smtClean="0">
                <a:solidFill>
                  <a:srgbClr val="000000"/>
                </a:solidFill>
                <a:latin typeface="Arial"/>
              </a:rPr>
              <a:t>Morioka, 6 Dec. 2016</a:t>
            </a:r>
            <a:endParaRPr kumimoji="0" lang="en-US" altLang="it-IT" b="0" i="0" dirty="0">
              <a:solidFill>
                <a:srgbClr val="000000"/>
              </a:solidFill>
              <a:latin typeface="Arial"/>
            </a:endParaRPr>
          </a:p>
        </p:txBody>
      </p:sp>
      <p:sp>
        <p:nvSpPr>
          <p:cNvPr id="6159" name="Line 15"/>
          <p:cNvSpPr>
            <a:spLocks noChangeShapeType="1"/>
          </p:cNvSpPr>
          <p:nvPr userDrawn="1"/>
        </p:nvSpPr>
        <p:spPr bwMode="auto">
          <a:xfrm flipV="1">
            <a:off x="165100" y="838200"/>
            <a:ext cx="9575800" cy="0"/>
          </a:xfrm>
          <a:prstGeom prst="line">
            <a:avLst/>
          </a:prstGeom>
          <a:noFill/>
          <a:ln w="38100">
            <a:solidFill>
              <a:srgbClr val="CC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53" tIns="45676" rIns="91353" bIns="45676"/>
          <a:lstStyle/>
          <a:p>
            <a:pPr algn="ctr" defTabSz="913543" fontAlgn="base">
              <a:spcBef>
                <a:spcPct val="0"/>
              </a:spcBef>
              <a:spcAft>
                <a:spcPct val="0"/>
              </a:spcAft>
            </a:pPr>
            <a:endParaRPr kumimoji="0" lang="it-IT" sz="1400">
              <a:solidFill>
                <a:srgbClr val="000000"/>
              </a:solidFill>
              <a:latin typeface="Comic Sans MS" pitchFamily="66" charset="0"/>
            </a:endParaRPr>
          </a:p>
        </p:txBody>
      </p:sp>
      <p:pic>
        <p:nvPicPr>
          <p:cNvPr id="6161" name="Picture 17" descr="logoinfn4"/>
          <p:cNvPicPr>
            <a:picLocks noChangeAspect="1" noChangeArrowheads="1"/>
          </p:cNvPicPr>
          <p:nvPr userDrawn="1"/>
        </p:nvPicPr>
        <p:blipFill>
          <a:blip r:embed="rId5" cstate="email">
            <a:extLst>
              <a:ext uri="{28A0092B-C50C-407E-A947-70E740481C1C}">
                <a14:useLocalDpi xmlns:a14="http://schemas.microsoft.com/office/drawing/2010/main"/>
              </a:ext>
            </a:extLst>
          </a:blip>
          <a:srcRect l="5499" t="7333" r="5499" b="7333"/>
          <a:stretch>
            <a:fillRect/>
          </a:stretch>
        </p:blipFill>
        <p:spPr bwMode="auto">
          <a:xfrm>
            <a:off x="8760624" y="88907"/>
            <a:ext cx="103187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2" name="Picture 18" descr="univ_grande_colorato"/>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180580" y="66724"/>
            <a:ext cx="763588" cy="704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57716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Lst>
  <p:timing>
    <p:tnLst>
      <p:par>
        <p:cTn xmlns:p14="http://schemas.microsoft.com/office/powerpoint/2010/main" id="1" dur="indefinite" restart="never" nodeType="tmRoot"/>
      </p:par>
    </p:tnLst>
  </p:timing>
  <p:hf hdr="0"/>
  <p:txStyles>
    <p:titleStyle>
      <a:lvl1pPr algn="ctr" rtl="0" fontAlgn="base">
        <a:spcBef>
          <a:spcPct val="0"/>
        </a:spcBef>
        <a:spcAft>
          <a:spcPct val="0"/>
        </a:spcAft>
        <a:defRPr sz="2800" b="1" i="1">
          <a:solidFill>
            <a:srgbClr val="000066"/>
          </a:solidFill>
          <a:latin typeface="+mj-lt"/>
          <a:ea typeface="+mj-ea"/>
          <a:cs typeface="+mj-cs"/>
        </a:defRPr>
      </a:lvl1pPr>
      <a:lvl2pPr algn="ctr" rtl="0" fontAlgn="base">
        <a:spcBef>
          <a:spcPct val="0"/>
        </a:spcBef>
        <a:spcAft>
          <a:spcPct val="0"/>
        </a:spcAft>
        <a:defRPr sz="2800" b="1" i="1">
          <a:solidFill>
            <a:srgbClr val="000066"/>
          </a:solidFill>
          <a:latin typeface="Arial" charset="0"/>
        </a:defRPr>
      </a:lvl2pPr>
      <a:lvl3pPr algn="ctr" rtl="0" fontAlgn="base">
        <a:spcBef>
          <a:spcPct val="0"/>
        </a:spcBef>
        <a:spcAft>
          <a:spcPct val="0"/>
        </a:spcAft>
        <a:defRPr sz="2800" b="1" i="1">
          <a:solidFill>
            <a:srgbClr val="000066"/>
          </a:solidFill>
          <a:latin typeface="Arial" charset="0"/>
        </a:defRPr>
      </a:lvl3pPr>
      <a:lvl4pPr algn="ctr" rtl="0" fontAlgn="base">
        <a:spcBef>
          <a:spcPct val="0"/>
        </a:spcBef>
        <a:spcAft>
          <a:spcPct val="0"/>
        </a:spcAft>
        <a:defRPr sz="2800" b="1" i="1">
          <a:solidFill>
            <a:srgbClr val="000066"/>
          </a:solidFill>
          <a:latin typeface="Arial" charset="0"/>
        </a:defRPr>
      </a:lvl4pPr>
      <a:lvl5pPr algn="ctr" rtl="0" fontAlgn="base">
        <a:spcBef>
          <a:spcPct val="0"/>
        </a:spcBef>
        <a:spcAft>
          <a:spcPct val="0"/>
        </a:spcAft>
        <a:defRPr sz="2800" b="1" i="1">
          <a:solidFill>
            <a:srgbClr val="000066"/>
          </a:solidFill>
          <a:latin typeface="Arial" charset="0"/>
        </a:defRPr>
      </a:lvl5pPr>
      <a:lvl6pPr marL="456774" algn="ctr" rtl="0" fontAlgn="base">
        <a:spcBef>
          <a:spcPct val="0"/>
        </a:spcBef>
        <a:spcAft>
          <a:spcPct val="0"/>
        </a:spcAft>
        <a:defRPr sz="2800" b="1" i="1">
          <a:solidFill>
            <a:srgbClr val="000066"/>
          </a:solidFill>
          <a:latin typeface="Arial" charset="0"/>
        </a:defRPr>
      </a:lvl6pPr>
      <a:lvl7pPr marL="913543" algn="ctr" rtl="0" fontAlgn="base">
        <a:spcBef>
          <a:spcPct val="0"/>
        </a:spcBef>
        <a:spcAft>
          <a:spcPct val="0"/>
        </a:spcAft>
        <a:defRPr sz="2800" b="1" i="1">
          <a:solidFill>
            <a:srgbClr val="000066"/>
          </a:solidFill>
          <a:latin typeface="Arial" charset="0"/>
        </a:defRPr>
      </a:lvl7pPr>
      <a:lvl8pPr marL="1370314" algn="ctr" rtl="0" fontAlgn="base">
        <a:spcBef>
          <a:spcPct val="0"/>
        </a:spcBef>
        <a:spcAft>
          <a:spcPct val="0"/>
        </a:spcAft>
        <a:defRPr sz="2800" b="1" i="1">
          <a:solidFill>
            <a:srgbClr val="000066"/>
          </a:solidFill>
          <a:latin typeface="Arial" charset="0"/>
        </a:defRPr>
      </a:lvl8pPr>
      <a:lvl9pPr marL="1827088" algn="ctr" rtl="0" fontAlgn="base">
        <a:spcBef>
          <a:spcPct val="0"/>
        </a:spcBef>
        <a:spcAft>
          <a:spcPct val="0"/>
        </a:spcAft>
        <a:defRPr sz="2800" b="1" i="1">
          <a:solidFill>
            <a:srgbClr val="000066"/>
          </a:solidFill>
          <a:latin typeface="Arial" charset="0"/>
        </a:defRPr>
      </a:lvl9pPr>
    </p:titleStyle>
    <p:bodyStyle>
      <a:lvl1pPr algn="l" rtl="0" fontAlgn="base">
        <a:spcBef>
          <a:spcPct val="20000"/>
        </a:spcBef>
        <a:spcAft>
          <a:spcPct val="0"/>
        </a:spcAft>
        <a:buClr>
          <a:schemeClr val="tx1"/>
        </a:buClr>
        <a:buSzPct val="120000"/>
        <a:defRPr sz="2000">
          <a:solidFill>
            <a:srgbClr val="000066"/>
          </a:solidFill>
          <a:latin typeface="+mn-lt"/>
          <a:ea typeface="+mn-ea"/>
          <a:cs typeface="+mn-cs"/>
        </a:defRPr>
      </a:lvl1pPr>
      <a:lvl2pPr marL="380642" indent="-190323" algn="l" rtl="0" fontAlgn="base">
        <a:spcBef>
          <a:spcPct val="20000"/>
        </a:spcBef>
        <a:spcAft>
          <a:spcPct val="0"/>
        </a:spcAft>
        <a:buSzPct val="60000"/>
        <a:buBlip>
          <a:blip r:embed="rId7"/>
        </a:buBlip>
        <a:defRPr>
          <a:solidFill>
            <a:schemeClr val="tx1"/>
          </a:solidFill>
          <a:latin typeface="+mn-lt"/>
        </a:defRPr>
      </a:lvl2pPr>
      <a:lvl3pPr marL="761287" indent="-190323" algn="l" rtl="0" fontAlgn="base">
        <a:spcBef>
          <a:spcPct val="20000"/>
        </a:spcBef>
        <a:spcAft>
          <a:spcPct val="0"/>
        </a:spcAft>
        <a:buSzPct val="70000"/>
        <a:buBlip>
          <a:blip r:embed="rId8"/>
        </a:buBlip>
        <a:defRPr sz="1600">
          <a:solidFill>
            <a:schemeClr val="tx1"/>
          </a:solidFill>
          <a:latin typeface="+mn-lt"/>
        </a:defRPr>
      </a:lvl3pPr>
      <a:lvl4pPr marL="1141929" indent="-190323" algn="l" rtl="0" fontAlgn="base">
        <a:spcBef>
          <a:spcPct val="20000"/>
        </a:spcBef>
        <a:spcAft>
          <a:spcPct val="0"/>
        </a:spcAft>
        <a:buChar char="–"/>
        <a:defRPr sz="1400">
          <a:solidFill>
            <a:schemeClr val="tx1"/>
          </a:solidFill>
          <a:latin typeface="+mn-lt"/>
        </a:defRPr>
      </a:lvl4pPr>
      <a:lvl5pPr marL="1522572" indent="-190323" algn="l" rtl="0" fontAlgn="base">
        <a:spcBef>
          <a:spcPct val="20000"/>
        </a:spcBef>
        <a:spcAft>
          <a:spcPct val="0"/>
        </a:spcAft>
        <a:buChar char="»"/>
        <a:defRPr sz="1400">
          <a:solidFill>
            <a:schemeClr val="tx1"/>
          </a:solidFill>
          <a:latin typeface="+mn-lt"/>
        </a:defRPr>
      </a:lvl5pPr>
      <a:lvl6pPr marL="1979344" indent="-190323" algn="l" rtl="0" fontAlgn="base">
        <a:spcBef>
          <a:spcPct val="20000"/>
        </a:spcBef>
        <a:spcAft>
          <a:spcPct val="0"/>
        </a:spcAft>
        <a:buChar char="»"/>
        <a:defRPr sz="1400">
          <a:solidFill>
            <a:schemeClr val="tx1"/>
          </a:solidFill>
          <a:latin typeface="+mn-lt"/>
        </a:defRPr>
      </a:lvl6pPr>
      <a:lvl7pPr marL="2436114" indent="-190323" algn="l" rtl="0" fontAlgn="base">
        <a:spcBef>
          <a:spcPct val="20000"/>
        </a:spcBef>
        <a:spcAft>
          <a:spcPct val="0"/>
        </a:spcAft>
        <a:buChar char="»"/>
        <a:defRPr sz="1400">
          <a:solidFill>
            <a:schemeClr val="tx1"/>
          </a:solidFill>
          <a:latin typeface="+mn-lt"/>
        </a:defRPr>
      </a:lvl7pPr>
      <a:lvl8pPr marL="2892886" indent="-190323" algn="l" rtl="0" fontAlgn="base">
        <a:spcBef>
          <a:spcPct val="20000"/>
        </a:spcBef>
        <a:spcAft>
          <a:spcPct val="0"/>
        </a:spcAft>
        <a:buChar char="»"/>
        <a:defRPr sz="1400">
          <a:solidFill>
            <a:schemeClr val="tx1"/>
          </a:solidFill>
          <a:latin typeface="+mn-lt"/>
        </a:defRPr>
      </a:lvl8pPr>
      <a:lvl9pPr marL="3349658" indent="-190323" algn="l" rtl="0" fontAlgn="base">
        <a:spcBef>
          <a:spcPct val="20000"/>
        </a:spcBef>
        <a:spcAft>
          <a:spcPct val="0"/>
        </a:spcAft>
        <a:buChar char="»"/>
        <a:defRPr sz="1400">
          <a:solidFill>
            <a:schemeClr val="tx1"/>
          </a:solidFill>
          <a:latin typeface="+mn-lt"/>
        </a:defRPr>
      </a:lvl9pPr>
    </p:bodyStyle>
    <p:otherStyle>
      <a:defPPr>
        <a:defRPr lang="it-IT"/>
      </a:defPPr>
      <a:lvl1pPr marL="0" algn="l" defTabSz="913543" rtl="0" eaLnBrk="1" latinLnBrk="0" hangingPunct="1">
        <a:defRPr sz="1800" kern="1200">
          <a:solidFill>
            <a:schemeClr val="tx1"/>
          </a:solidFill>
          <a:latin typeface="+mn-lt"/>
          <a:ea typeface="+mn-ea"/>
          <a:cs typeface="+mn-cs"/>
        </a:defRPr>
      </a:lvl1pPr>
      <a:lvl2pPr marL="456774" algn="l" defTabSz="913543" rtl="0" eaLnBrk="1" latinLnBrk="0" hangingPunct="1">
        <a:defRPr sz="1800" kern="1200">
          <a:solidFill>
            <a:schemeClr val="tx1"/>
          </a:solidFill>
          <a:latin typeface="+mn-lt"/>
          <a:ea typeface="+mn-ea"/>
          <a:cs typeface="+mn-cs"/>
        </a:defRPr>
      </a:lvl2pPr>
      <a:lvl3pPr marL="913543" algn="l" defTabSz="913543" rtl="0" eaLnBrk="1" latinLnBrk="0" hangingPunct="1">
        <a:defRPr sz="1800" kern="1200">
          <a:solidFill>
            <a:schemeClr val="tx1"/>
          </a:solidFill>
          <a:latin typeface="+mn-lt"/>
          <a:ea typeface="+mn-ea"/>
          <a:cs typeface="+mn-cs"/>
        </a:defRPr>
      </a:lvl3pPr>
      <a:lvl4pPr marL="1370314" algn="l" defTabSz="913543" rtl="0" eaLnBrk="1" latinLnBrk="0" hangingPunct="1">
        <a:defRPr sz="1800" kern="1200">
          <a:solidFill>
            <a:schemeClr val="tx1"/>
          </a:solidFill>
          <a:latin typeface="+mn-lt"/>
          <a:ea typeface="+mn-ea"/>
          <a:cs typeface="+mn-cs"/>
        </a:defRPr>
      </a:lvl4pPr>
      <a:lvl5pPr marL="1827088" algn="l" defTabSz="913543" rtl="0" eaLnBrk="1" latinLnBrk="0" hangingPunct="1">
        <a:defRPr sz="1800" kern="1200">
          <a:solidFill>
            <a:schemeClr val="tx1"/>
          </a:solidFill>
          <a:latin typeface="+mn-lt"/>
          <a:ea typeface="+mn-ea"/>
          <a:cs typeface="+mn-cs"/>
        </a:defRPr>
      </a:lvl5pPr>
      <a:lvl6pPr marL="2283858" algn="l" defTabSz="913543" rtl="0" eaLnBrk="1" latinLnBrk="0" hangingPunct="1">
        <a:defRPr sz="1800" kern="1200">
          <a:solidFill>
            <a:schemeClr val="tx1"/>
          </a:solidFill>
          <a:latin typeface="+mn-lt"/>
          <a:ea typeface="+mn-ea"/>
          <a:cs typeface="+mn-cs"/>
        </a:defRPr>
      </a:lvl6pPr>
      <a:lvl7pPr marL="2740630" algn="l" defTabSz="913543" rtl="0" eaLnBrk="1" latinLnBrk="0" hangingPunct="1">
        <a:defRPr sz="1800" kern="1200">
          <a:solidFill>
            <a:schemeClr val="tx1"/>
          </a:solidFill>
          <a:latin typeface="+mn-lt"/>
          <a:ea typeface="+mn-ea"/>
          <a:cs typeface="+mn-cs"/>
        </a:defRPr>
      </a:lvl7pPr>
      <a:lvl8pPr marL="3197401" algn="l" defTabSz="913543" rtl="0" eaLnBrk="1" latinLnBrk="0" hangingPunct="1">
        <a:defRPr sz="1800" kern="1200">
          <a:solidFill>
            <a:schemeClr val="tx1"/>
          </a:solidFill>
          <a:latin typeface="+mn-lt"/>
          <a:ea typeface="+mn-ea"/>
          <a:cs typeface="+mn-cs"/>
        </a:defRPr>
      </a:lvl8pPr>
      <a:lvl9pPr marL="3654173" algn="l" defTabSz="91354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package" Target="../embeddings/Microsoft_Word___1.docx"/><Relationship Id="rId5" Type="http://schemas.openxmlformats.org/officeDocument/2006/relationships/image" Target="../media/image36.emf"/><Relationship Id="rId1" Type="http://schemas.openxmlformats.org/officeDocument/2006/relationships/vmlDrawing" Target="../drawings/vmlDrawing1.vml"/><Relationship Id="rId2"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image" Target="../media/image38.emf"/><Relationship Id="rId1" Type="http://schemas.openxmlformats.org/officeDocument/2006/relationships/slideLayout" Target="../slideLayouts/slideLayout33.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image" Target="../media/image39.jpeg"/><Relationship Id="rId3" Type="http://schemas.openxmlformats.org/officeDocument/2006/relationships/image" Target="../media/image40.jpe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jpeg"/><Relationship Id="rId1" Type="http://schemas.openxmlformats.org/officeDocument/2006/relationships/slideLayout" Target="../slideLayouts/slideLayout47.xml"/><Relationship Id="rId2" Type="http://schemas.openxmlformats.org/officeDocument/2006/relationships/image" Target="../media/image41.jpeg"/></Relationships>
</file>

<file path=ppt/slides/_rels/slide16.xml.rels><?xml version="1.0" encoding="UTF-8" standalone="yes"?>
<Relationships xmlns="http://schemas.openxmlformats.org/package/2006/relationships"><Relationship Id="rId3" Type="http://schemas.openxmlformats.org/officeDocument/2006/relationships/image" Target="../media/image46.tiff"/><Relationship Id="rId4" Type="http://schemas.openxmlformats.org/officeDocument/2006/relationships/image" Target="../media/image47.tiff"/><Relationship Id="rId5" Type="http://schemas.openxmlformats.org/officeDocument/2006/relationships/image" Target="../media/image48.tiff"/><Relationship Id="rId6" Type="http://schemas.openxmlformats.org/officeDocument/2006/relationships/image" Target="../media/image49.tiff"/><Relationship Id="rId1" Type="http://schemas.openxmlformats.org/officeDocument/2006/relationships/slideLayout" Target="../slideLayouts/slideLayout47.xml"/><Relationship Id="rId2" Type="http://schemas.openxmlformats.org/officeDocument/2006/relationships/image" Target="../media/image45.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image" Target="../media/image5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image" Target="../media/image51.jpeg"/><Relationship Id="rId3" Type="http://schemas.openxmlformats.org/officeDocument/2006/relationships/image" Target="../media/image5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4.xml"/><Relationship Id="rId2" Type="http://schemas.openxmlformats.org/officeDocument/2006/relationships/image" Target="../media/image11.png"/><Relationship Id="rId3"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64.xml"/><Relationship Id="rId2" Type="http://schemas.openxmlformats.org/officeDocument/2006/relationships/image" Target="../media/image53.png"/></Relationships>
</file>

<file path=ppt/slides/_rels/slide23.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58.jpeg"/><Relationship Id="rId1" Type="http://schemas.openxmlformats.org/officeDocument/2006/relationships/slideLayout" Target="../slideLayouts/slideLayout64.xml"/><Relationship Id="rId2" Type="http://schemas.openxmlformats.org/officeDocument/2006/relationships/image" Target="../media/image56.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image" Target="../media/image5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image" Target="../media/image60.jpeg"/><Relationship Id="rId3" Type="http://schemas.openxmlformats.org/officeDocument/2006/relationships/image" Target="../media/image61.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4.xml"/><Relationship Id="rId2" Type="http://schemas.openxmlformats.org/officeDocument/2006/relationships/image" Target="../media/image62.png"/></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jpeg"/><Relationship Id="rId5" Type="http://schemas.openxmlformats.org/officeDocument/2006/relationships/image" Target="../media/image66.jpeg"/><Relationship Id="rId1" Type="http://schemas.openxmlformats.org/officeDocument/2006/relationships/slideLayout" Target="../slideLayouts/slideLayout7.xml"/><Relationship Id="rId2" Type="http://schemas.openxmlformats.org/officeDocument/2006/relationships/image" Target="../media/image63.png"/></Relationships>
</file>

<file path=ppt/slides/_rels/slide34.xml.rels><?xml version="1.0" encoding="UTF-8" standalone="yes"?>
<Relationships xmlns="http://schemas.openxmlformats.org/package/2006/relationships"><Relationship Id="rId3" Type="http://schemas.openxmlformats.org/officeDocument/2006/relationships/image" Target="../media/image68.jpeg"/><Relationship Id="rId4" Type="http://schemas.openxmlformats.org/officeDocument/2006/relationships/image" Target="../media/image69.tiff"/><Relationship Id="rId1" Type="http://schemas.openxmlformats.org/officeDocument/2006/relationships/slideLayout" Target="../slideLayouts/slideLayout78.xml"/><Relationship Id="rId2" Type="http://schemas.openxmlformats.org/officeDocument/2006/relationships/image" Target="../media/image67.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37.xml.rels><?xml version="1.0" encoding="UTF-8" standalone="yes"?>
<Relationships xmlns="http://schemas.openxmlformats.org/package/2006/relationships"><Relationship Id="rId3" Type="http://schemas.microsoft.com/office/2007/relationships/hdphoto" Target="../media/hdphoto4.wdp"/><Relationship Id="rId4" Type="http://schemas.openxmlformats.org/officeDocument/2006/relationships/image" Target="../media/image71.png"/><Relationship Id="rId5" Type="http://schemas.openxmlformats.org/officeDocument/2006/relationships/image" Target="../media/image72.png"/><Relationship Id="rId6" Type="http://schemas.openxmlformats.org/officeDocument/2006/relationships/image" Target="../media/image73.jpeg"/><Relationship Id="rId1" Type="http://schemas.openxmlformats.org/officeDocument/2006/relationships/slideLayout" Target="../slideLayouts/slideLayout79.xml"/><Relationship Id="rId2" Type="http://schemas.openxmlformats.org/officeDocument/2006/relationships/image" Target="../media/image70.png"/></Relationships>
</file>

<file path=ppt/slides/_rels/slide38.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76.png"/><Relationship Id="rId5" Type="http://schemas.openxmlformats.org/officeDocument/2006/relationships/image" Target="../media/image77.emf"/><Relationship Id="rId1" Type="http://schemas.openxmlformats.org/officeDocument/2006/relationships/slideLayout" Target="../slideLayouts/slideLayout90.xml"/><Relationship Id="rId2" Type="http://schemas.openxmlformats.org/officeDocument/2006/relationships/image" Target="../media/image7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1.xml.rels><?xml version="1.0" encoding="UTF-8" standalone="yes"?>
<Relationships xmlns="http://schemas.openxmlformats.org/package/2006/relationships"><Relationship Id="rId3" Type="http://schemas.openxmlformats.org/officeDocument/2006/relationships/image" Target="../media/image78.wmf"/><Relationship Id="rId4" Type="http://schemas.openxmlformats.org/officeDocument/2006/relationships/image" Target="../media/image79.png"/><Relationship Id="rId5" Type="http://schemas.openxmlformats.org/officeDocument/2006/relationships/image" Target="../media/image80.png"/><Relationship Id="rId1" Type="http://schemas.openxmlformats.org/officeDocument/2006/relationships/slideLayout" Target="../slideLayouts/slideLayout101.xml"/><Relationship Id="rId2" Type="http://schemas.openxmlformats.org/officeDocument/2006/relationships/image" Target="../media/image620.png"/></Relationships>
</file>

<file path=ppt/slides/_rels/slide42.xml.rels><?xml version="1.0" encoding="UTF-8" standalone="yes"?>
<Relationships xmlns="http://schemas.openxmlformats.org/package/2006/relationships"><Relationship Id="rId9" Type="http://schemas.openxmlformats.org/officeDocument/2006/relationships/image" Target="../media/image87.png"/><Relationship Id="rId20" Type="http://schemas.openxmlformats.org/officeDocument/2006/relationships/image" Target="../media/image98.png"/><Relationship Id="rId21" Type="http://schemas.openxmlformats.org/officeDocument/2006/relationships/image" Target="../media/image99.png"/><Relationship Id="rId10" Type="http://schemas.openxmlformats.org/officeDocument/2006/relationships/image" Target="../media/image88.png"/><Relationship Id="rId11" Type="http://schemas.openxmlformats.org/officeDocument/2006/relationships/image" Target="../media/image89.png"/><Relationship Id="rId12" Type="http://schemas.openxmlformats.org/officeDocument/2006/relationships/image" Target="../media/image90.png"/><Relationship Id="rId13" Type="http://schemas.openxmlformats.org/officeDocument/2006/relationships/image" Target="../media/image91.png"/><Relationship Id="rId14" Type="http://schemas.openxmlformats.org/officeDocument/2006/relationships/image" Target="../media/image92.png"/><Relationship Id="rId15" Type="http://schemas.openxmlformats.org/officeDocument/2006/relationships/image" Target="../media/image93.png"/><Relationship Id="rId16" Type="http://schemas.openxmlformats.org/officeDocument/2006/relationships/image" Target="../media/image94.png"/><Relationship Id="rId17" Type="http://schemas.openxmlformats.org/officeDocument/2006/relationships/image" Target="../media/image95.png"/><Relationship Id="rId18" Type="http://schemas.openxmlformats.org/officeDocument/2006/relationships/image" Target="../media/image96.png"/><Relationship Id="rId19" Type="http://schemas.openxmlformats.org/officeDocument/2006/relationships/image" Target="../media/image97.png"/><Relationship Id="rId1" Type="http://schemas.openxmlformats.org/officeDocument/2006/relationships/slideLayout" Target="../slideLayouts/slideLayout106.xml"/><Relationship Id="rId2" Type="http://schemas.openxmlformats.org/officeDocument/2006/relationships/image" Target="../media/image81.png"/><Relationship Id="rId3" Type="http://schemas.openxmlformats.org/officeDocument/2006/relationships/image" Target="../media/image750.png"/><Relationship Id="rId4" Type="http://schemas.openxmlformats.org/officeDocument/2006/relationships/image" Target="../media/image82.png"/><Relationship Id="rId5" Type="http://schemas.openxmlformats.org/officeDocument/2006/relationships/image" Target="../media/image83.jpeg"/><Relationship Id="rId6" Type="http://schemas.openxmlformats.org/officeDocument/2006/relationships/image" Target="../media/image84.png"/><Relationship Id="rId7" Type="http://schemas.openxmlformats.org/officeDocument/2006/relationships/image" Target="../media/image85.png"/><Relationship Id="rId8" Type="http://schemas.openxmlformats.org/officeDocument/2006/relationships/image" Target="../media/image86.png"/></Relationships>
</file>

<file path=ppt/slides/_rels/slide43.xml.rels><?xml version="1.0" encoding="UTF-8" standalone="yes"?>
<Relationships xmlns="http://schemas.openxmlformats.org/package/2006/relationships"><Relationship Id="rId3" Type="http://schemas.openxmlformats.org/officeDocument/2006/relationships/image" Target="../media/image101.png"/><Relationship Id="rId4" Type="http://schemas.openxmlformats.org/officeDocument/2006/relationships/image" Target="../media/image102.png"/><Relationship Id="rId1" Type="http://schemas.openxmlformats.org/officeDocument/2006/relationships/slideLayout" Target="../slideLayouts/slideLayout109.xml"/><Relationship Id="rId2" Type="http://schemas.openxmlformats.org/officeDocument/2006/relationships/image" Target="../media/image100.png"/></Relationships>
</file>

<file path=ppt/slides/_rels/slide44.xml.rels><?xml version="1.0" encoding="UTF-8" standalone="yes"?>
<Relationships xmlns="http://schemas.openxmlformats.org/package/2006/relationships"><Relationship Id="rId3" Type="http://schemas.openxmlformats.org/officeDocument/2006/relationships/image" Target="../media/image104.png"/><Relationship Id="rId4" Type="http://schemas.openxmlformats.org/officeDocument/2006/relationships/image" Target="../media/image105.png"/><Relationship Id="rId5" Type="http://schemas.openxmlformats.org/officeDocument/2006/relationships/image" Target="../media/image106.png"/><Relationship Id="rId6" Type="http://schemas.openxmlformats.org/officeDocument/2006/relationships/image" Target="../media/image107.png"/><Relationship Id="rId7" Type="http://schemas.openxmlformats.org/officeDocument/2006/relationships/image" Target="../media/image108.jpg"/><Relationship Id="rId8" Type="http://schemas.openxmlformats.org/officeDocument/2006/relationships/image" Target="../media/image109.png"/><Relationship Id="rId9" Type="http://schemas.openxmlformats.org/officeDocument/2006/relationships/image" Target="../media/image110.png"/><Relationship Id="rId1" Type="http://schemas.openxmlformats.org/officeDocument/2006/relationships/slideLayout" Target="../slideLayouts/slideLayout114.xml"/><Relationship Id="rId2" Type="http://schemas.openxmlformats.org/officeDocument/2006/relationships/image" Target="../media/image103.jpeg"/></Relationships>
</file>

<file path=ppt/slides/_rels/slide45.xml.rels><?xml version="1.0" encoding="UTF-8" standalone="yes"?>
<Relationships xmlns="http://schemas.openxmlformats.org/package/2006/relationships"><Relationship Id="rId3" Type="http://schemas.openxmlformats.org/officeDocument/2006/relationships/image" Target="../media/image112.png"/><Relationship Id="rId4" Type="http://schemas.openxmlformats.org/officeDocument/2006/relationships/image" Target="../media/image113.png"/><Relationship Id="rId5" Type="http://schemas.openxmlformats.org/officeDocument/2006/relationships/image" Target="../media/image114.jpeg"/><Relationship Id="rId1" Type="http://schemas.openxmlformats.org/officeDocument/2006/relationships/slideLayout" Target="../slideLayouts/slideLayout114.xml"/><Relationship Id="rId2" Type="http://schemas.openxmlformats.org/officeDocument/2006/relationships/image" Target="../media/image11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8.xml"/><Relationship Id="rId2" Type="http://schemas.openxmlformats.org/officeDocument/2006/relationships/image" Target="../media/image14.jpeg"/></Relationships>
</file>

<file path=ppt/slides/_rels/slide49.xml.rels><?xml version="1.0" encoding="UTF-8" standalone="yes"?>
<Relationships xmlns="http://schemas.openxmlformats.org/package/2006/relationships"><Relationship Id="rId3" Type="http://schemas.openxmlformats.org/officeDocument/2006/relationships/image" Target="../media/image116.PNG"/><Relationship Id="rId4" Type="http://schemas.openxmlformats.org/officeDocument/2006/relationships/image" Target="../media/image117.jpeg"/><Relationship Id="rId1" Type="http://schemas.openxmlformats.org/officeDocument/2006/relationships/slideLayout" Target="../slideLayouts/slideLayout130.xml"/><Relationship Id="rId2" Type="http://schemas.openxmlformats.org/officeDocument/2006/relationships/image" Target="../media/image1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0.xml"/><Relationship Id="rId2" Type="http://schemas.openxmlformats.org/officeDocument/2006/relationships/image" Target="../media/image118.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9.xml"/><Relationship Id="rId2" Type="http://schemas.openxmlformats.org/officeDocument/2006/relationships/image" Target="../media/image119.jpeg"/></Relationships>
</file>

<file path=ppt/slides/_rels/slide52.xml.rels><?xml version="1.0" encoding="UTF-8" standalone="yes"?>
<Relationships xmlns="http://schemas.openxmlformats.org/package/2006/relationships"><Relationship Id="rId3" Type="http://schemas.openxmlformats.org/officeDocument/2006/relationships/image" Target="../media/image121.png"/><Relationship Id="rId4" Type="http://schemas.openxmlformats.org/officeDocument/2006/relationships/image" Target="../media/image122.jpeg"/><Relationship Id="rId5" Type="http://schemas.openxmlformats.org/officeDocument/2006/relationships/image" Target="../media/image123.jpeg"/><Relationship Id="rId1" Type="http://schemas.openxmlformats.org/officeDocument/2006/relationships/slideLayout" Target="../slideLayouts/slideLayout144.xml"/><Relationship Id="rId2" Type="http://schemas.openxmlformats.org/officeDocument/2006/relationships/image" Target="../media/image120.png"/></Relationships>
</file>

<file path=ppt/slides/_rels/slide53.xml.rels><?xml version="1.0" encoding="UTF-8" standalone="yes"?>
<Relationships xmlns="http://schemas.openxmlformats.org/package/2006/relationships"><Relationship Id="rId3" Type="http://schemas.openxmlformats.org/officeDocument/2006/relationships/image" Target="../media/image125.png"/><Relationship Id="rId4" Type="http://schemas.openxmlformats.org/officeDocument/2006/relationships/image" Target="../media/image126.png"/><Relationship Id="rId1" Type="http://schemas.openxmlformats.org/officeDocument/2006/relationships/slideLayout" Target="../slideLayouts/slideLayout144.xml"/><Relationship Id="rId2" Type="http://schemas.openxmlformats.org/officeDocument/2006/relationships/image" Target="../media/image12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9.xml"/><Relationship Id="rId2" Type="http://schemas.openxmlformats.org/officeDocument/2006/relationships/image" Target="../media/image14.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1.xml"/><Relationship Id="rId2" Type="http://schemas.openxmlformats.org/officeDocument/2006/relationships/image" Target="../media/image127.png"/><Relationship Id="rId3" Type="http://schemas.openxmlformats.org/officeDocument/2006/relationships/image" Target="../media/image128.png"/></Relationships>
</file>

<file path=ppt/slides/_rels/slide57.xml.rels><?xml version="1.0" encoding="UTF-8" standalone="yes"?>
<Relationships xmlns="http://schemas.openxmlformats.org/package/2006/relationships"><Relationship Id="rId3" Type="http://schemas.openxmlformats.org/officeDocument/2006/relationships/image" Target="../media/image130.jpeg"/><Relationship Id="rId4" Type="http://schemas.openxmlformats.org/officeDocument/2006/relationships/image" Target="../media/image131.png"/><Relationship Id="rId1" Type="http://schemas.openxmlformats.org/officeDocument/2006/relationships/slideLayout" Target="../slideLayouts/slideLayout151.xml"/><Relationship Id="rId2" Type="http://schemas.openxmlformats.org/officeDocument/2006/relationships/image" Target="../media/image129.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0.xml"/><Relationship Id="rId2" Type="http://schemas.openxmlformats.org/officeDocument/2006/relationships/image" Target="../media/image132.png"/></Relationships>
</file>

<file path=ppt/slides/_rels/slide59.xml.rels><?xml version="1.0" encoding="UTF-8" standalone="yes"?>
<Relationships xmlns="http://schemas.openxmlformats.org/package/2006/relationships"><Relationship Id="rId3" Type="http://schemas.openxmlformats.org/officeDocument/2006/relationships/image" Target="../media/image133.emf"/><Relationship Id="rId4" Type="http://schemas.openxmlformats.org/officeDocument/2006/relationships/image" Target="../media/image134.png"/><Relationship Id="rId5" Type="http://schemas.openxmlformats.org/officeDocument/2006/relationships/image" Target="../media/image135.jpeg"/><Relationship Id="rId1" Type="http://schemas.openxmlformats.org/officeDocument/2006/relationships/slideLayout" Target="../slideLayouts/slideLayout161.xml"/><Relationship Id="rId2" Type="http://schemas.openxmlformats.org/officeDocument/2006/relationships/image" Target="../media/image13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61.xml"/><Relationship Id="rId2" Type="http://schemas.openxmlformats.org/officeDocument/2006/relationships/notesSlide" Target="../notesSlides/notesSlide5.xml"/><Relationship Id="rId3" Type="http://schemas.openxmlformats.org/officeDocument/2006/relationships/image" Target="../media/image1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xml"/><Relationship Id="rId3" Type="http://schemas.openxmlformats.org/officeDocument/2006/relationships/image" Target="../media/image3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1403149"/>
            <a:ext cx="8420100" cy="2197467"/>
          </a:xfrm>
          <a:solidFill>
            <a:srgbClr val="CCFFCC"/>
          </a:solidFill>
        </p:spPr>
        <p:txBody>
          <a:bodyPr>
            <a:normAutofit/>
          </a:bodyPr>
          <a:lstStyle/>
          <a:p>
            <a:r>
              <a:rPr kumimoji="1" lang="en-US" altLang="ja-JP" b="1" dirty="0" smtClean="0"/>
              <a:t>Report of a </a:t>
            </a:r>
            <a:r>
              <a:rPr lang="en-US" altLang="ja-JP" b="1" dirty="0" smtClean="0"/>
              <a:t>Mini-Workshop on </a:t>
            </a:r>
            <a:br>
              <a:rPr lang="en-US" altLang="ja-JP" b="1" dirty="0" smtClean="0"/>
            </a:br>
            <a:r>
              <a:rPr lang="en-US" altLang="ja-JP" b="1" dirty="0" smtClean="0"/>
              <a:t>Worldwide SRF R&amp;D Plans </a:t>
            </a:r>
            <a:r>
              <a:rPr kumimoji="1" lang="en-US" altLang="ja-JP" b="1" dirty="0" smtClean="0"/>
              <a:t> </a:t>
            </a:r>
            <a:endParaRPr kumimoji="1" lang="ja-JP" altLang="en-US" b="1" dirty="0"/>
          </a:p>
        </p:txBody>
      </p:sp>
      <p:sp>
        <p:nvSpPr>
          <p:cNvPr id="3" name="サブタイトル 2"/>
          <p:cNvSpPr>
            <a:spLocks noGrp="1"/>
          </p:cNvSpPr>
          <p:nvPr>
            <p:ph type="subTitle" idx="1"/>
          </p:nvPr>
        </p:nvSpPr>
        <p:spPr/>
        <p:txBody>
          <a:bodyPr>
            <a:normAutofit/>
          </a:bodyPr>
          <a:lstStyle/>
          <a:p>
            <a:r>
              <a:rPr lang="en-US" altLang="ja-JP" dirty="0" smtClean="0">
                <a:solidFill>
                  <a:schemeClr val="tx1"/>
                </a:solidFill>
              </a:rPr>
              <a:t>Akira Yamamoto</a:t>
            </a:r>
          </a:p>
          <a:p>
            <a:endParaRPr kumimoji="1" lang="en-US" altLang="ja-JP" dirty="0" smtClean="0">
              <a:solidFill>
                <a:schemeClr val="tx1"/>
              </a:solidFill>
            </a:endParaRPr>
          </a:p>
          <a:p>
            <a:r>
              <a:rPr lang="en-US" altLang="ja-JP" dirty="0" smtClean="0">
                <a:solidFill>
                  <a:schemeClr val="tx1"/>
                </a:solidFill>
              </a:rPr>
              <a:t>Dec. 6, 2016</a:t>
            </a:r>
            <a:endParaRPr kumimoji="1" lang="en-US" altLang="ja-JP" dirty="0" smtClean="0">
              <a:solidFill>
                <a:schemeClr val="tx1"/>
              </a:solidFill>
            </a:endParaRPr>
          </a:p>
        </p:txBody>
      </p:sp>
    </p:spTree>
    <p:extLst>
      <p:ext uri="{BB962C8B-B14F-4D97-AF65-F5344CB8AC3E}">
        <p14:creationId xmlns:p14="http://schemas.microsoft.com/office/powerpoint/2010/main" val="195345894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47655" y="740956"/>
            <a:ext cx="9508608" cy="5059363"/>
          </a:xfrm>
        </p:spPr>
        <p:txBody>
          <a:bodyPr/>
          <a:lstStyle/>
          <a:p>
            <a:pPr marL="233144" indent="-233144"/>
            <a:r>
              <a:rPr lang="en-US" sz="1800" dirty="0">
                <a:latin typeface="+mj-lt"/>
              </a:rPr>
              <a:t>Working groups at FNAL and KEK identified several important R&amp;D pathways for the ILC cost reduction, and grouped them under short (3 years), medium (5 years) and long (10 years) term efforts.</a:t>
            </a:r>
          </a:p>
          <a:p>
            <a:pPr marL="233144" indent="-233144"/>
            <a:r>
              <a:rPr lang="en-US" sz="1800" dirty="0">
                <a:latin typeface="+mj-lt"/>
              </a:rPr>
              <a:t>The table below presents the proposed R&amp;D timeline for cost reduction on which FNAL will focus, while KEK will focus on cost reduction of cavity material, fabrication and chemical processing as well as on synergetic with FNAL efforts on improving cavity high Q / high gradient and input couplers.</a:t>
            </a:r>
          </a:p>
        </p:txBody>
      </p:sp>
      <p:sp>
        <p:nvSpPr>
          <p:cNvPr id="7" name="Title 6"/>
          <p:cNvSpPr>
            <a:spLocks noGrp="1"/>
          </p:cNvSpPr>
          <p:nvPr>
            <p:ph type="title"/>
          </p:nvPr>
        </p:nvSpPr>
        <p:spPr>
          <a:xfrm>
            <a:off x="391712" y="251765"/>
            <a:ext cx="9266717" cy="427877"/>
          </a:xfrm>
        </p:spPr>
        <p:txBody>
          <a:bodyPr/>
          <a:lstStyle/>
          <a:p>
            <a:r>
              <a:rPr lang="en-US" sz="2300" dirty="0"/>
              <a:t>ILC cost reduction – proposed SRF R&amp;D at FNAL</a:t>
            </a:r>
          </a:p>
        </p:txBody>
      </p:sp>
      <p:sp>
        <p:nvSpPr>
          <p:cNvPr id="3" name="Date Placeholder 2"/>
          <p:cNvSpPr>
            <a:spLocks noGrp="1"/>
          </p:cNvSpPr>
          <p:nvPr>
            <p:ph type="dt" sz="half" idx="2"/>
          </p:nvPr>
        </p:nvSpPr>
        <p:spPr/>
        <p:txBody>
          <a:bodyPr/>
          <a:lstStyle/>
          <a:p>
            <a:pPr>
              <a:defRPr/>
            </a:pPr>
            <a:r>
              <a:rPr lang="en-US" smtClean="0"/>
              <a:t>LCWS'16</a:t>
            </a:r>
            <a:endParaRPr lang="en-US" dirty="0"/>
          </a:p>
        </p:txBody>
      </p:sp>
      <p:sp>
        <p:nvSpPr>
          <p:cNvPr id="4" name="Footer Placeholder 3"/>
          <p:cNvSpPr>
            <a:spLocks noGrp="1"/>
          </p:cNvSpPr>
          <p:nvPr>
            <p:ph type="ftr" sz="quarter" idx="3"/>
          </p:nvPr>
        </p:nvSpPr>
        <p:spPr/>
        <p:txBody>
          <a:bodyPr/>
          <a:lstStyle/>
          <a:p>
            <a:pPr>
              <a:defRPr/>
            </a:pPr>
            <a:r>
              <a:rPr lang="en-US" smtClean="0"/>
              <a:t>N. Solyak | R&amp;D on ILC cost reduction</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3576304139"/>
              </p:ext>
            </p:extLst>
          </p:nvPr>
        </p:nvGraphicFramePr>
        <p:xfrm>
          <a:off x="798235" y="2946309"/>
          <a:ext cx="8602398" cy="3910013"/>
        </p:xfrm>
        <a:graphic>
          <a:graphicData uri="http://schemas.openxmlformats.org/presentationml/2006/ole">
            <mc:AlternateContent xmlns:mc="http://schemas.openxmlformats.org/markup-compatibility/2006">
              <mc:Choice xmlns:v="urn:schemas-microsoft-com:vml" Requires="v">
                <p:oleObj spid="_x0000_s1069" name="文書" r:id="rId4" imgW="7409409" imgH="3657460" progId="Word.Document.12">
                  <p:embed/>
                </p:oleObj>
              </mc:Choice>
              <mc:Fallback>
                <p:oleObj name="文書" r:id="rId4" imgW="7409409" imgH="3657460" progId="Word.Document.12">
                  <p:embed/>
                  <p:pic>
                    <p:nvPicPr>
                      <p:cNvPr id="0" name=""/>
                      <p:cNvPicPr/>
                      <p:nvPr/>
                    </p:nvPicPr>
                    <p:blipFill>
                      <a:blip r:embed="rId5"/>
                      <a:stretch>
                        <a:fillRect/>
                      </a:stretch>
                    </p:blipFill>
                    <p:spPr>
                      <a:xfrm>
                        <a:off x="798235" y="2946309"/>
                        <a:ext cx="8602398" cy="3910013"/>
                      </a:xfrm>
                      <a:prstGeom prst="rect">
                        <a:avLst/>
                      </a:prstGeom>
                    </p:spPr>
                  </p:pic>
                </p:oleObj>
              </mc:Fallback>
            </mc:AlternateContent>
          </a:graphicData>
        </a:graphic>
      </p:graphicFrame>
      <p:sp>
        <p:nvSpPr>
          <p:cNvPr id="2" name="角丸四角形 1"/>
          <p:cNvSpPr/>
          <p:nvPr/>
        </p:nvSpPr>
        <p:spPr>
          <a:xfrm>
            <a:off x="1399013" y="3878114"/>
            <a:ext cx="7714948" cy="522967"/>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lIns="91432" tIns="45716" rIns="91432" bIns="45716" spcCol="0" rtlCol="0" anchor="ctr"/>
          <a:lstStyle/>
          <a:p>
            <a:pPr algn="ctr"/>
            <a:endParaRPr kumimoji="1" lang="ja-JP" altLang="en-US"/>
          </a:p>
        </p:txBody>
      </p:sp>
    </p:spTree>
    <p:extLst>
      <p:ext uri="{BB962C8B-B14F-4D97-AF65-F5344CB8AC3E}">
        <p14:creationId xmlns:p14="http://schemas.microsoft.com/office/powerpoint/2010/main" val="104284515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4" cstate="email">
            <a:extLst>
              <a:ext uri="{28A0092B-C50C-407E-A947-70E740481C1C}">
                <a14:useLocalDpi xmlns:a14="http://schemas.microsoft.com/office/drawing/2010/main"/>
              </a:ext>
            </a:extLst>
          </a:blip>
          <a:srcRect t="9938" b="10786"/>
          <a:stretch/>
        </p:blipFill>
        <p:spPr>
          <a:xfrm flipV="1">
            <a:off x="-9903" y="621940"/>
            <a:ext cx="9935718" cy="5402475"/>
          </a:xfrm>
          <a:prstGeom prst="rect">
            <a:avLst/>
          </a:prstGeom>
        </p:spPr>
      </p:pic>
      <p:sp>
        <p:nvSpPr>
          <p:cNvPr id="2" name="Title 1"/>
          <p:cNvSpPr>
            <a:spLocks noGrp="1"/>
          </p:cNvSpPr>
          <p:nvPr>
            <p:ph type="ctrTitle"/>
          </p:nvPr>
        </p:nvSpPr>
        <p:spPr/>
        <p:txBody>
          <a:bodyPr/>
          <a:lstStyle/>
          <a:p>
            <a:r>
              <a:rPr lang="en-US" dirty="0" err="1" smtClean="0">
                <a:solidFill>
                  <a:schemeClr val="tx1"/>
                </a:solidFill>
                <a:latin typeface="Arial" panose="020B0604020202020204" pitchFamily="34" charset="0"/>
                <a:cs typeface="Arial" panose="020B0604020202020204" pitchFamily="34" charset="0"/>
              </a:rPr>
              <a:t>Jlab</a:t>
            </a:r>
            <a:r>
              <a:rPr lang="en-US" dirty="0" smtClean="0">
                <a:solidFill>
                  <a:schemeClr val="tx1"/>
                </a:solidFill>
                <a:latin typeface="Arial" panose="020B0604020202020204" pitchFamily="34" charset="0"/>
                <a:cs typeface="Arial" panose="020B0604020202020204" pitchFamily="34" charset="0"/>
              </a:rPr>
              <a:t> status and plans</a:t>
            </a:r>
            <a:endParaRPr lang="en-US" dirty="0">
              <a:solidFill>
                <a:schemeClr val="tx1"/>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0" y="3496712"/>
            <a:ext cx="9906000" cy="2494483"/>
          </a:xfrm>
        </p:spPr>
        <p:txBody>
          <a:bodyPr>
            <a:normAutofit/>
          </a:bodyPr>
          <a:lstStyle/>
          <a:p>
            <a:r>
              <a:rPr lang="en-US" dirty="0" smtClean="0">
                <a:solidFill>
                  <a:srgbClr val="0000FF"/>
                </a:solidFill>
                <a:latin typeface="Arial" panose="020B0604020202020204" pitchFamily="34" charset="0"/>
                <a:cs typeface="Arial" panose="020B0604020202020204" pitchFamily="34" charset="0"/>
              </a:rPr>
              <a:t>Bob </a:t>
            </a:r>
            <a:r>
              <a:rPr lang="en-US" dirty="0" err="1" smtClean="0">
                <a:solidFill>
                  <a:srgbClr val="0000FF"/>
                </a:solidFill>
                <a:latin typeface="Arial" panose="020B0604020202020204" pitchFamily="34" charset="0"/>
                <a:cs typeface="Arial" panose="020B0604020202020204" pitchFamily="34" charset="0"/>
              </a:rPr>
              <a:t>Rimmer</a:t>
            </a:r>
            <a:endParaRPr lang="en-US" dirty="0" smtClean="0">
              <a:solidFill>
                <a:srgbClr val="0000FF"/>
              </a:solidFill>
              <a:latin typeface="Arial" panose="020B0604020202020204" pitchFamily="34" charset="0"/>
              <a:cs typeface="Arial" panose="020B0604020202020204" pitchFamily="34" charset="0"/>
            </a:endParaRPr>
          </a:p>
          <a:p>
            <a:r>
              <a:rPr lang="en-US" dirty="0" smtClean="0">
                <a:solidFill>
                  <a:srgbClr val="0000FF"/>
                </a:solidFill>
              </a:rPr>
              <a:t>for</a:t>
            </a:r>
            <a:endParaRPr lang="en-US" dirty="0" smtClean="0">
              <a:solidFill>
                <a:srgbClr val="0000FF"/>
              </a:solidFill>
              <a:latin typeface="Arial" panose="020B0604020202020204" pitchFamily="34" charset="0"/>
              <a:cs typeface="Arial" panose="020B0604020202020204" pitchFamily="34" charset="0"/>
            </a:endParaRPr>
          </a:p>
          <a:p>
            <a:r>
              <a:rPr lang="en-US" dirty="0" err="1" smtClean="0">
                <a:solidFill>
                  <a:srgbClr val="0000FF"/>
                </a:solidFill>
                <a:latin typeface="Arial" panose="020B0604020202020204" pitchFamily="34" charset="0"/>
                <a:cs typeface="Arial" panose="020B0604020202020204" pitchFamily="34" charset="0"/>
              </a:rPr>
              <a:t>JLab</a:t>
            </a:r>
            <a:r>
              <a:rPr lang="en-US" dirty="0" smtClean="0">
                <a:solidFill>
                  <a:srgbClr val="0000FF"/>
                </a:solidFill>
                <a:latin typeface="Arial" panose="020B0604020202020204" pitchFamily="34" charset="0"/>
                <a:cs typeface="Arial" panose="020B0604020202020204" pitchFamily="34" charset="0"/>
              </a:rPr>
              <a:t> SRF R&amp;D Department</a:t>
            </a:r>
            <a:endParaRPr lang="en-US"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036874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would </a:t>
            </a:r>
            <a:r>
              <a:rPr lang="en-US" dirty="0" err="1" smtClean="0"/>
              <a:t>Jlab</a:t>
            </a:r>
            <a:r>
              <a:rPr lang="en-US" dirty="0" smtClean="0"/>
              <a:t> like to do?</a:t>
            </a:r>
            <a:endParaRPr lang="en-US" dirty="0"/>
          </a:p>
        </p:txBody>
      </p:sp>
      <p:sp>
        <p:nvSpPr>
          <p:cNvPr id="3" name="Content Placeholder 2"/>
          <p:cNvSpPr>
            <a:spLocks noGrp="1"/>
          </p:cNvSpPr>
          <p:nvPr>
            <p:ph sz="quarter" idx="12"/>
          </p:nvPr>
        </p:nvSpPr>
        <p:spPr>
          <a:xfrm>
            <a:off x="227015" y="847725"/>
            <a:ext cx="9462294" cy="5617400"/>
          </a:xfrm>
        </p:spPr>
        <p:txBody>
          <a:bodyPr>
            <a:normAutofit fontScale="92500" lnSpcReduction="10000"/>
          </a:bodyPr>
          <a:lstStyle/>
          <a:p>
            <a:r>
              <a:rPr lang="en-US" dirty="0" smtClean="0"/>
              <a:t>Promote optimized ingot </a:t>
            </a:r>
            <a:r>
              <a:rPr lang="en-US" dirty="0" err="1" smtClean="0"/>
              <a:t>Nb</a:t>
            </a:r>
            <a:r>
              <a:rPr lang="en-US" dirty="0" smtClean="0"/>
              <a:t> technology</a:t>
            </a:r>
          </a:p>
          <a:p>
            <a:pPr lvl="1"/>
            <a:r>
              <a:rPr lang="en-US" dirty="0" smtClean="0"/>
              <a:t>Apply for CEBAF </a:t>
            </a:r>
            <a:r>
              <a:rPr lang="en-US" dirty="0" err="1" smtClean="0"/>
              <a:t>cryomodule</a:t>
            </a:r>
            <a:r>
              <a:rPr lang="en-US" dirty="0" smtClean="0"/>
              <a:t> rework etc.</a:t>
            </a:r>
          </a:p>
          <a:p>
            <a:r>
              <a:rPr lang="en-US" dirty="0" smtClean="0"/>
              <a:t>Understand low surface field (LSF) cavity optimization</a:t>
            </a:r>
          </a:p>
          <a:p>
            <a:pPr lvl="1"/>
            <a:r>
              <a:rPr lang="en-US" dirty="0" smtClean="0"/>
              <a:t>Surface fields, HOMs, material and processing</a:t>
            </a:r>
          </a:p>
          <a:p>
            <a:pPr lvl="1"/>
            <a:r>
              <a:rPr lang="en-US" dirty="0" smtClean="0"/>
              <a:t>Build ~8 optimized LSF, ingot </a:t>
            </a:r>
            <a:r>
              <a:rPr lang="en-US" dirty="0" err="1" smtClean="0"/>
              <a:t>Nb</a:t>
            </a:r>
            <a:r>
              <a:rPr lang="en-US" dirty="0" smtClean="0"/>
              <a:t> cavities for statistics</a:t>
            </a:r>
          </a:p>
          <a:p>
            <a:r>
              <a:rPr lang="en-US" dirty="0" smtClean="0"/>
              <a:t>Understand and optimize doping effect</a:t>
            </a:r>
          </a:p>
          <a:p>
            <a:pPr lvl="1"/>
            <a:r>
              <a:rPr lang="en-US" dirty="0" smtClean="0"/>
              <a:t>Continue collaboration with FNAL, Cornell, etc.</a:t>
            </a:r>
          </a:p>
          <a:p>
            <a:r>
              <a:rPr lang="en-US" dirty="0" smtClean="0"/>
              <a:t>Continue work on FE diagnostics and understanding</a:t>
            </a:r>
          </a:p>
          <a:p>
            <a:r>
              <a:rPr lang="en-US" dirty="0" smtClean="0"/>
              <a:t>Develop HF-Free bipolar VEP technology</a:t>
            </a:r>
          </a:p>
          <a:p>
            <a:r>
              <a:rPr lang="en-US" dirty="0" smtClean="0"/>
              <a:t>Develop alternative cavity fabrication technology</a:t>
            </a:r>
          </a:p>
          <a:p>
            <a:pPr lvl="1"/>
            <a:r>
              <a:rPr lang="en-US" dirty="0" smtClean="0"/>
              <a:t>Partner with US industry (SBIR?).</a:t>
            </a:r>
          </a:p>
          <a:p>
            <a:r>
              <a:rPr lang="en-US" dirty="0" smtClean="0"/>
              <a:t>Continue long range R&amp;D on new materials</a:t>
            </a:r>
          </a:p>
          <a:p>
            <a:endParaRPr lang="en-US" dirty="0"/>
          </a:p>
        </p:txBody>
      </p:sp>
      <p:sp>
        <p:nvSpPr>
          <p:cNvPr id="4" name="Slide Number Placeholder 3"/>
          <p:cNvSpPr>
            <a:spLocks noGrp="1"/>
          </p:cNvSpPr>
          <p:nvPr>
            <p:ph type="sldNum" sz="quarter" idx="4"/>
          </p:nvPr>
        </p:nvSpPr>
        <p:spPr/>
        <p:txBody>
          <a:bodyPr/>
          <a:lstStyle/>
          <a:p>
            <a:fld id="{B58F48A6-A3E1-4848-9AC3-B43F560BE4FE}" type="slidenum">
              <a:rPr lang="en-US" smtClean="0">
                <a:solidFill>
                  <a:prstClr val="white"/>
                </a:solidFill>
              </a:rPr>
              <a:pPr/>
              <a:t>12</a:t>
            </a:fld>
            <a:endParaRPr lang="en-US" dirty="0">
              <a:solidFill>
                <a:prstClr val="white"/>
              </a:solidFill>
            </a:endParaRPr>
          </a:p>
        </p:txBody>
      </p:sp>
      <p:sp>
        <p:nvSpPr>
          <p:cNvPr id="5" name="角丸四角形 4"/>
          <p:cNvSpPr/>
          <p:nvPr/>
        </p:nvSpPr>
        <p:spPr>
          <a:xfrm>
            <a:off x="227021" y="847725"/>
            <a:ext cx="7949743" cy="4069524"/>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lIns="91432" tIns="45716" rIns="91432" bIns="45716" spcCol="0" rtlCol="0" anchor="ctr"/>
          <a:lstStyle/>
          <a:p>
            <a:pPr algn="ctr"/>
            <a:endParaRPr kumimoji="1" lang="ja-JP" altLang="en-US"/>
          </a:p>
        </p:txBody>
      </p:sp>
    </p:spTree>
    <p:extLst>
      <p:ext uri="{BB962C8B-B14F-4D97-AF65-F5344CB8AC3E}">
        <p14:creationId xmlns:p14="http://schemas.microsoft.com/office/powerpoint/2010/main" val="14808403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p:txBody>
          <a:bodyPr/>
          <a:lstStyle/>
          <a:p>
            <a:r>
              <a:rPr lang="de-DE" dirty="0" smtClean="0"/>
              <a:t>SC RF R&amp;D Plans at DESY</a:t>
            </a:r>
            <a:endParaRPr lang="de-DE" dirty="0"/>
          </a:p>
        </p:txBody>
      </p:sp>
      <p:sp>
        <p:nvSpPr>
          <p:cNvPr id="185379" name="Text Box 35"/>
          <p:cNvSpPr txBox="1">
            <a:spLocks noChangeArrowheads="1"/>
          </p:cNvSpPr>
          <p:nvPr/>
        </p:nvSpPr>
        <p:spPr bwMode="auto">
          <a:xfrm>
            <a:off x="4506427" y="4356247"/>
            <a:ext cx="5261549" cy="132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353" tIns="45676" rIns="91353" bIns="45676">
            <a:spAutoFit/>
          </a:bodyPr>
          <a:lstStyle/>
          <a:p>
            <a:pPr defTabSz="913543" eaLnBrk="0" fontAlgn="base" hangingPunct="0">
              <a:spcBef>
                <a:spcPct val="0"/>
              </a:spcBef>
              <a:spcAft>
                <a:spcPct val="0"/>
              </a:spcAft>
            </a:pPr>
            <a:r>
              <a:rPr kumimoji="0" lang="de-DE" sz="1600" dirty="0">
                <a:solidFill>
                  <a:srgbClr val="00A5EB"/>
                </a:solidFill>
                <a:latin typeface="Arial" charset="0"/>
              </a:rPr>
              <a:t>Wolf –Dietrich Möller</a:t>
            </a:r>
          </a:p>
          <a:p>
            <a:pPr defTabSz="913543" eaLnBrk="0" fontAlgn="base" hangingPunct="0">
              <a:spcBef>
                <a:spcPct val="0"/>
              </a:spcBef>
              <a:spcAft>
                <a:spcPct val="0"/>
              </a:spcAft>
            </a:pPr>
            <a:endParaRPr kumimoji="0" lang="en-US" sz="1600" dirty="0">
              <a:solidFill>
                <a:srgbClr val="000000"/>
              </a:solidFill>
              <a:latin typeface="Arial" charset="0"/>
            </a:endParaRPr>
          </a:p>
          <a:p>
            <a:pPr defTabSz="913543" eaLnBrk="0" fontAlgn="base" hangingPunct="0">
              <a:spcBef>
                <a:spcPct val="0"/>
              </a:spcBef>
              <a:spcAft>
                <a:spcPct val="0"/>
              </a:spcAft>
            </a:pPr>
            <a:r>
              <a:rPr kumimoji="0" lang="en-US" sz="1600" dirty="0">
                <a:solidFill>
                  <a:srgbClr val="000000"/>
                </a:solidFill>
                <a:latin typeface="Arial" charset="0"/>
              </a:rPr>
              <a:t>International Workshop on Future Linear Colliders </a:t>
            </a:r>
          </a:p>
          <a:p>
            <a:pPr defTabSz="913543" eaLnBrk="0" fontAlgn="base" hangingPunct="0">
              <a:spcBef>
                <a:spcPct val="0"/>
              </a:spcBef>
              <a:spcAft>
                <a:spcPct val="0"/>
              </a:spcAft>
            </a:pPr>
            <a:r>
              <a:rPr kumimoji="0" lang="de-DE" sz="1600" dirty="0">
                <a:solidFill>
                  <a:srgbClr val="000000"/>
                </a:solidFill>
                <a:latin typeface="Arial" charset="0"/>
              </a:rPr>
              <a:t>4-9 </a:t>
            </a:r>
            <a:r>
              <a:rPr kumimoji="0" lang="de-DE" sz="1600" dirty="0" err="1">
                <a:solidFill>
                  <a:srgbClr val="000000"/>
                </a:solidFill>
                <a:latin typeface="Arial" charset="0"/>
              </a:rPr>
              <a:t>December</a:t>
            </a:r>
            <a:r>
              <a:rPr kumimoji="0" lang="de-DE" sz="1600" dirty="0">
                <a:solidFill>
                  <a:srgbClr val="000000"/>
                </a:solidFill>
                <a:latin typeface="Arial" charset="0"/>
              </a:rPr>
              <a:t> 2016</a:t>
            </a:r>
          </a:p>
          <a:p>
            <a:pPr defTabSz="913543" eaLnBrk="0" fontAlgn="base" hangingPunct="0">
              <a:spcBef>
                <a:spcPct val="0"/>
              </a:spcBef>
              <a:spcAft>
                <a:spcPct val="0"/>
              </a:spcAft>
            </a:pPr>
            <a:r>
              <a:rPr kumimoji="0" lang="de-DE" sz="1600" dirty="0" err="1">
                <a:solidFill>
                  <a:srgbClr val="000000"/>
                </a:solidFill>
                <a:latin typeface="Arial" charset="0"/>
              </a:rPr>
              <a:t>Aiina</a:t>
            </a:r>
            <a:r>
              <a:rPr kumimoji="0" lang="de-DE" sz="1600" dirty="0">
                <a:solidFill>
                  <a:srgbClr val="000000"/>
                </a:solidFill>
                <a:latin typeface="Arial" charset="0"/>
              </a:rPr>
              <a:t> Center &amp; MALIOS in Morioka</a:t>
            </a:r>
            <a:endParaRPr kumimoji="0" lang="en-GB" sz="1600" dirty="0">
              <a:solidFill>
                <a:srgbClr val="000000"/>
              </a:solidFill>
              <a:latin typeface="Arial" charset="0"/>
            </a:endParaRPr>
          </a:p>
        </p:txBody>
      </p:sp>
    </p:spTree>
    <p:extLst>
      <p:ext uri="{BB962C8B-B14F-4D97-AF65-F5344CB8AC3E}">
        <p14:creationId xmlns:p14="http://schemas.microsoft.com/office/powerpoint/2010/main" val="87275732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Infrastructure, new</a:t>
            </a:r>
            <a:endParaRPr lang="en-US" dirty="0"/>
          </a:p>
        </p:txBody>
      </p:sp>
      <p:sp>
        <p:nvSpPr>
          <p:cNvPr id="3" name="Content Placeholder 2"/>
          <p:cNvSpPr>
            <a:spLocks noGrp="1"/>
          </p:cNvSpPr>
          <p:nvPr>
            <p:ph idx="1"/>
          </p:nvPr>
        </p:nvSpPr>
        <p:spPr>
          <a:xfrm>
            <a:off x="306124" y="978042"/>
            <a:ext cx="5944640" cy="4792663"/>
          </a:xfrm>
        </p:spPr>
        <p:txBody>
          <a:bodyPr/>
          <a:lstStyle/>
          <a:p>
            <a:r>
              <a:rPr lang="en-US" dirty="0" smtClean="0"/>
              <a:t>Existing 800 ºC oven is now prepared for N</a:t>
            </a:r>
            <a:r>
              <a:rPr lang="en-US" baseline="-25000" dirty="0" smtClean="0"/>
              <a:t>2 </a:t>
            </a:r>
            <a:r>
              <a:rPr lang="en-US" dirty="0">
                <a:solidFill>
                  <a:srgbClr val="000000"/>
                </a:solidFill>
              </a:rPr>
              <a:t>infusion</a:t>
            </a:r>
            <a:endParaRPr lang="en-US" dirty="0" smtClean="0"/>
          </a:p>
          <a:p>
            <a:r>
              <a:rPr lang="en-US" dirty="0" smtClean="0"/>
              <a:t>N2 </a:t>
            </a:r>
            <a:r>
              <a:rPr lang="en-US" dirty="0"/>
              <a:t>doping is also possible although not favorable; DESY projects require high gradients</a:t>
            </a:r>
            <a:endParaRPr lang="en-US" dirty="0">
              <a:solidFill>
                <a:srgbClr val="000000"/>
              </a:solidFill>
            </a:endParaRPr>
          </a:p>
        </p:txBody>
      </p:sp>
      <p:pic>
        <p:nvPicPr>
          <p:cNvPr id="3074" name="Picture 2" descr="C:\Users\wmoeller\Desktop\LCWS2016\ofe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31455" y="2814823"/>
            <a:ext cx="5868920" cy="3047324"/>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wmoeller\Desktop\LCWS2016\belueftung.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2297" y="4062145"/>
            <a:ext cx="3466667" cy="1800000"/>
          </a:xfrm>
          <a:prstGeom prst="rect">
            <a:avLst/>
          </a:prstGeom>
          <a:noFill/>
          <a:extLst>
            <a:ext uri="{909E8E84-426E-40dd-AFC4-6F175D3DCCD1}">
              <a14:hiddenFill xmlns:a14="http://schemas.microsoft.com/office/drawing/2010/main">
                <a:solidFill>
                  <a:srgbClr val="FFFFFF"/>
                </a:solidFill>
              </a14:hiddenFill>
            </a:ext>
          </a:extLst>
        </p:spPr>
      </p:pic>
      <p:sp>
        <p:nvSpPr>
          <p:cNvPr id="6" name="角丸四角形 5"/>
          <p:cNvSpPr/>
          <p:nvPr/>
        </p:nvSpPr>
        <p:spPr>
          <a:xfrm>
            <a:off x="217325" y="910111"/>
            <a:ext cx="6057865" cy="821805"/>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lIns="91432" tIns="45716" rIns="91432" bIns="45716" spcCol="0" rtlCol="0" anchor="ctr"/>
          <a:lstStyle/>
          <a:p>
            <a:pPr algn="ctr"/>
            <a:endParaRPr kumimoji="1" lang="ja-JP" altLang="en-US"/>
          </a:p>
        </p:txBody>
      </p:sp>
    </p:spTree>
    <p:extLst>
      <p:ext uri="{BB962C8B-B14F-4D97-AF65-F5344CB8AC3E}">
        <p14:creationId xmlns:p14="http://schemas.microsoft.com/office/powerpoint/2010/main" val="145341716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Fundamental </a:t>
            </a:r>
            <a:r>
              <a:rPr lang="en-US" dirty="0" smtClean="0"/>
              <a:t>R&amp;D at </a:t>
            </a:r>
            <a:r>
              <a:rPr lang="en-US" dirty="0"/>
              <a:t>DESY </a:t>
            </a:r>
            <a:r>
              <a:rPr lang="en-US" dirty="0" err="1"/>
              <a:t>NanoLab</a:t>
            </a:r>
            <a:r>
              <a:rPr lang="en-US" dirty="0"/>
              <a:t> </a:t>
            </a:r>
            <a:endParaRPr lang="en-US" sz="20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90256" y="1621948"/>
            <a:ext cx="3539558" cy="4356379"/>
          </a:xfrm>
          <a:prstGeom prst="rect">
            <a:avLst/>
          </a:prstGeom>
        </p:spPr>
      </p:pic>
      <p:sp>
        <p:nvSpPr>
          <p:cNvPr id="8" name="TextBox 7"/>
          <p:cNvSpPr txBox="1"/>
          <p:nvPr/>
        </p:nvSpPr>
        <p:spPr>
          <a:xfrm>
            <a:off x="5321471" y="1207124"/>
            <a:ext cx="3065818" cy="1200240"/>
          </a:xfrm>
          <a:prstGeom prst="rect">
            <a:avLst/>
          </a:prstGeom>
          <a:noFill/>
        </p:spPr>
        <p:txBody>
          <a:bodyPr wrap="square" lIns="91353" tIns="45676" rIns="91353" bIns="45676" rtlCol="0">
            <a:spAutoFit/>
          </a:bodyPr>
          <a:lstStyle/>
          <a:p>
            <a:pPr marL="285481" indent="-285481">
              <a:buFont typeface="Arial" panose="020B0604020202020204" pitchFamily="34" charset="0"/>
              <a:buChar char="•"/>
            </a:pPr>
            <a:r>
              <a:rPr lang="en-US" dirty="0" err="1"/>
              <a:t>Nb</a:t>
            </a:r>
            <a:r>
              <a:rPr lang="en-US" dirty="0"/>
              <a:t> (100) </a:t>
            </a:r>
            <a:r>
              <a:rPr lang="en-US" dirty="0" smtClean="0"/>
              <a:t>Single-Crystal</a:t>
            </a:r>
          </a:p>
          <a:p>
            <a:pPr marL="285481" indent="-285481">
              <a:buFont typeface="Arial" panose="020B0604020202020204" pitchFamily="34" charset="0"/>
              <a:buChar char="•"/>
            </a:pPr>
            <a:r>
              <a:rPr lang="en-US" dirty="0" smtClean="0"/>
              <a:t>UHV Mobile Chamber</a:t>
            </a:r>
          </a:p>
          <a:p>
            <a:pPr marL="285481" indent="-285481">
              <a:buFont typeface="Arial" panose="020B0604020202020204" pitchFamily="34" charset="0"/>
              <a:buChar char="•"/>
            </a:pPr>
            <a:r>
              <a:rPr lang="en-US" dirty="0" smtClean="0"/>
              <a:t>Cu K</a:t>
            </a:r>
            <a:r>
              <a:rPr lang="el-GR" dirty="0" smtClean="0"/>
              <a:t>α</a:t>
            </a:r>
            <a:r>
              <a:rPr lang="en-US" dirty="0" smtClean="0"/>
              <a:t> source</a:t>
            </a:r>
          </a:p>
          <a:p>
            <a:endParaRPr lang="de-DE" dirty="0"/>
          </a:p>
        </p:txBody>
      </p:sp>
      <p:sp>
        <p:nvSpPr>
          <p:cNvPr id="10" name="TextBox 9"/>
          <p:cNvSpPr txBox="1"/>
          <p:nvPr/>
        </p:nvSpPr>
        <p:spPr>
          <a:xfrm>
            <a:off x="4786190" y="2310211"/>
            <a:ext cx="4332413" cy="1384906"/>
          </a:xfrm>
          <a:prstGeom prst="rect">
            <a:avLst/>
          </a:prstGeom>
          <a:noFill/>
          <a:ln>
            <a:solidFill>
              <a:srgbClr val="FF0000"/>
            </a:solidFill>
          </a:ln>
        </p:spPr>
        <p:txBody>
          <a:bodyPr wrap="square" lIns="91353" tIns="45676" rIns="91353" bIns="45676" rtlCol="0">
            <a:spAutoFit/>
          </a:bodyPr>
          <a:lstStyle/>
          <a:p>
            <a:pPr algn="ctr"/>
            <a:r>
              <a:rPr lang="en-US" dirty="0" smtClean="0"/>
              <a:t>800</a:t>
            </a:r>
            <a:r>
              <a:rPr lang="de-DE" dirty="0" smtClean="0"/>
              <a:t>°</a:t>
            </a:r>
            <a:r>
              <a:rPr lang="en-US" dirty="0" smtClean="0"/>
              <a:t>C annealing/2 hours</a:t>
            </a:r>
          </a:p>
          <a:p>
            <a:pPr algn="ctr"/>
            <a:endParaRPr lang="en-US" dirty="0" smtClean="0"/>
          </a:p>
          <a:p>
            <a:pPr algn="ctr"/>
            <a:r>
              <a:rPr lang="en-US" dirty="0" smtClean="0"/>
              <a:t>Cooldown to 120</a:t>
            </a:r>
            <a:r>
              <a:rPr lang="de-DE" dirty="0" smtClean="0"/>
              <a:t>°</a:t>
            </a:r>
            <a:r>
              <a:rPr lang="en-US" dirty="0" smtClean="0"/>
              <a:t>C, insert 25mTorr of N</a:t>
            </a:r>
            <a:r>
              <a:rPr lang="en-US" baseline="-25000" dirty="0" smtClean="0"/>
              <a:t>2</a:t>
            </a:r>
          </a:p>
          <a:p>
            <a:pPr algn="ctr"/>
            <a:endParaRPr lang="en-US" baseline="-25000" dirty="0" smtClean="0"/>
          </a:p>
          <a:p>
            <a:pPr algn="ctr"/>
            <a:r>
              <a:rPr lang="en-US" dirty="0" smtClean="0"/>
              <a:t>Hold for 23 hours</a:t>
            </a:r>
          </a:p>
        </p:txBody>
      </p:sp>
      <p:sp>
        <p:nvSpPr>
          <p:cNvPr id="27" name="Content Placeholder 2"/>
          <p:cNvSpPr>
            <a:spLocks noGrp="1"/>
          </p:cNvSpPr>
          <p:nvPr>
            <p:ph idx="1"/>
          </p:nvPr>
        </p:nvSpPr>
        <p:spPr>
          <a:xfrm>
            <a:off x="213677" y="802082"/>
            <a:ext cx="9230122" cy="5096427"/>
          </a:xfrm>
        </p:spPr>
        <p:txBody>
          <a:bodyPr/>
          <a:lstStyle/>
          <a:p>
            <a:pPr marL="0" indent="0">
              <a:buNone/>
            </a:pPr>
            <a:r>
              <a:rPr lang="en-US" dirty="0"/>
              <a:t>‘Nitrogen infusion’ experiment on a model </a:t>
            </a:r>
            <a:r>
              <a:rPr lang="en-US" dirty="0" smtClean="0"/>
              <a:t>sample</a:t>
            </a:r>
          </a:p>
          <a:p>
            <a:pPr marL="0" indent="0">
              <a:buNone/>
            </a:pPr>
            <a:endParaRPr lang="de-DE" dirty="0"/>
          </a:p>
        </p:txBody>
      </p:sp>
      <p:grpSp>
        <p:nvGrpSpPr>
          <p:cNvPr id="11" name="Group 10"/>
          <p:cNvGrpSpPr/>
          <p:nvPr/>
        </p:nvGrpSpPr>
        <p:grpSpPr>
          <a:xfrm>
            <a:off x="4220638" y="3761528"/>
            <a:ext cx="5343822" cy="2469508"/>
            <a:chOff x="3895965" y="3959425"/>
            <a:chExt cx="4932759" cy="2469508"/>
          </a:xfrm>
        </p:grpSpPr>
        <p:grpSp>
          <p:nvGrpSpPr>
            <p:cNvPr id="7" name="Group 6"/>
            <p:cNvGrpSpPr/>
            <p:nvPr/>
          </p:nvGrpSpPr>
          <p:grpSpPr>
            <a:xfrm>
              <a:off x="6335419" y="4305254"/>
              <a:ext cx="2493305" cy="1923623"/>
              <a:chOff x="6335419" y="4305254"/>
              <a:chExt cx="2493305" cy="1923623"/>
            </a:xfrm>
          </p:grpSpPr>
          <p:pic>
            <p:nvPicPr>
              <p:cNvPr id="15" name="Picture 14"/>
              <p:cNvPicPr/>
              <p:nvPr/>
            </p:nvPicPr>
            <p:blipFill rotWithShape="1">
              <a:blip r:embed="rId3" cstate="email">
                <a:extLst>
                  <a:ext uri="{28A0092B-C50C-407E-A947-70E740481C1C}">
                    <a14:useLocalDpi xmlns:a14="http://schemas.microsoft.com/office/drawing/2010/main"/>
                  </a:ext>
                </a:extLst>
              </a:blip>
              <a:srcRect/>
              <a:stretch/>
            </p:blipFill>
            <p:spPr bwMode="auto">
              <a:xfrm>
                <a:off x="6335419" y="4305254"/>
                <a:ext cx="2493305" cy="1923623"/>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6619162" y="5589816"/>
                <a:ext cx="1057703" cy="230832"/>
              </a:xfrm>
              <a:prstGeom prst="rect">
                <a:avLst/>
              </a:prstGeom>
              <a:solidFill>
                <a:schemeClr val="bg1"/>
              </a:solidFill>
              <a:ln>
                <a:noFill/>
              </a:ln>
            </p:spPr>
            <p:txBody>
              <a:bodyPr wrap="square" rtlCol="0">
                <a:spAutoFit/>
              </a:bodyPr>
              <a:lstStyle/>
              <a:p>
                <a:r>
                  <a:rPr lang="de-DE" sz="900" dirty="0" err="1"/>
                  <a:t>Ir</a:t>
                </a:r>
                <a:r>
                  <a:rPr lang="de-DE" sz="900" dirty="0"/>
                  <a:t> film/ </a:t>
                </a:r>
                <a:r>
                  <a:rPr lang="de-DE" sz="900" dirty="0" err="1"/>
                  <a:t>sapphire</a:t>
                </a:r>
                <a:r>
                  <a:rPr lang="de-DE" sz="900" dirty="0"/>
                  <a:t> </a:t>
                </a:r>
              </a:p>
            </p:txBody>
          </p:sp>
        </p:grpSp>
        <p:grpSp>
          <p:nvGrpSpPr>
            <p:cNvPr id="30" name="Group 29"/>
            <p:cNvGrpSpPr/>
            <p:nvPr/>
          </p:nvGrpSpPr>
          <p:grpSpPr>
            <a:xfrm>
              <a:off x="3895965" y="3959425"/>
              <a:ext cx="4749179" cy="2469508"/>
              <a:chOff x="4307439" y="4188984"/>
              <a:chExt cx="4749179" cy="2469508"/>
            </a:xfrm>
          </p:grpSpPr>
          <p:pic>
            <p:nvPicPr>
              <p:cNvPr id="5"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07439" y="4920879"/>
                <a:ext cx="2439454" cy="90820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597200" y="4188984"/>
                <a:ext cx="4459418" cy="369332"/>
              </a:xfrm>
              <a:prstGeom prst="rect">
                <a:avLst/>
              </a:prstGeom>
              <a:noFill/>
              <a:ln>
                <a:noFill/>
              </a:ln>
            </p:spPr>
            <p:txBody>
              <a:bodyPr wrap="none" rtlCol="0">
                <a:spAutoFit/>
              </a:bodyPr>
              <a:lstStyle/>
              <a:p>
                <a:r>
                  <a:rPr lang="en-US" i="1" u="sng" dirty="0" smtClean="0"/>
                  <a:t>In-situ</a:t>
                </a:r>
                <a:r>
                  <a:rPr lang="en-US" u="sng" dirty="0" smtClean="0"/>
                  <a:t> x-ray reflectivity (XRR) measurements</a:t>
                </a:r>
                <a:endParaRPr lang="de-DE" i="1" u="sng" dirty="0"/>
              </a:p>
            </p:txBody>
          </p:sp>
          <p:sp>
            <p:nvSpPr>
              <p:cNvPr id="42" name="TextBox 41"/>
              <p:cNvSpPr txBox="1"/>
              <p:nvPr/>
            </p:nvSpPr>
            <p:spPr>
              <a:xfrm>
                <a:off x="4873376" y="6289160"/>
                <a:ext cx="2776273" cy="369332"/>
              </a:xfrm>
              <a:prstGeom prst="rect">
                <a:avLst/>
              </a:prstGeom>
              <a:noFill/>
              <a:ln>
                <a:noFill/>
              </a:ln>
            </p:spPr>
            <p:txBody>
              <a:bodyPr wrap="none" rtlCol="0">
                <a:spAutoFit/>
              </a:bodyPr>
              <a:lstStyle/>
              <a:p>
                <a:r>
                  <a:rPr lang="en-US" dirty="0" smtClean="0"/>
                  <a:t>Surface sensitive technique</a:t>
                </a:r>
                <a:endParaRPr lang="de-DE" dirty="0"/>
              </a:p>
            </p:txBody>
          </p:sp>
        </p:grpSp>
      </p:grpSp>
      <p:pic>
        <p:nvPicPr>
          <p:cNvPr id="4"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90305" y="1646332"/>
            <a:ext cx="1843509" cy="1276275"/>
          </a:xfrm>
          <a:prstGeom prst="rect">
            <a:avLst/>
          </a:prstGeom>
          <a:ln>
            <a:solidFill>
              <a:schemeClr val="bg1"/>
            </a:solidFill>
          </a:ln>
        </p:spPr>
      </p:pic>
      <p:cxnSp>
        <p:nvCxnSpPr>
          <p:cNvPr id="24" name="Straight Arrow Connector 23"/>
          <p:cNvCxnSpPr/>
          <p:nvPr/>
        </p:nvCxnSpPr>
        <p:spPr bwMode="auto">
          <a:xfrm>
            <a:off x="1638543" y="2922490"/>
            <a:ext cx="697089" cy="1327575"/>
          </a:xfrm>
          <a:prstGeom prst="straightConnector1">
            <a:avLst/>
          </a:prstGeom>
          <a:solidFill>
            <a:schemeClr val="accent1"/>
          </a:solidFill>
          <a:ln w="9525" cap="flat" cmpd="sng" algn="ctr">
            <a:solidFill>
              <a:schemeClr val="bg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flipH="1">
            <a:off x="1574223" y="1410604"/>
            <a:ext cx="3624521" cy="744279"/>
          </a:xfrm>
          <a:prstGeom prst="straightConnector1">
            <a:avLst/>
          </a:prstGeom>
          <a:solidFill>
            <a:schemeClr val="accent1"/>
          </a:solidFill>
          <a:ln w="190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Box 18"/>
          <p:cNvSpPr txBox="1"/>
          <p:nvPr/>
        </p:nvSpPr>
        <p:spPr>
          <a:xfrm>
            <a:off x="29184" y="6313179"/>
            <a:ext cx="1897625" cy="523131"/>
          </a:xfrm>
          <a:prstGeom prst="rect">
            <a:avLst/>
          </a:prstGeom>
          <a:noFill/>
          <a:ln>
            <a:solidFill>
              <a:schemeClr val="tx1"/>
            </a:solidFill>
          </a:ln>
        </p:spPr>
        <p:txBody>
          <a:bodyPr wrap="none" lIns="91353" tIns="45676" rIns="91353" bIns="45676" rtlCol="0">
            <a:spAutoFit/>
          </a:bodyPr>
          <a:lstStyle/>
          <a:p>
            <a:r>
              <a:rPr lang="en-US" sz="1400" dirty="0"/>
              <a:t>Arti Dangwal Pandey,</a:t>
            </a:r>
          </a:p>
          <a:p>
            <a:r>
              <a:rPr lang="en-US" sz="1400" dirty="0"/>
              <a:t>Guilherme Semione </a:t>
            </a:r>
          </a:p>
        </p:txBody>
      </p:sp>
    </p:spTree>
    <p:extLst>
      <p:ext uri="{BB962C8B-B14F-4D97-AF65-F5344CB8AC3E}">
        <p14:creationId xmlns:p14="http://schemas.microsoft.com/office/powerpoint/2010/main" val="178551821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5344" y="103189"/>
            <a:ext cx="9740656" cy="544512"/>
          </a:xfrm>
        </p:spPr>
        <p:txBody>
          <a:bodyPr/>
          <a:lstStyle/>
          <a:p>
            <a:r>
              <a:rPr lang="en-US" dirty="0">
                <a:solidFill>
                  <a:srgbClr val="FFFFFF"/>
                </a:solidFill>
              </a:rPr>
              <a:t>Fundamental R&amp;D at DESY </a:t>
            </a:r>
            <a:r>
              <a:rPr lang="en-US" dirty="0" err="1">
                <a:solidFill>
                  <a:srgbClr val="FFFFFF"/>
                </a:solidFill>
              </a:rPr>
              <a:t>NanoLab</a:t>
            </a:r>
            <a:r>
              <a:rPr lang="en-US" dirty="0">
                <a:solidFill>
                  <a:srgbClr val="FFFFFF"/>
                </a:solidFill>
              </a:rPr>
              <a:t> </a:t>
            </a:r>
            <a:endParaRPr lang="en-US" sz="2000" dirty="0"/>
          </a:p>
        </p:txBody>
      </p:sp>
      <p:sp>
        <p:nvSpPr>
          <p:cNvPr id="2" name="Rectangle 1"/>
          <p:cNvSpPr/>
          <p:nvPr/>
        </p:nvSpPr>
        <p:spPr>
          <a:xfrm>
            <a:off x="150303" y="715187"/>
            <a:ext cx="9798455" cy="707797"/>
          </a:xfrm>
          <a:prstGeom prst="rect">
            <a:avLst/>
          </a:prstGeom>
        </p:spPr>
        <p:txBody>
          <a:bodyPr wrap="square" lIns="91353" tIns="45676" rIns="91353" bIns="45676">
            <a:spAutoFit/>
          </a:bodyPr>
          <a:lstStyle/>
          <a:p>
            <a:r>
              <a:rPr lang="en-US" sz="2000" dirty="0"/>
              <a:t>‘Nitrogen infusion’ experiment on </a:t>
            </a:r>
            <a:r>
              <a:rPr lang="en-US" sz="2000" dirty="0" err="1"/>
              <a:t>Nb</a:t>
            </a:r>
            <a:r>
              <a:rPr lang="en-US" sz="2000" dirty="0"/>
              <a:t>(100):</a:t>
            </a:r>
          </a:p>
          <a:p>
            <a:r>
              <a:rPr lang="en-US" sz="2000" dirty="0"/>
              <a:t>preliminary results, analysis will be published </a:t>
            </a:r>
            <a:endParaRPr lang="de-DE" sz="2000" dirty="0"/>
          </a:p>
        </p:txBody>
      </p:sp>
      <p:grpSp>
        <p:nvGrpSpPr>
          <p:cNvPr id="3" name="Group 2"/>
          <p:cNvGrpSpPr/>
          <p:nvPr/>
        </p:nvGrpSpPr>
        <p:grpSpPr>
          <a:xfrm>
            <a:off x="256495" y="1484262"/>
            <a:ext cx="9253266" cy="4784571"/>
            <a:chOff x="298027" y="1112871"/>
            <a:chExt cx="8480213" cy="5264393"/>
          </a:xfrm>
        </p:grpSpPr>
        <p:pic>
          <p:nvPicPr>
            <p:cNvPr id="85" name="Picture 2" descr="D:\Data\SixCircle\Nb_100Sc_23hoursdoping\Logbooks\ndoped-comparacao.tif"/>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10812" t="8867" r="11941" b="11700"/>
            <a:stretch/>
          </p:blipFill>
          <p:spPr bwMode="auto">
            <a:xfrm>
              <a:off x="2835709" y="4359609"/>
              <a:ext cx="2588612" cy="187155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rotWithShape="1">
            <a:blip r:embed="rId3" cstate="email">
              <a:extLst>
                <a:ext uri="{28A0092B-C50C-407E-A947-70E740481C1C}">
                  <a14:useLocalDpi xmlns:a14="http://schemas.microsoft.com/office/drawing/2010/main"/>
                </a:ext>
              </a:extLst>
            </a:blip>
            <a:srcRect l="8897" t="7812" r="12208" b="10301"/>
            <a:stretch/>
          </p:blipFill>
          <p:spPr>
            <a:xfrm>
              <a:off x="538140" y="4448273"/>
              <a:ext cx="2262624" cy="1650972"/>
            </a:xfrm>
            <a:prstGeom prst="rect">
              <a:avLst/>
            </a:prstGeom>
          </p:spPr>
        </p:pic>
        <p:grpSp>
          <p:nvGrpSpPr>
            <p:cNvPr id="7" name="Group 6"/>
            <p:cNvGrpSpPr>
              <a:grpSpLocks noChangeAspect="1"/>
            </p:cNvGrpSpPr>
            <p:nvPr/>
          </p:nvGrpSpPr>
          <p:grpSpPr>
            <a:xfrm>
              <a:off x="2906203" y="2637881"/>
              <a:ext cx="2015816" cy="1665152"/>
              <a:chOff x="4928512" y="1550349"/>
              <a:chExt cx="3062091" cy="2582112"/>
            </a:xfrm>
          </p:grpSpPr>
          <p:pic>
            <p:nvPicPr>
              <p:cNvPr id="9" name="Picture 8"/>
              <p:cNvPicPr>
                <a:picLocks noChangeAspect="1"/>
              </p:cNvPicPr>
              <p:nvPr/>
            </p:nvPicPr>
            <p:blipFill rotWithShape="1">
              <a:blip r:embed="rId4" cstate="email">
                <a:extLst>
                  <a:ext uri="{28A0092B-C50C-407E-A947-70E740481C1C}">
                    <a14:useLocalDpi xmlns:a14="http://schemas.microsoft.com/office/drawing/2010/main"/>
                  </a:ext>
                </a:extLst>
              </a:blip>
              <a:srcRect l="9956" t="5481" r="9040" b="9220"/>
              <a:stretch/>
            </p:blipFill>
            <p:spPr>
              <a:xfrm>
                <a:off x="4928512" y="1550349"/>
                <a:ext cx="3062091" cy="2250870"/>
              </a:xfrm>
              <a:prstGeom prst="rect">
                <a:avLst/>
              </a:prstGeom>
            </p:spPr>
          </p:pic>
          <p:sp>
            <p:nvSpPr>
              <p:cNvPr id="10" name="TextBox 9"/>
              <p:cNvSpPr txBox="1"/>
              <p:nvPr/>
            </p:nvSpPr>
            <p:spPr>
              <a:xfrm>
                <a:off x="6355118" y="3764873"/>
                <a:ext cx="685612" cy="367588"/>
              </a:xfrm>
              <a:prstGeom prst="rect">
                <a:avLst/>
              </a:prstGeom>
              <a:solidFill>
                <a:schemeClr val="bg1"/>
              </a:solidFill>
            </p:spPr>
            <p:txBody>
              <a:bodyPr wrap="none" rtlCol="0">
                <a:spAutoFit/>
              </a:bodyPr>
              <a:lstStyle/>
              <a:p>
                <a:r>
                  <a:rPr lang="en-US" sz="800" dirty="0" err="1"/>
                  <a:t>q</a:t>
                </a:r>
                <a:r>
                  <a:rPr lang="en-US" sz="800" baseline="-25000" dirty="0" err="1"/>
                  <a:t>z</a:t>
                </a:r>
                <a:r>
                  <a:rPr lang="en-US" sz="800" baseline="-25000" dirty="0"/>
                  <a:t> </a:t>
                </a:r>
                <a:r>
                  <a:rPr lang="en-US" sz="800" dirty="0"/>
                  <a:t>(A</a:t>
                </a:r>
                <a:r>
                  <a:rPr lang="en-US" sz="800" baseline="30000" dirty="0"/>
                  <a:t>-1</a:t>
                </a:r>
                <a:r>
                  <a:rPr lang="en-US" sz="800" dirty="0"/>
                  <a:t>)</a:t>
                </a:r>
                <a:endParaRPr lang="de-DE" sz="800" baseline="-25000" dirty="0"/>
              </a:p>
            </p:txBody>
          </p:sp>
        </p:grpSp>
        <p:grpSp>
          <p:nvGrpSpPr>
            <p:cNvPr id="12" name="Group 11"/>
            <p:cNvGrpSpPr>
              <a:grpSpLocks noChangeAspect="1"/>
            </p:cNvGrpSpPr>
            <p:nvPr/>
          </p:nvGrpSpPr>
          <p:grpSpPr>
            <a:xfrm>
              <a:off x="706720" y="2631901"/>
              <a:ext cx="1945533" cy="1671661"/>
              <a:chOff x="528605" y="1515628"/>
              <a:chExt cx="3136637" cy="2602234"/>
            </a:xfrm>
          </p:grpSpPr>
          <p:pic>
            <p:nvPicPr>
              <p:cNvPr id="14" name="Picture 13"/>
              <p:cNvPicPr>
                <a:picLocks noChangeAspect="1"/>
              </p:cNvPicPr>
              <p:nvPr/>
            </p:nvPicPr>
            <p:blipFill rotWithShape="1">
              <a:blip r:embed="rId5" cstate="email">
                <a:extLst>
                  <a:ext uri="{28A0092B-C50C-407E-A947-70E740481C1C}">
                    <a14:useLocalDpi xmlns:a14="http://schemas.microsoft.com/office/drawing/2010/main"/>
                  </a:ext>
                </a:extLst>
              </a:blip>
              <a:srcRect l="6511" t="4166" r="10490" b="9258"/>
              <a:stretch/>
            </p:blipFill>
            <p:spPr>
              <a:xfrm>
                <a:off x="528605" y="1515628"/>
                <a:ext cx="3136637" cy="2283887"/>
              </a:xfrm>
              <a:prstGeom prst="rect">
                <a:avLst/>
              </a:prstGeom>
            </p:spPr>
          </p:pic>
          <p:sp>
            <p:nvSpPr>
              <p:cNvPr id="15" name="TextBox 14"/>
              <p:cNvSpPr txBox="1"/>
              <p:nvPr/>
            </p:nvSpPr>
            <p:spPr>
              <a:xfrm>
                <a:off x="2002101" y="3748852"/>
                <a:ext cx="727674" cy="369010"/>
              </a:xfrm>
              <a:prstGeom prst="rect">
                <a:avLst/>
              </a:prstGeom>
              <a:solidFill>
                <a:schemeClr val="bg1"/>
              </a:solidFill>
            </p:spPr>
            <p:txBody>
              <a:bodyPr wrap="none" rtlCol="0">
                <a:spAutoFit/>
              </a:bodyPr>
              <a:lstStyle/>
              <a:p>
                <a:r>
                  <a:rPr lang="en-US" sz="800" dirty="0" err="1"/>
                  <a:t>q</a:t>
                </a:r>
                <a:r>
                  <a:rPr lang="en-US" sz="800" baseline="-25000" dirty="0" err="1"/>
                  <a:t>z</a:t>
                </a:r>
                <a:r>
                  <a:rPr lang="en-US" sz="800" baseline="-25000" dirty="0"/>
                  <a:t> </a:t>
                </a:r>
                <a:r>
                  <a:rPr lang="en-US" sz="800" dirty="0"/>
                  <a:t>(A</a:t>
                </a:r>
                <a:r>
                  <a:rPr lang="en-US" sz="800" baseline="30000" dirty="0"/>
                  <a:t>-1</a:t>
                </a:r>
                <a:r>
                  <a:rPr lang="en-US" sz="800" dirty="0"/>
                  <a:t>)</a:t>
                </a:r>
                <a:endParaRPr lang="de-DE" sz="800" baseline="-25000" dirty="0"/>
              </a:p>
            </p:txBody>
          </p:sp>
        </p:grpSp>
        <p:sp>
          <p:nvSpPr>
            <p:cNvPr id="17" name="TextBox 16"/>
            <p:cNvSpPr txBox="1"/>
            <p:nvPr/>
          </p:nvSpPr>
          <p:spPr>
            <a:xfrm>
              <a:off x="1851564" y="2452240"/>
              <a:ext cx="451347" cy="237050"/>
            </a:xfrm>
            <a:prstGeom prst="rect">
              <a:avLst/>
            </a:prstGeom>
            <a:solidFill>
              <a:schemeClr val="bg1"/>
            </a:solidFill>
          </p:spPr>
          <p:txBody>
            <a:bodyPr wrap="none" rtlCol="0">
              <a:spAutoFit/>
            </a:bodyPr>
            <a:lstStyle/>
            <a:p>
              <a:r>
                <a:rPr lang="en-US" sz="800" dirty="0" err="1"/>
                <a:t>q</a:t>
              </a:r>
              <a:r>
                <a:rPr lang="en-US" sz="800" baseline="-25000" dirty="0" err="1"/>
                <a:t>z</a:t>
              </a:r>
              <a:r>
                <a:rPr lang="en-US" sz="800" baseline="-25000" dirty="0"/>
                <a:t> </a:t>
              </a:r>
              <a:r>
                <a:rPr lang="en-US" sz="800" dirty="0"/>
                <a:t>(A</a:t>
              </a:r>
              <a:r>
                <a:rPr lang="en-US" sz="800" baseline="30000" dirty="0"/>
                <a:t>-1</a:t>
              </a:r>
              <a:r>
                <a:rPr lang="en-US" sz="800" dirty="0"/>
                <a:t>)</a:t>
              </a:r>
              <a:endParaRPr lang="de-DE" sz="800" baseline="-25000" dirty="0"/>
            </a:p>
          </p:txBody>
        </p:sp>
        <p:grpSp>
          <p:nvGrpSpPr>
            <p:cNvPr id="18" name="Group 17"/>
            <p:cNvGrpSpPr>
              <a:grpSpLocks noChangeAspect="1"/>
            </p:cNvGrpSpPr>
            <p:nvPr/>
          </p:nvGrpSpPr>
          <p:grpSpPr>
            <a:xfrm>
              <a:off x="4471945" y="1216341"/>
              <a:ext cx="962989" cy="1306611"/>
              <a:chOff x="400587" y="1637415"/>
              <a:chExt cx="1640864" cy="2256759"/>
            </a:xfrm>
          </p:grpSpPr>
          <p:sp>
            <p:nvSpPr>
              <p:cNvPr id="19" name="Rectangle 18"/>
              <p:cNvSpPr/>
              <p:nvPr/>
            </p:nvSpPr>
            <p:spPr bwMode="auto">
              <a:xfrm>
                <a:off x="404207" y="1637415"/>
                <a:ext cx="1637243" cy="333713"/>
              </a:xfrm>
              <a:prstGeom prst="rect">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lin ang="27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sp>
            <p:nvSpPr>
              <p:cNvPr id="20" name="Rectangle 19"/>
              <p:cNvSpPr/>
              <p:nvPr/>
            </p:nvSpPr>
            <p:spPr bwMode="auto">
              <a:xfrm>
                <a:off x="404037" y="1971128"/>
                <a:ext cx="1637414" cy="286338"/>
              </a:xfrm>
              <a:prstGeom prst="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27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sp>
            <p:nvSpPr>
              <p:cNvPr id="21" name="Rectangle 20"/>
              <p:cNvSpPr/>
              <p:nvPr/>
            </p:nvSpPr>
            <p:spPr bwMode="auto">
              <a:xfrm>
                <a:off x="404038" y="2257466"/>
                <a:ext cx="1637413" cy="390042"/>
              </a:xfrm>
              <a:prstGeom prst="rect">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27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grpSp>
            <p:nvGrpSpPr>
              <p:cNvPr id="23" name="Group 22"/>
              <p:cNvGrpSpPr/>
              <p:nvPr/>
            </p:nvGrpSpPr>
            <p:grpSpPr>
              <a:xfrm>
                <a:off x="404037" y="1637416"/>
                <a:ext cx="1637414" cy="1706634"/>
                <a:chOff x="404037" y="1637416"/>
                <a:chExt cx="2147777" cy="1985085"/>
              </a:xfrm>
            </p:grpSpPr>
            <p:sp>
              <p:nvSpPr>
                <p:cNvPr id="30" name="Rectangle 29"/>
                <p:cNvSpPr/>
                <p:nvPr/>
              </p:nvSpPr>
              <p:spPr bwMode="auto">
                <a:xfrm>
                  <a:off x="404037" y="1637416"/>
                  <a:ext cx="2147777" cy="198508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cxnSp>
              <p:nvCxnSpPr>
                <p:cNvPr id="31" name="Straight Connector 30"/>
                <p:cNvCxnSpPr/>
                <p:nvPr/>
              </p:nvCxnSpPr>
              <p:spPr bwMode="auto">
                <a:xfrm>
                  <a:off x="418208" y="2358631"/>
                  <a:ext cx="2133606"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4" name="TextBox 23"/>
              <p:cNvSpPr txBox="1"/>
              <p:nvPr/>
            </p:nvSpPr>
            <p:spPr>
              <a:xfrm>
                <a:off x="400587" y="1637415"/>
                <a:ext cx="792601" cy="438672"/>
              </a:xfrm>
              <a:prstGeom prst="rect">
                <a:avLst/>
              </a:prstGeom>
              <a:noFill/>
            </p:spPr>
            <p:txBody>
              <a:bodyPr wrap="none" rtlCol="0">
                <a:spAutoFit/>
              </a:bodyPr>
              <a:lstStyle/>
              <a:p>
                <a:r>
                  <a:rPr lang="en-US" sz="900" dirty="0"/>
                  <a:t>Nb</a:t>
                </a:r>
                <a:r>
                  <a:rPr lang="en-US" sz="900" baseline="-25000" dirty="0"/>
                  <a:t>2</a:t>
                </a:r>
                <a:r>
                  <a:rPr lang="en-US" sz="900" dirty="0"/>
                  <a:t>O</a:t>
                </a:r>
                <a:r>
                  <a:rPr lang="en-US" sz="900" baseline="-25000" dirty="0"/>
                  <a:t>5</a:t>
                </a:r>
                <a:endParaRPr lang="de-DE" sz="900" dirty="0"/>
              </a:p>
            </p:txBody>
          </p:sp>
          <p:sp>
            <p:nvSpPr>
              <p:cNvPr id="25" name="TextBox 24"/>
              <p:cNvSpPr txBox="1"/>
              <p:nvPr/>
            </p:nvSpPr>
            <p:spPr>
              <a:xfrm>
                <a:off x="874455" y="1956651"/>
                <a:ext cx="728934" cy="438672"/>
              </a:xfrm>
              <a:prstGeom prst="rect">
                <a:avLst/>
              </a:prstGeom>
              <a:noFill/>
            </p:spPr>
            <p:txBody>
              <a:bodyPr wrap="none" rtlCol="0">
                <a:spAutoFit/>
              </a:bodyPr>
              <a:lstStyle/>
              <a:p>
                <a:r>
                  <a:rPr lang="en-US" sz="900" dirty="0"/>
                  <a:t>NbO</a:t>
                </a:r>
                <a:r>
                  <a:rPr lang="en-US" sz="900" baseline="-25000" dirty="0"/>
                  <a:t>2</a:t>
                </a:r>
                <a:endParaRPr lang="de-DE" sz="900" dirty="0"/>
              </a:p>
            </p:txBody>
          </p:sp>
          <p:sp>
            <p:nvSpPr>
              <p:cNvPr id="26" name="TextBox 25"/>
              <p:cNvSpPr txBox="1"/>
              <p:nvPr/>
            </p:nvSpPr>
            <p:spPr>
              <a:xfrm>
                <a:off x="1367653" y="2274951"/>
                <a:ext cx="658952" cy="438672"/>
              </a:xfrm>
              <a:prstGeom prst="rect">
                <a:avLst/>
              </a:prstGeom>
              <a:noFill/>
            </p:spPr>
            <p:txBody>
              <a:bodyPr wrap="none" rtlCol="0">
                <a:spAutoFit/>
              </a:bodyPr>
              <a:lstStyle/>
              <a:p>
                <a:r>
                  <a:rPr lang="en-US" sz="900" dirty="0" err="1"/>
                  <a:t>NbO</a:t>
                </a:r>
                <a:endParaRPr lang="de-DE" sz="900" dirty="0"/>
              </a:p>
            </p:txBody>
          </p:sp>
          <p:grpSp>
            <p:nvGrpSpPr>
              <p:cNvPr id="27" name="Group 26"/>
              <p:cNvGrpSpPr/>
              <p:nvPr/>
            </p:nvGrpSpPr>
            <p:grpSpPr>
              <a:xfrm>
                <a:off x="400587" y="2647509"/>
                <a:ext cx="1640864" cy="1246665"/>
                <a:chOff x="2505834" y="4779333"/>
                <a:chExt cx="1640864" cy="1532384"/>
              </a:xfrm>
              <a:solidFill>
                <a:srgbClr val="DDDDDD"/>
              </a:solidFill>
            </p:grpSpPr>
            <p:sp>
              <p:nvSpPr>
                <p:cNvPr id="28" name="Rectangle 27"/>
                <p:cNvSpPr/>
                <p:nvPr/>
              </p:nvSpPr>
              <p:spPr bwMode="auto">
                <a:xfrm>
                  <a:off x="2505834" y="4779333"/>
                  <a:ext cx="1640864" cy="1532384"/>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sp>
              <p:nvSpPr>
                <p:cNvPr id="29" name="TextBox 28"/>
                <p:cNvSpPr txBox="1"/>
                <p:nvPr/>
              </p:nvSpPr>
              <p:spPr>
                <a:xfrm>
                  <a:off x="3050419" y="5043572"/>
                  <a:ext cx="569961" cy="611105"/>
                </a:xfrm>
                <a:prstGeom prst="rect">
                  <a:avLst/>
                </a:prstGeom>
                <a:solidFill>
                  <a:schemeClr val="bg2">
                    <a:lumMod val="60000"/>
                    <a:lumOff val="40000"/>
                  </a:schemeClr>
                </a:solidFill>
              </p:spPr>
              <p:txBody>
                <a:bodyPr wrap="none" rtlCol="0">
                  <a:spAutoFit/>
                </a:bodyPr>
                <a:lstStyle/>
                <a:p>
                  <a:r>
                    <a:rPr lang="en-US" sz="1100" dirty="0" err="1"/>
                    <a:t>Nb</a:t>
                  </a:r>
                  <a:endParaRPr lang="de-DE" sz="1100" dirty="0"/>
                </a:p>
              </p:txBody>
            </p:sp>
          </p:grpSp>
        </p:grpSp>
        <p:grpSp>
          <p:nvGrpSpPr>
            <p:cNvPr id="34" name="Group 33"/>
            <p:cNvGrpSpPr>
              <a:grpSpLocks noChangeAspect="1"/>
            </p:cNvGrpSpPr>
            <p:nvPr/>
          </p:nvGrpSpPr>
          <p:grpSpPr>
            <a:xfrm>
              <a:off x="6137204" y="2872907"/>
              <a:ext cx="978077" cy="1251955"/>
              <a:chOff x="3603461" y="1819817"/>
              <a:chExt cx="1642705" cy="2102692"/>
            </a:xfrm>
          </p:grpSpPr>
          <p:sp>
            <p:nvSpPr>
              <p:cNvPr id="35" name="Rectangle 34"/>
              <p:cNvSpPr/>
              <p:nvPr/>
            </p:nvSpPr>
            <p:spPr bwMode="auto">
              <a:xfrm>
                <a:off x="3603463" y="2416605"/>
                <a:ext cx="1637414" cy="1505904"/>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sp>
            <p:nvSpPr>
              <p:cNvPr id="36" name="Rectangle 35"/>
              <p:cNvSpPr/>
              <p:nvPr/>
            </p:nvSpPr>
            <p:spPr bwMode="auto">
              <a:xfrm>
                <a:off x="3603463" y="1819817"/>
                <a:ext cx="1637413" cy="689012"/>
              </a:xfrm>
              <a:prstGeom prst="rect">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27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grpSp>
            <p:nvGrpSpPr>
              <p:cNvPr id="37" name="Group 36"/>
              <p:cNvGrpSpPr/>
              <p:nvPr/>
            </p:nvGrpSpPr>
            <p:grpSpPr>
              <a:xfrm>
                <a:off x="3603461" y="1819817"/>
                <a:ext cx="1642705" cy="2102690"/>
                <a:chOff x="404035" y="1637416"/>
                <a:chExt cx="2154717" cy="2636053"/>
              </a:xfrm>
            </p:grpSpPr>
            <p:grpSp>
              <p:nvGrpSpPr>
                <p:cNvPr id="46" name="Group 45"/>
                <p:cNvGrpSpPr/>
                <p:nvPr/>
              </p:nvGrpSpPr>
              <p:grpSpPr>
                <a:xfrm>
                  <a:off x="404035" y="1637416"/>
                  <a:ext cx="2154717" cy="2636053"/>
                  <a:chOff x="404035" y="1637416"/>
                  <a:chExt cx="2154717" cy="2636053"/>
                </a:xfrm>
              </p:grpSpPr>
              <p:sp>
                <p:nvSpPr>
                  <p:cNvPr id="49" name="Rectangle 48"/>
                  <p:cNvSpPr/>
                  <p:nvPr/>
                </p:nvSpPr>
                <p:spPr bwMode="auto">
                  <a:xfrm>
                    <a:off x="404035" y="1637416"/>
                    <a:ext cx="2147775" cy="263605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cxnSp>
                <p:nvCxnSpPr>
                  <p:cNvPr id="50" name="Straight Connector 49"/>
                  <p:cNvCxnSpPr/>
                  <p:nvPr/>
                </p:nvCxnSpPr>
                <p:spPr bwMode="auto">
                  <a:xfrm>
                    <a:off x="404037" y="2501202"/>
                    <a:ext cx="2154715" cy="7358"/>
                  </a:xfrm>
                  <a:prstGeom prst="line">
                    <a:avLst/>
                  </a:prstGeom>
                  <a:solidFill>
                    <a:schemeClr val="accent1"/>
                  </a:solidFill>
                  <a:ln w="9525"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7" name="TextBox 46"/>
                <p:cNvSpPr txBox="1"/>
                <p:nvPr/>
              </p:nvSpPr>
              <p:spPr>
                <a:xfrm>
                  <a:off x="1053381" y="1889513"/>
                  <a:ext cx="958435" cy="606074"/>
                </a:xfrm>
                <a:prstGeom prst="rect">
                  <a:avLst/>
                </a:prstGeom>
                <a:noFill/>
              </p:spPr>
              <p:txBody>
                <a:bodyPr wrap="none" rtlCol="0">
                  <a:spAutoFit/>
                </a:bodyPr>
                <a:lstStyle/>
                <a:p>
                  <a:r>
                    <a:rPr lang="en-US" sz="1100" dirty="0" err="1"/>
                    <a:t>NbO</a:t>
                  </a:r>
                  <a:endParaRPr lang="de-DE" sz="1100" dirty="0"/>
                </a:p>
              </p:txBody>
            </p:sp>
            <p:sp>
              <p:nvSpPr>
                <p:cNvPr id="48" name="TextBox 47"/>
                <p:cNvSpPr txBox="1"/>
                <p:nvPr/>
              </p:nvSpPr>
              <p:spPr>
                <a:xfrm>
                  <a:off x="1141222" y="2951642"/>
                  <a:ext cx="736904" cy="606074"/>
                </a:xfrm>
                <a:prstGeom prst="rect">
                  <a:avLst/>
                </a:prstGeom>
                <a:noFill/>
              </p:spPr>
              <p:txBody>
                <a:bodyPr wrap="none" rtlCol="0">
                  <a:spAutoFit/>
                </a:bodyPr>
                <a:lstStyle/>
                <a:p>
                  <a:r>
                    <a:rPr lang="en-US" sz="1100" dirty="0" err="1"/>
                    <a:t>Nb</a:t>
                  </a:r>
                  <a:endParaRPr lang="de-DE" sz="1100" dirty="0"/>
                </a:p>
              </p:txBody>
            </p:sp>
          </p:grpSp>
          <p:cxnSp>
            <p:nvCxnSpPr>
              <p:cNvPr id="40" name="Straight Connector 39"/>
              <p:cNvCxnSpPr/>
              <p:nvPr/>
            </p:nvCxnSpPr>
            <p:spPr bwMode="auto">
              <a:xfrm>
                <a:off x="3603463" y="2514698"/>
                <a:ext cx="1637413" cy="0"/>
              </a:xfrm>
              <a:prstGeom prst="line">
                <a:avLst/>
              </a:prstGeom>
              <a:solidFill>
                <a:schemeClr val="accent1"/>
              </a:solidFill>
              <a:ln w="571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2" name="Straight Arrow Connector 51"/>
            <p:cNvCxnSpPr/>
            <p:nvPr/>
          </p:nvCxnSpPr>
          <p:spPr bwMode="auto">
            <a:xfrm>
              <a:off x="4895822" y="3281939"/>
              <a:ext cx="1108461"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Rectangle 52"/>
            <p:cNvSpPr/>
            <p:nvPr/>
          </p:nvSpPr>
          <p:spPr bwMode="auto">
            <a:xfrm>
              <a:off x="7850293" y="1115246"/>
              <a:ext cx="927947" cy="499430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3543" eaLnBrk="0" fontAlgn="base" hangingPunct="0">
                <a:spcBef>
                  <a:spcPct val="0"/>
                </a:spcBef>
                <a:spcAft>
                  <a:spcPct val="0"/>
                </a:spcAft>
              </a:pPr>
              <a:endParaRPr kumimoji="0" lang="en-US" sz="1100" dirty="0">
                <a:latin typeface="Arial" charset="0"/>
              </a:endParaRPr>
            </a:p>
            <a:p>
              <a:pPr algn="ctr" defTabSz="913543" eaLnBrk="0" fontAlgn="base" hangingPunct="0">
                <a:spcBef>
                  <a:spcPct val="0"/>
                </a:spcBef>
                <a:spcAft>
                  <a:spcPct val="0"/>
                </a:spcAft>
              </a:pPr>
              <a:endParaRPr lang="en-US" sz="1100" dirty="0"/>
            </a:p>
            <a:p>
              <a:pPr algn="ctr" defTabSz="913543" eaLnBrk="0" fontAlgn="base" hangingPunct="0">
                <a:spcBef>
                  <a:spcPct val="0"/>
                </a:spcBef>
                <a:spcAft>
                  <a:spcPct val="0"/>
                </a:spcAft>
              </a:pPr>
              <a:endParaRPr kumimoji="0" lang="en-US" sz="1100" dirty="0">
                <a:latin typeface="Arial" charset="0"/>
              </a:endParaRPr>
            </a:p>
            <a:p>
              <a:pPr algn="ctr" defTabSz="913543" eaLnBrk="0" fontAlgn="base" hangingPunct="0">
                <a:spcBef>
                  <a:spcPct val="0"/>
                </a:spcBef>
                <a:spcAft>
                  <a:spcPct val="0"/>
                </a:spcAft>
              </a:pPr>
              <a:r>
                <a:rPr kumimoji="0" lang="en-US" sz="1100" dirty="0">
                  <a:latin typeface="Arial" charset="0"/>
                </a:rPr>
                <a:t>Room temperature</a:t>
              </a:r>
              <a:endParaRPr kumimoji="0" lang="de-DE" sz="1100" dirty="0">
                <a:latin typeface="Arial" charset="0"/>
              </a:endParaRPr>
            </a:p>
          </p:txBody>
        </p:sp>
        <p:cxnSp>
          <p:nvCxnSpPr>
            <p:cNvPr id="55" name="Straight Connector 54"/>
            <p:cNvCxnSpPr/>
            <p:nvPr/>
          </p:nvCxnSpPr>
          <p:spPr bwMode="auto">
            <a:xfrm>
              <a:off x="7850292" y="2637881"/>
              <a:ext cx="92794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Straight Connector 59"/>
            <p:cNvCxnSpPr/>
            <p:nvPr/>
          </p:nvCxnSpPr>
          <p:spPr bwMode="auto">
            <a:xfrm>
              <a:off x="7850293" y="4274784"/>
              <a:ext cx="92794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TextBox 60"/>
            <p:cNvSpPr txBox="1"/>
            <p:nvPr/>
          </p:nvSpPr>
          <p:spPr>
            <a:xfrm>
              <a:off x="7850291" y="2971613"/>
              <a:ext cx="927947" cy="1032859"/>
            </a:xfrm>
            <a:prstGeom prst="rect">
              <a:avLst/>
            </a:prstGeom>
            <a:noFill/>
          </p:spPr>
          <p:txBody>
            <a:bodyPr wrap="square" rtlCol="0">
              <a:spAutoFit/>
            </a:bodyPr>
            <a:lstStyle/>
            <a:p>
              <a:pPr algn="ctr"/>
              <a:endParaRPr lang="en-US" sz="1100" dirty="0"/>
            </a:p>
            <a:p>
              <a:pPr algn="ctr"/>
              <a:endParaRPr lang="en-US" sz="1100" dirty="0"/>
            </a:p>
            <a:p>
              <a:pPr algn="ctr"/>
              <a:r>
                <a:rPr lang="en-US" sz="1100" dirty="0"/>
                <a:t>During/After 800</a:t>
              </a:r>
              <a:r>
                <a:rPr lang="de-DE" sz="1100" dirty="0"/>
                <a:t>°</a:t>
              </a:r>
              <a:r>
                <a:rPr lang="en-US" sz="1100" dirty="0"/>
                <a:t>C anneal</a:t>
              </a:r>
              <a:endParaRPr lang="de-DE" sz="1100" dirty="0"/>
            </a:p>
          </p:txBody>
        </p:sp>
        <p:sp>
          <p:nvSpPr>
            <p:cNvPr id="66" name="TextBox 65"/>
            <p:cNvSpPr txBox="1"/>
            <p:nvPr/>
          </p:nvSpPr>
          <p:spPr>
            <a:xfrm>
              <a:off x="7850293" y="4614268"/>
              <a:ext cx="927946" cy="1032859"/>
            </a:xfrm>
            <a:prstGeom prst="rect">
              <a:avLst/>
            </a:prstGeom>
            <a:noFill/>
          </p:spPr>
          <p:txBody>
            <a:bodyPr wrap="square" rtlCol="0">
              <a:spAutoFit/>
            </a:bodyPr>
            <a:lstStyle/>
            <a:p>
              <a:pPr algn="ctr"/>
              <a:r>
                <a:rPr lang="en-US" sz="1100" dirty="0"/>
                <a:t>During infusion</a:t>
              </a:r>
            </a:p>
            <a:p>
              <a:pPr algn="ctr"/>
              <a:r>
                <a:rPr lang="en-US" sz="1100" dirty="0"/>
                <a:t>at 120</a:t>
              </a:r>
              <a:r>
                <a:rPr lang="de-DE" sz="1100" dirty="0"/>
                <a:t>°C</a:t>
              </a:r>
            </a:p>
            <a:p>
              <a:pPr algn="ctr"/>
              <a:endParaRPr lang="en-US" sz="1100" dirty="0"/>
            </a:p>
            <a:p>
              <a:pPr algn="ctr"/>
              <a:r>
                <a:rPr lang="en-US" sz="1100" dirty="0"/>
                <a:t>25mTorr N</a:t>
              </a:r>
              <a:r>
                <a:rPr lang="en-US" sz="1100" baseline="-25000" dirty="0"/>
                <a:t>2</a:t>
              </a:r>
              <a:endParaRPr lang="de-DE" sz="1100" dirty="0"/>
            </a:p>
          </p:txBody>
        </p:sp>
        <p:grpSp>
          <p:nvGrpSpPr>
            <p:cNvPr id="67" name="Group 66"/>
            <p:cNvGrpSpPr>
              <a:grpSpLocks noChangeAspect="1"/>
            </p:cNvGrpSpPr>
            <p:nvPr/>
          </p:nvGrpSpPr>
          <p:grpSpPr>
            <a:xfrm>
              <a:off x="6707190" y="4330995"/>
              <a:ext cx="993031" cy="1963482"/>
              <a:chOff x="6931583" y="946298"/>
              <a:chExt cx="1637416" cy="4296337"/>
            </a:xfrm>
          </p:grpSpPr>
          <p:sp>
            <p:nvSpPr>
              <p:cNvPr id="68" name="Rectangle 67"/>
              <p:cNvSpPr/>
              <p:nvPr/>
            </p:nvSpPr>
            <p:spPr bwMode="auto">
              <a:xfrm>
                <a:off x="6931585" y="3552066"/>
                <a:ext cx="1637414" cy="1690569"/>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sp>
            <p:nvSpPr>
              <p:cNvPr id="69" name="Rectangle 68"/>
              <p:cNvSpPr/>
              <p:nvPr/>
            </p:nvSpPr>
            <p:spPr bwMode="auto">
              <a:xfrm>
                <a:off x="6931585" y="946298"/>
                <a:ext cx="1637414" cy="2605765"/>
              </a:xfrm>
              <a:prstGeom prst="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grpSp>
            <p:nvGrpSpPr>
              <p:cNvPr id="72" name="Group 71"/>
              <p:cNvGrpSpPr/>
              <p:nvPr/>
            </p:nvGrpSpPr>
            <p:grpSpPr>
              <a:xfrm>
                <a:off x="6931583" y="946298"/>
                <a:ext cx="1637416" cy="4296334"/>
                <a:chOff x="6750824" y="1637415"/>
                <a:chExt cx="1637416" cy="2509134"/>
              </a:xfrm>
            </p:grpSpPr>
            <p:grpSp>
              <p:nvGrpSpPr>
                <p:cNvPr id="73" name="Group 72"/>
                <p:cNvGrpSpPr/>
                <p:nvPr/>
              </p:nvGrpSpPr>
              <p:grpSpPr>
                <a:xfrm>
                  <a:off x="6750825" y="1637415"/>
                  <a:ext cx="1637414" cy="2509134"/>
                  <a:chOff x="404037" y="1637414"/>
                  <a:chExt cx="2147777" cy="2918520"/>
                </a:xfrm>
              </p:grpSpPr>
              <p:sp>
                <p:nvSpPr>
                  <p:cNvPr id="79" name="Rectangle 78"/>
                  <p:cNvSpPr/>
                  <p:nvPr/>
                </p:nvSpPr>
                <p:spPr bwMode="auto">
                  <a:xfrm>
                    <a:off x="404037" y="1637414"/>
                    <a:ext cx="2147777" cy="291852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sp>
                <p:nvSpPr>
                  <p:cNvPr id="80" name="TextBox 79"/>
                  <p:cNvSpPr txBox="1"/>
                  <p:nvPr/>
                </p:nvSpPr>
                <p:spPr>
                  <a:xfrm>
                    <a:off x="1098756" y="3797512"/>
                    <a:ext cx="723470" cy="427854"/>
                  </a:xfrm>
                  <a:prstGeom prst="rect">
                    <a:avLst/>
                  </a:prstGeom>
                  <a:noFill/>
                </p:spPr>
                <p:txBody>
                  <a:bodyPr wrap="none" rtlCol="0">
                    <a:spAutoFit/>
                  </a:bodyPr>
                  <a:lstStyle/>
                  <a:p>
                    <a:r>
                      <a:rPr lang="en-US" sz="1100" dirty="0" err="1"/>
                      <a:t>Nb</a:t>
                    </a:r>
                    <a:endParaRPr lang="de-DE" sz="1100" dirty="0"/>
                  </a:p>
                </p:txBody>
              </p:sp>
            </p:grpSp>
            <p:cxnSp>
              <p:nvCxnSpPr>
                <p:cNvPr id="74" name="Straight Connector 73"/>
                <p:cNvCxnSpPr/>
                <p:nvPr/>
              </p:nvCxnSpPr>
              <p:spPr bwMode="auto">
                <a:xfrm>
                  <a:off x="6750824" y="3159227"/>
                  <a:ext cx="1637414"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Straight Connector 74"/>
                <p:cNvCxnSpPr/>
                <p:nvPr/>
              </p:nvCxnSpPr>
              <p:spPr bwMode="auto">
                <a:xfrm flipV="1">
                  <a:off x="6750825" y="1637415"/>
                  <a:ext cx="1048400" cy="122193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Straight Connector 75"/>
                <p:cNvCxnSpPr/>
                <p:nvPr/>
              </p:nvCxnSpPr>
              <p:spPr bwMode="auto">
                <a:xfrm flipV="1">
                  <a:off x="7049386" y="1673981"/>
                  <a:ext cx="1338853" cy="148524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Straight Connector 76"/>
                <p:cNvCxnSpPr/>
                <p:nvPr/>
              </p:nvCxnSpPr>
              <p:spPr bwMode="auto">
                <a:xfrm flipV="1">
                  <a:off x="7718812" y="2416604"/>
                  <a:ext cx="669427" cy="742623"/>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8" name="TextBox 77"/>
                <p:cNvSpPr txBox="1"/>
                <p:nvPr/>
              </p:nvSpPr>
              <p:spPr>
                <a:xfrm>
                  <a:off x="6871687" y="1887652"/>
                  <a:ext cx="1516553" cy="1081877"/>
                </a:xfrm>
                <a:prstGeom prst="rect">
                  <a:avLst/>
                </a:prstGeom>
                <a:noFill/>
              </p:spPr>
              <p:txBody>
                <a:bodyPr wrap="square" rtlCol="0">
                  <a:spAutoFit/>
                </a:bodyPr>
                <a:lstStyle/>
                <a:p>
                  <a:pPr algn="ctr"/>
                  <a:r>
                    <a:rPr lang="en-US" sz="1100" dirty="0"/>
                    <a:t>Different nitride and oxide phases formed</a:t>
                  </a:r>
                  <a:endParaRPr lang="de-DE" sz="1100" dirty="0"/>
                </a:p>
              </p:txBody>
            </p:sp>
          </p:grpSp>
        </p:grpSp>
        <p:sp>
          <p:nvSpPr>
            <p:cNvPr id="81" name="TextBox 80"/>
            <p:cNvSpPr txBox="1"/>
            <p:nvPr/>
          </p:nvSpPr>
          <p:spPr>
            <a:xfrm>
              <a:off x="1638605" y="6077980"/>
              <a:ext cx="451347" cy="237050"/>
            </a:xfrm>
            <a:prstGeom prst="rect">
              <a:avLst/>
            </a:prstGeom>
            <a:solidFill>
              <a:schemeClr val="bg1"/>
            </a:solidFill>
          </p:spPr>
          <p:txBody>
            <a:bodyPr wrap="none" rtlCol="0">
              <a:spAutoFit/>
            </a:bodyPr>
            <a:lstStyle/>
            <a:p>
              <a:r>
                <a:rPr lang="en-US" sz="800" dirty="0" err="1"/>
                <a:t>q</a:t>
              </a:r>
              <a:r>
                <a:rPr lang="en-US" sz="800" baseline="-25000" dirty="0" err="1"/>
                <a:t>z</a:t>
              </a:r>
              <a:r>
                <a:rPr lang="en-US" sz="800" baseline="-25000" dirty="0"/>
                <a:t> </a:t>
              </a:r>
              <a:r>
                <a:rPr lang="en-US" sz="800" dirty="0"/>
                <a:t>(A</a:t>
              </a:r>
              <a:r>
                <a:rPr lang="en-US" sz="800" baseline="30000" dirty="0"/>
                <a:t>-1</a:t>
              </a:r>
              <a:r>
                <a:rPr lang="en-US" sz="800" dirty="0"/>
                <a:t>)</a:t>
              </a:r>
              <a:endParaRPr lang="de-DE" sz="800" baseline="-25000" dirty="0"/>
            </a:p>
          </p:txBody>
        </p:sp>
        <p:sp>
          <p:nvSpPr>
            <p:cNvPr id="83" name="TextBox 82"/>
            <p:cNvSpPr txBox="1"/>
            <p:nvPr/>
          </p:nvSpPr>
          <p:spPr>
            <a:xfrm>
              <a:off x="5594169" y="1313727"/>
              <a:ext cx="1415594" cy="304778"/>
            </a:xfrm>
            <a:prstGeom prst="rect">
              <a:avLst/>
            </a:prstGeom>
            <a:noFill/>
            <a:ln>
              <a:solidFill>
                <a:schemeClr val="tx1"/>
              </a:solidFill>
            </a:ln>
          </p:spPr>
          <p:txBody>
            <a:bodyPr wrap="none" rtlCol="0">
              <a:spAutoFit/>
            </a:bodyPr>
            <a:lstStyle/>
            <a:p>
              <a:r>
                <a:rPr lang="en-US" sz="1200" dirty="0"/>
                <a:t>Natural oxide layers</a:t>
              </a:r>
              <a:endParaRPr lang="de-DE" sz="1200" dirty="0"/>
            </a:p>
          </p:txBody>
        </p:sp>
        <p:cxnSp>
          <p:nvCxnSpPr>
            <p:cNvPr id="87" name="Straight Connector 86"/>
            <p:cNvCxnSpPr/>
            <p:nvPr/>
          </p:nvCxnSpPr>
          <p:spPr bwMode="auto">
            <a:xfrm>
              <a:off x="298027" y="2637881"/>
              <a:ext cx="7687744"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Straight Connector 88"/>
            <p:cNvCxnSpPr/>
            <p:nvPr/>
          </p:nvCxnSpPr>
          <p:spPr bwMode="auto">
            <a:xfrm>
              <a:off x="298027" y="4274784"/>
              <a:ext cx="7789333" cy="2"/>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 name="Group 7"/>
            <p:cNvGrpSpPr/>
            <p:nvPr/>
          </p:nvGrpSpPr>
          <p:grpSpPr>
            <a:xfrm>
              <a:off x="1063752" y="1112871"/>
              <a:ext cx="1955007" cy="1361773"/>
              <a:chOff x="553903" y="1017414"/>
              <a:chExt cx="2214052" cy="1537291"/>
            </a:xfrm>
          </p:grpSpPr>
          <p:pic>
            <p:nvPicPr>
              <p:cNvPr id="5" name="Picture 2" descr="D:\Data\SixCircle\Nb_100Sc_23hoursdoping\Logbooks\00.tif"/>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l="6667" r="11065" b="12074"/>
              <a:stretch/>
            </p:blipFill>
            <p:spPr bwMode="auto">
              <a:xfrm>
                <a:off x="586173" y="1017414"/>
                <a:ext cx="2181782" cy="1537291"/>
              </a:xfrm>
              <a:prstGeom prst="rect">
                <a:avLst/>
              </a:prstGeom>
              <a:noFill/>
              <a:extLst>
                <a:ext uri="{909E8E84-426E-40dd-AFC4-6F175D3DCCD1}">
                  <a14:hiddenFill xmlns:a14="http://schemas.microsoft.com/office/drawing/2010/main">
                    <a:solidFill>
                      <a:srgbClr val="FFFFFF"/>
                    </a:solidFill>
                  </a14:hiddenFill>
                </a:ext>
              </a:extLst>
            </p:spPr>
          </p:pic>
          <p:sp>
            <p:nvSpPr>
              <p:cNvPr id="93" name="TextBox 92"/>
              <p:cNvSpPr txBox="1"/>
              <p:nvPr/>
            </p:nvSpPr>
            <p:spPr>
              <a:xfrm rot="16200000">
                <a:off x="304059" y="1686407"/>
                <a:ext cx="675379" cy="175691"/>
              </a:xfrm>
              <a:prstGeom prst="rect">
                <a:avLst/>
              </a:prstGeom>
              <a:solidFill>
                <a:schemeClr val="bg1"/>
              </a:solidFill>
            </p:spPr>
            <p:txBody>
              <a:bodyPr wrap="none" rtlCol="0">
                <a:spAutoFit/>
              </a:bodyPr>
              <a:lstStyle/>
              <a:p>
                <a:r>
                  <a:rPr lang="en-US" sz="500" dirty="0"/>
                  <a:t>Intensity (</a:t>
                </a:r>
                <a:r>
                  <a:rPr lang="en-US" sz="500" dirty="0" err="1"/>
                  <a:t>ct</a:t>
                </a:r>
                <a:r>
                  <a:rPr lang="en-US" sz="500" dirty="0"/>
                  <a:t>)</a:t>
                </a:r>
                <a:endParaRPr lang="de-DE" sz="500" dirty="0"/>
              </a:p>
            </p:txBody>
          </p:sp>
        </p:grpSp>
        <p:sp>
          <p:nvSpPr>
            <p:cNvPr id="94" name="TextBox 93"/>
            <p:cNvSpPr txBox="1"/>
            <p:nvPr/>
          </p:nvSpPr>
          <p:spPr>
            <a:xfrm rot="16200000">
              <a:off x="381442" y="3335904"/>
              <a:ext cx="598268" cy="155135"/>
            </a:xfrm>
            <a:prstGeom prst="rect">
              <a:avLst/>
            </a:prstGeom>
            <a:solidFill>
              <a:schemeClr val="bg1"/>
            </a:solidFill>
          </p:spPr>
          <p:txBody>
            <a:bodyPr wrap="none" rtlCol="0">
              <a:spAutoFit/>
            </a:bodyPr>
            <a:lstStyle/>
            <a:p>
              <a:r>
                <a:rPr lang="en-US" sz="500" dirty="0"/>
                <a:t>Intensity (</a:t>
              </a:r>
              <a:r>
                <a:rPr lang="en-US" sz="500" dirty="0" err="1"/>
                <a:t>ct</a:t>
              </a:r>
              <a:r>
                <a:rPr lang="en-US" sz="500" dirty="0"/>
                <a:t>)</a:t>
              </a:r>
              <a:endParaRPr lang="de-DE" sz="500" dirty="0"/>
            </a:p>
          </p:txBody>
        </p:sp>
        <p:sp>
          <p:nvSpPr>
            <p:cNvPr id="95" name="TextBox 94"/>
            <p:cNvSpPr txBox="1"/>
            <p:nvPr/>
          </p:nvSpPr>
          <p:spPr>
            <a:xfrm rot="16200000">
              <a:off x="2523229" y="3358286"/>
              <a:ext cx="596669" cy="155135"/>
            </a:xfrm>
            <a:prstGeom prst="rect">
              <a:avLst/>
            </a:prstGeom>
            <a:solidFill>
              <a:schemeClr val="bg1"/>
            </a:solidFill>
          </p:spPr>
          <p:txBody>
            <a:bodyPr wrap="square" rtlCol="0">
              <a:spAutoFit/>
            </a:bodyPr>
            <a:lstStyle/>
            <a:p>
              <a:r>
                <a:rPr lang="en-US" sz="500" dirty="0"/>
                <a:t>Intensity (</a:t>
              </a:r>
              <a:r>
                <a:rPr lang="en-US" sz="500" dirty="0" err="1"/>
                <a:t>ct</a:t>
              </a:r>
              <a:r>
                <a:rPr lang="en-US" sz="500" dirty="0"/>
                <a:t>)</a:t>
              </a:r>
              <a:endParaRPr lang="de-DE" sz="500" dirty="0"/>
            </a:p>
          </p:txBody>
        </p:sp>
        <p:cxnSp>
          <p:nvCxnSpPr>
            <p:cNvPr id="70" name="Straight Arrow Connector 69"/>
            <p:cNvCxnSpPr/>
            <p:nvPr/>
          </p:nvCxnSpPr>
          <p:spPr bwMode="auto">
            <a:xfrm>
              <a:off x="3084232" y="1808117"/>
              <a:ext cx="1108461"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Rectangle 15"/>
            <p:cNvSpPr/>
            <p:nvPr/>
          </p:nvSpPr>
          <p:spPr bwMode="auto">
            <a:xfrm>
              <a:off x="6078178" y="1914678"/>
              <a:ext cx="648000" cy="504064"/>
            </a:xfrm>
            <a:prstGeom prst="rect">
              <a:avLst/>
            </a:prstGeom>
            <a:noFill/>
            <a:ln w="38100"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543" eaLnBrk="0" fontAlgn="base" hangingPunct="0">
                <a:spcBef>
                  <a:spcPct val="0"/>
                </a:spcBef>
                <a:spcAft>
                  <a:spcPct val="0"/>
                </a:spcAft>
              </a:pPr>
              <a:endParaRPr kumimoji="0" lang="de-DE" sz="1600">
                <a:latin typeface="Arial" charset="0"/>
              </a:endParaRPr>
            </a:p>
          </p:txBody>
        </p:sp>
        <p:sp>
          <p:nvSpPr>
            <p:cNvPr id="88" name="TextBox 87"/>
            <p:cNvSpPr txBox="1"/>
            <p:nvPr/>
          </p:nvSpPr>
          <p:spPr>
            <a:xfrm rot="16200000">
              <a:off x="177549" y="5215151"/>
              <a:ext cx="596669" cy="155135"/>
            </a:xfrm>
            <a:prstGeom prst="rect">
              <a:avLst/>
            </a:prstGeom>
            <a:solidFill>
              <a:schemeClr val="bg1"/>
            </a:solidFill>
          </p:spPr>
          <p:txBody>
            <a:bodyPr wrap="square" rtlCol="0">
              <a:spAutoFit/>
            </a:bodyPr>
            <a:lstStyle/>
            <a:p>
              <a:r>
                <a:rPr lang="en-US" sz="500" dirty="0"/>
                <a:t>Intensity (</a:t>
              </a:r>
              <a:r>
                <a:rPr lang="en-US" sz="500" dirty="0" err="1"/>
                <a:t>ct</a:t>
              </a:r>
              <a:r>
                <a:rPr lang="en-US" sz="500" dirty="0"/>
                <a:t>)</a:t>
              </a:r>
              <a:endParaRPr lang="de-DE" sz="500" dirty="0"/>
            </a:p>
          </p:txBody>
        </p:sp>
        <p:sp>
          <p:nvSpPr>
            <p:cNvPr id="90" name="TextBox 89"/>
            <p:cNvSpPr txBox="1"/>
            <p:nvPr/>
          </p:nvSpPr>
          <p:spPr>
            <a:xfrm>
              <a:off x="3845357" y="6140214"/>
              <a:ext cx="491553" cy="237050"/>
            </a:xfrm>
            <a:prstGeom prst="rect">
              <a:avLst/>
            </a:prstGeom>
            <a:solidFill>
              <a:schemeClr val="bg1"/>
            </a:solidFill>
          </p:spPr>
          <p:txBody>
            <a:bodyPr wrap="square" rtlCol="0">
              <a:spAutoFit/>
            </a:bodyPr>
            <a:lstStyle/>
            <a:p>
              <a:r>
                <a:rPr lang="en-US" sz="800" dirty="0" err="1"/>
                <a:t>q</a:t>
              </a:r>
              <a:r>
                <a:rPr lang="en-US" sz="800" baseline="-25000" dirty="0" err="1"/>
                <a:t>z</a:t>
              </a:r>
              <a:r>
                <a:rPr lang="en-US" sz="800" baseline="-25000" dirty="0"/>
                <a:t> </a:t>
              </a:r>
              <a:r>
                <a:rPr lang="en-US" sz="800" dirty="0"/>
                <a:t>(A</a:t>
              </a:r>
              <a:r>
                <a:rPr lang="en-US" sz="800" baseline="30000" dirty="0"/>
                <a:t>-1</a:t>
              </a:r>
              <a:r>
                <a:rPr lang="en-US" sz="800" dirty="0"/>
                <a:t>)</a:t>
              </a:r>
              <a:endParaRPr lang="de-DE" sz="800" baseline="-25000" dirty="0"/>
            </a:p>
          </p:txBody>
        </p:sp>
        <p:cxnSp>
          <p:nvCxnSpPr>
            <p:cNvPr id="71" name="Straight Arrow Connector 70"/>
            <p:cNvCxnSpPr/>
            <p:nvPr/>
          </p:nvCxnSpPr>
          <p:spPr bwMode="auto">
            <a:xfrm>
              <a:off x="5450052" y="5354660"/>
              <a:ext cx="1108461"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82" name="TextBox 81"/>
          <p:cNvSpPr txBox="1"/>
          <p:nvPr/>
        </p:nvSpPr>
        <p:spPr>
          <a:xfrm>
            <a:off x="29184" y="6313179"/>
            <a:ext cx="1897625" cy="523131"/>
          </a:xfrm>
          <a:prstGeom prst="rect">
            <a:avLst/>
          </a:prstGeom>
          <a:noFill/>
          <a:ln>
            <a:solidFill>
              <a:schemeClr val="tx1"/>
            </a:solidFill>
          </a:ln>
        </p:spPr>
        <p:txBody>
          <a:bodyPr wrap="none" lIns="91353" tIns="45676" rIns="91353" bIns="45676" rtlCol="0">
            <a:spAutoFit/>
          </a:bodyPr>
          <a:lstStyle/>
          <a:p>
            <a:r>
              <a:rPr lang="en-US" sz="1400" dirty="0"/>
              <a:t>Arti Dangwal Pandey,</a:t>
            </a:r>
          </a:p>
          <a:p>
            <a:r>
              <a:rPr lang="en-US" sz="1400" dirty="0"/>
              <a:t>Guilherme Semione </a:t>
            </a:r>
          </a:p>
        </p:txBody>
      </p:sp>
    </p:spTree>
    <p:extLst>
      <p:ext uri="{BB962C8B-B14F-4D97-AF65-F5344CB8AC3E}">
        <p14:creationId xmlns:p14="http://schemas.microsoft.com/office/powerpoint/2010/main" val="37577699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Outlook </a:t>
            </a:r>
            <a:endParaRPr lang="en-US" dirty="0"/>
          </a:p>
        </p:txBody>
      </p:sp>
      <p:sp>
        <p:nvSpPr>
          <p:cNvPr id="3" name="Content Placeholder 2"/>
          <p:cNvSpPr>
            <a:spLocks noGrp="1"/>
          </p:cNvSpPr>
          <p:nvPr>
            <p:ph idx="1"/>
          </p:nvPr>
        </p:nvSpPr>
        <p:spPr/>
        <p:txBody>
          <a:bodyPr/>
          <a:lstStyle/>
          <a:p>
            <a:pPr marL="0" indent="0">
              <a:buNone/>
            </a:pPr>
            <a:r>
              <a:rPr lang="en-US" dirty="0" smtClean="0"/>
              <a:t>Preliminary SRF R&amp;D goals at DESY:</a:t>
            </a:r>
          </a:p>
          <a:p>
            <a:r>
              <a:rPr lang="en-US" dirty="0" smtClean="0"/>
              <a:t>Further development and tests on CW modules</a:t>
            </a:r>
          </a:p>
          <a:p>
            <a:r>
              <a:rPr lang="en-US" dirty="0" smtClean="0"/>
              <a:t>Reproduce the N2 </a:t>
            </a:r>
            <a:r>
              <a:rPr lang="en-US" dirty="0"/>
              <a:t>infusion </a:t>
            </a:r>
            <a:r>
              <a:rPr lang="en-US" dirty="0" smtClean="0"/>
              <a:t>and doping results (during 2017)</a:t>
            </a:r>
          </a:p>
          <a:p>
            <a:pPr lvl="1"/>
            <a:r>
              <a:rPr lang="en-US" dirty="0" smtClean="0"/>
              <a:t>On 1cell cavities, fine grain and large grain</a:t>
            </a:r>
          </a:p>
          <a:p>
            <a:pPr lvl="1"/>
            <a:r>
              <a:rPr lang="en-US" dirty="0" smtClean="0"/>
              <a:t>On 9 cell cavities</a:t>
            </a:r>
          </a:p>
          <a:p>
            <a:r>
              <a:rPr lang="en-US" dirty="0" smtClean="0"/>
              <a:t>Work on fundamental understanding of N2 doping and infusion in collaboration with experts from the DESY </a:t>
            </a:r>
            <a:r>
              <a:rPr lang="en-US" dirty="0" err="1" smtClean="0"/>
              <a:t>Nanolab</a:t>
            </a:r>
            <a:endParaRPr lang="en-US" dirty="0" smtClean="0"/>
          </a:p>
          <a:p>
            <a:r>
              <a:rPr lang="en-US" dirty="0" smtClean="0"/>
              <a:t>Assemble and test a module with high Q / high gradient cavities (ca. 2018)</a:t>
            </a:r>
          </a:p>
          <a:p>
            <a:endParaRPr lang="en-US" dirty="0" smtClean="0"/>
          </a:p>
        </p:txBody>
      </p:sp>
      <p:sp>
        <p:nvSpPr>
          <p:cNvPr id="4" name="角丸四角形 3"/>
          <p:cNvSpPr/>
          <p:nvPr/>
        </p:nvSpPr>
        <p:spPr>
          <a:xfrm>
            <a:off x="122245" y="1867741"/>
            <a:ext cx="8991717" cy="2533334"/>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lIns="91432" tIns="45716" rIns="91432" bIns="45716" spcCol="0" rtlCol="0" anchor="ctr"/>
          <a:lstStyle/>
          <a:p>
            <a:pPr algn="ctr"/>
            <a:endParaRPr kumimoji="1" lang="ja-JP" altLang="en-US"/>
          </a:p>
        </p:txBody>
      </p:sp>
    </p:spTree>
    <p:extLst>
      <p:ext uri="{BB962C8B-B14F-4D97-AF65-F5344CB8AC3E}">
        <p14:creationId xmlns:p14="http://schemas.microsoft.com/office/powerpoint/2010/main" val="102379812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SC RF Cavity </a:t>
            </a:r>
            <a:r>
              <a:rPr lang="en-US" dirty="0"/>
              <a:t>R&amp;D at </a:t>
            </a:r>
            <a:r>
              <a:rPr lang="en-US" dirty="0" smtClean="0"/>
              <a:t>DESY</a:t>
            </a:r>
            <a:endParaRPr lang="en-US" dirty="0"/>
          </a:p>
        </p:txBody>
      </p:sp>
      <p:sp>
        <p:nvSpPr>
          <p:cNvPr id="3" name="TextBox 2"/>
          <p:cNvSpPr txBox="1"/>
          <p:nvPr/>
        </p:nvSpPr>
        <p:spPr>
          <a:xfrm>
            <a:off x="8577555" y="5139122"/>
            <a:ext cx="1189085" cy="369243"/>
          </a:xfrm>
          <a:prstGeom prst="rect">
            <a:avLst/>
          </a:prstGeom>
          <a:noFill/>
          <a:ln>
            <a:solidFill>
              <a:schemeClr val="tx1"/>
            </a:solidFill>
          </a:ln>
        </p:spPr>
        <p:txBody>
          <a:bodyPr wrap="none" lIns="91353" tIns="45676" rIns="91353" bIns="45676" rtlCol="0">
            <a:spAutoFit/>
          </a:bodyPr>
          <a:lstStyle/>
          <a:p>
            <a:r>
              <a:rPr lang="en-US" dirty="0" smtClean="0"/>
              <a:t>N. Walker</a:t>
            </a:r>
            <a:endParaRPr lang="en-US" dirty="0"/>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550" y="827088"/>
            <a:ext cx="9740900" cy="520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039433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769934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00718"/>
            <a:ext cx="8915400" cy="1008063"/>
          </a:xfrm>
        </p:spPr>
        <p:txBody>
          <a:bodyPr>
            <a:normAutofit fontScale="90000"/>
          </a:bodyPr>
          <a:lstStyle/>
          <a:p>
            <a:r>
              <a:rPr kumimoji="1" lang="en-US" altLang="ja-JP" b="1" dirty="0" smtClean="0"/>
              <a:t>Objectives of the Workshop</a:t>
            </a:r>
            <a:br>
              <a:rPr kumimoji="1" lang="en-US" altLang="ja-JP" b="1" dirty="0" smtClean="0"/>
            </a:br>
            <a:r>
              <a:rPr lang="en-US" altLang="ja-JP" sz="4000" b="1" dirty="0"/>
              <a:t>L. Evans </a:t>
            </a:r>
            <a:endParaRPr kumimoji="1" lang="ja-JP" altLang="en-US" b="1" dirty="0"/>
          </a:p>
        </p:txBody>
      </p:sp>
      <p:sp>
        <p:nvSpPr>
          <p:cNvPr id="3" name="コンテンツ プレースホルダー 2"/>
          <p:cNvSpPr>
            <a:spLocks noGrp="1"/>
          </p:cNvSpPr>
          <p:nvPr>
            <p:ph idx="1"/>
          </p:nvPr>
        </p:nvSpPr>
        <p:spPr>
          <a:xfrm>
            <a:off x="320593" y="1282700"/>
            <a:ext cx="9395826" cy="5232400"/>
          </a:xfrm>
        </p:spPr>
        <p:txBody>
          <a:bodyPr>
            <a:noAutofit/>
          </a:bodyPr>
          <a:lstStyle/>
          <a:p>
            <a:pPr marL="0" indent="0">
              <a:buNone/>
            </a:pPr>
            <a:r>
              <a:rPr lang="sk-SK" altLang="ja-JP" sz="2000" dirty="0"/>
              <a:t>Superconducting Radio Frequency is an enabling technology for many future applications including linear and circular colliders, free electron lasers and radioactive isotope facilities.</a:t>
            </a:r>
          </a:p>
          <a:p>
            <a:pPr marL="0" indent="0">
              <a:buNone/>
            </a:pPr>
            <a:endParaRPr lang="sk-SK" altLang="ja-JP" sz="2000" dirty="0"/>
          </a:p>
          <a:p>
            <a:pPr marL="0" indent="0">
              <a:lnSpc>
                <a:spcPct val="120000"/>
              </a:lnSpc>
              <a:buNone/>
            </a:pPr>
            <a:r>
              <a:rPr lang="sk-SK" altLang="ja-JP" sz="2000" dirty="0"/>
              <a:t>Recently an initiative has been launched in the USA and Japan with the aim of reducing the cost of SCRF.</a:t>
            </a:r>
          </a:p>
          <a:p>
            <a:pPr marL="0" indent="0">
              <a:lnSpc>
                <a:spcPct val="120000"/>
              </a:lnSpc>
              <a:buNone/>
            </a:pPr>
            <a:endParaRPr lang="sk-SK" altLang="ja-JP" sz="2000" dirty="0"/>
          </a:p>
          <a:p>
            <a:pPr marL="0" indent="0">
              <a:lnSpc>
                <a:spcPct val="120000"/>
              </a:lnSpc>
              <a:buNone/>
            </a:pPr>
            <a:r>
              <a:rPr lang="sk-SK" altLang="ja-JP" sz="2000" b="1" dirty="0"/>
              <a:t> In view of the worldwide interest and the limited resources available for R&amp;D on SCRF and its associated technologies, </a:t>
            </a:r>
            <a:r>
              <a:rPr lang="sk-SK" altLang="ja-JP" sz="2000" b="1" dirty="0">
                <a:solidFill>
                  <a:srgbClr val="3366FF"/>
                </a:solidFill>
              </a:rPr>
              <a:t>it is important to have a clear view of the priorities in each of the laboratories participating in SCRF R&amp;D on a timescale of the next 2-3 years.</a:t>
            </a:r>
          </a:p>
          <a:p>
            <a:pPr marL="0" indent="0">
              <a:lnSpc>
                <a:spcPct val="120000"/>
              </a:lnSpc>
              <a:buNone/>
            </a:pPr>
            <a:endParaRPr lang="sk-SK" altLang="ja-JP" sz="2000" dirty="0"/>
          </a:p>
          <a:p>
            <a:pPr marL="0" indent="0">
              <a:lnSpc>
                <a:spcPct val="120000"/>
              </a:lnSpc>
              <a:buNone/>
            </a:pPr>
            <a:r>
              <a:rPr lang="sk-SK" altLang="ja-JP" sz="2000" dirty="0"/>
              <a:t>The Workshop will take place on Tuesday 6</a:t>
            </a:r>
            <a:r>
              <a:rPr lang="sk-SK" altLang="ja-JP" sz="2000" baseline="30000" dirty="0"/>
              <a:t>th</a:t>
            </a:r>
            <a:r>
              <a:rPr lang="sk-SK" altLang="ja-JP" sz="2000" dirty="0"/>
              <a:t> December, during LCWS-2016. The subjects to be discuss include SCRF cavity design, processing and production, tuner and coupler design and progress in the design of high-efficiency klystrons and Marx modulators.</a:t>
            </a:r>
          </a:p>
        </p:txBody>
      </p:sp>
    </p:spTree>
    <p:extLst>
      <p:ext uri="{BB962C8B-B14F-4D97-AF65-F5344CB8AC3E}">
        <p14:creationId xmlns:p14="http://schemas.microsoft.com/office/powerpoint/2010/main" val="168865247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INFN LASA In-kind to the ESS  </a:t>
            </a:r>
            <a:endParaRPr lang="it-IT" dirty="0"/>
          </a:p>
        </p:txBody>
      </p:sp>
      <p:sp>
        <p:nvSpPr>
          <p:cNvPr id="4" name="Segnaposto data 3"/>
          <p:cNvSpPr>
            <a:spLocks noGrp="1"/>
          </p:cNvSpPr>
          <p:nvPr>
            <p:ph type="dt" sz="half" idx="10"/>
          </p:nvPr>
        </p:nvSpPr>
        <p:spPr/>
        <p:txBody>
          <a:bodyPr/>
          <a:lstStyle/>
          <a:p>
            <a:r>
              <a:rPr lang="it-IT" altLang="it-IT" smtClean="0">
                <a:solidFill>
                  <a:srgbClr val="000000"/>
                </a:solidFill>
                <a:latin typeface="Arial"/>
              </a:rPr>
              <a:t>Carlo Pagani</a:t>
            </a:r>
            <a:endParaRPr lang="en-US" altLang="it-IT">
              <a:solidFill>
                <a:srgbClr val="000000"/>
              </a:solidFill>
              <a:latin typeface="Arial"/>
            </a:endParaRPr>
          </a:p>
        </p:txBody>
      </p:sp>
      <p:sp>
        <p:nvSpPr>
          <p:cNvPr id="5" name="Segnaposto piè di pagina 4"/>
          <p:cNvSpPr>
            <a:spLocks noGrp="1"/>
          </p:cNvSpPr>
          <p:nvPr>
            <p:ph type="ftr" sz="quarter" idx="11"/>
          </p:nvPr>
        </p:nvSpPr>
        <p:spPr/>
        <p:txBody>
          <a:bodyPr/>
          <a:lstStyle/>
          <a:p>
            <a:fld id="{3FBB366A-F7D1-4519-A1E6-A2C124910861}" type="slidenum">
              <a:rPr lang="en-US" altLang="it-IT" smtClean="0">
                <a:solidFill>
                  <a:srgbClr val="000000"/>
                </a:solidFill>
                <a:latin typeface="Arial"/>
              </a:rPr>
              <a:pPr/>
              <a:t>20</a:t>
            </a:fld>
            <a:endParaRPr lang="en-US" altLang="it-IT">
              <a:solidFill>
                <a:srgbClr val="000000"/>
              </a:solidFill>
              <a:latin typeface="Arial"/>
            </a:endParaRPr>
          </a:p>
        </p:txBody>
      </p:sp>
      <p:sp>
        <p:nvSpPr>
          <p:cNvPr id="6" name="Segnaposto numero diapositiva 5"/>
          <p:cNvSpPr>
            <a:spLocks noGrp="1"/>
          </p:cNvSpPr>
          <p:nvPr>
            <p:ph type="sldNum" sz="quarter" idx="4"/>
          </p:nvPr>
        </p:nvSpPr>
        <p:spPr/>
        <p:txBody>
          <a:bodyPr/>
          <a:lstStyle/>
          <a:p>
            <a:r>
              <a:rPr lang="it-IT" altLang="it-IT" sz="1100">
                <a:solidFill>
                  <a:srgbClr val="000000"/>
                </a:solidFill>
                <a:latin typeface="Arial"/>
              </a:rPr>
              <a:t>LCWS2016 – SRF WS</a:t>
            </a:r>
          </a:p>
          <a:p>
            <a:r>
              <a:rPr lang="it-IT" altLang="it-IT" b="0" i="0" smtClean="0">
                <a:solidFill>
                  <a:srgbClr val="000000"/>
                </a:solidFill>
                <a:latin typeface="Arial"/>
              </a:rPr>
              <a:t>Morioka, 6 Dec. 2016</a:t>
            </a:r>
            <a:endParaRPr lang="it-IT" altLang="it-IT" b="0" i="0" dirty="0" smtClean="0">
              <a:solidFill>
                <a:srgbClr val="000000"/>
              </a:solidFill>
              <a:latin typeface="Arial"/>
            </a:endParaRPr>
          </a:p>
        </p:txBody>
      </p:sp>
      <p:graphicFrame>
        <p:nvGraphicFramePr>
          <p:cNvPr id="7" name="Tabella 6"/>
          <p:cNvGraphicFramePr>
            <a:graphicFrameLocks noGrp="1"/>
          </p:cNvGraphicFramePr>
          <p:nvPr>
            <p:extLst/>
          </p:nvPr>
        </p:nvGraphicFramePr>
        <p:xfrm>
          <a:off x="6202306" y="1368656"/>
          <a:ext cx="3581087" cy="3551939"/>
        </p:xfrm>
        <a:graphic>
          <a:graphicData uri="http://schemas.openxmlformats.org/drawingml/2006/table">
            <a:tbl>
              <a:tblPr firstRow="1" bandRow="1"/>
              <a:tblGrid>
                <a:gridCol w="2648617">
                  <a:extLst>
                    <a:ext uri="{9D8B030D-6E8A-4147-A177-3AD203B41FA5}">
                      <a16:colId xmlns:a16="http://schemas.microsoft.com/office/drawing/2014/main" xmlns="" val="20000"/>
                    </a:ext>
                  </a:extLst>
                </a:gridCol>
                <a:gridCol w="932470">
                  <a:extLst>
                    <a:ext uri="{9D8B030D-6E8A-4147-A177-3AD203B41FA5}">
                      <a16:colId xmlns:a16="http://schemas.microsoft.com/office/drawing/2014/main" xmlns="" val="20001"/>
                    </a:ext>
                  </a:extLst>
                </a:gridCol>
              </a:tblGrid>
              <a:tr h="326967">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500" dirty="0"/>
                        <a:t>MB cavity technical</a:t>
                      </a:r>
                      <a:r>
                        <a:rPr lang="en-US" sz="1500" baseline="0" dirty="0"/>
                        <a:t> requirements</a:t>
                      </a:r>
                      <a:endParaRPr lang="en-US" sz="1500" dirty="0"/>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solidFill>
                  </a:tcPr>
                </a:tc>
                <a:tc hMerge="1">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34999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Frequency (MHz)</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704.42</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xmlns="" val="10001"/>
                  </a:ext>
                </a:extLst>
              </a:tr>
              <a:tr h="34999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Number of cells</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it-IT" sz="1500" dirty="0"/>
                        <a:t>6</a:t>
                      </a:r>
                      <a:endParaRPr lang="en-US" sz="1500" dirty="0"/>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xmlns="" val="10002"/>
                  </a:ext>
                </a:extLst>
              </a:tr>
              <a:tr h="34999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Geometric</a:t>
                      </a:r>
                      <a:r>
                        <a:rPr lang="en-US" sz="1500" baseline="0" dirty="0"/>
                        <a:t> beta</a:t>
                      </a:r>
                      <a:endParaRPr lang="en-US" sz="1500" dirty="0"/>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0.67</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xmlns="" val="10003"/>
                  </a:ext>
                </a:extLst>
              </a:tr>
              <a:tr h="56249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Nominal Acc. Gradient (MV/m)</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16.7</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xmlns="" val="10004"/>
                  </a:ext>
                </a:extLst>
              </a:tr>
              <a:tr h="34999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err="1"/>
                        <a:t>E</a:t>
                      </a:r>
                      <a:r>
                        <a:rPr lang="en-US" sz="1500" baseline="-25000" dirty="0" err="1"/>
                        <a:t>peak</a:t>
                      </a:r>
                      <a:r>
                        <a:rPr lang="en-US" sz="1500" dirty="0"/>
                        <a:t> (MV/m)</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&lt; 45</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xmlns="" val="10005"/>
                  </a:ext>
                </a:extLst>
              </a:tr>
              <a:tr h="34999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err="1"/>
                        <a:t>RF</a:t>
                      </a:r>
                      <a:r>
                        <a:rPr lang="en-US" sz="1500" dirty="0"/>
                        <a:t> peak power (kW)</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1100</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xmlns="" val="10006"/>
                  </a:ext>
                </a:extLst>
              </a:tr>
              <a:tr h="56249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Q external</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5.9-8 10</a:t>
                      </a:r>
                      <a:r>
                        <a:rPr lang="en-US" sz="1500" baseline="30000" dirty="0"/>
                        <a:t>5</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xmlns="" val="10007"/>
                  </a:ext>
                </a:extLst>
              </a:tr>
              <a:tr h="34999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err="1"/>
                        <a:t>Q</a:t>
                      </a:r>
                      <a:r>
                        <a:rPr lang="en-US" sz="1500" baseline="-25000" dirty="0" err="1"/>
                        <a:t>0</a:t>
                      </a:r>
                      <a:r>
                        <a:rPr lang="en-US" sz="1500" dirty="0"/>
                        <a:t> at nominal</a:t>
                      </a:r>
                      <a:r>
                        <a:rPr lang="en-US" sz="1500" baseline="0" dirty="0"/>
                        <a:t> gradient</a:t>
                      </a:r>
                      <a:endParaRPr lang="en-US" sz="1500" dirty="0"/>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500" dirty="0"/>
                        <a:t>&gt; 5 10</a:t>
                      </a:r>
                      <a:r>
                        <a:rPr lang="en-US" sz="1500" baseline="30000" dirty="0"/>
                        <a:t>9</a:t>
                      </a:r>
                    </a:p>
                  </a:txBody>
                  <a:tcPr marL="99060" marR="9906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xmlns="" val="10008"/>
                  </a:ext>
                </a:extLst>
              </a:tr>
            </a:tbl>
          </a:graphicData>
        </a:graphic>
      </p:graphicFrame>
      <p:sp>
        <p:nvSpPr>
          <p:cNvPr id="8" name="Segnaposto contenuto 2"/>
          <p:cNvSpPr txBox="1">
            <a:spLocks/>
          </p:cNvSpPr>
          <p:nvPr/>
        </p:nvSpPr>
        <p:spPr>
          <a:xfrm>
            <a:off x="80795" y="990601"/>
            <a:ext cx="6191250" cy="4998208"/>
          </a:xfrm>
          <a:prstGeom prst="rect">
            <a:avLst/>
          </a:prstGeom>
        </p:spPr>
        <p:txBody>
          <a:bodyPr vert="horz" lIns="91353" tIns="45676" rIns="91353" bIns="45676"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578" indent="-342578" algn="l" fontAlgn="base">
              <a:spcAft>
                <a:spcPct val="0"/>
              </a:spcAft>
              <a:buFont typeface="Arial" panose="020B0604020202020204" pitchFamily="34" charset="0"/>
              <a:buChar char="•"/>
            </a:pPr>
            <a:r>
              <a:rPr kumimoji="0" lang="en-US" b="1" dirty="0" smtClean="0">
                <a:solidFill>
                  <a:srgbClr val="0070C0"/>
                </a:solidFill>
                <a:latin typeface="Calibri"/>
              </a:rPr>
              <a:t>36 medium beta cavities</a:t>
            </a:r>
            <a:endParaRPr kumimoji="0" lang="en-US" dirty="0" smtClean="0">
              <a:solidFill>
                <a:srgbClr val="0070C0"/>
              </a:solidFill>
              <a:latin typeface="Calibri"/>
            </a:endParaRPr>
          </a:p>
          <a:p>
            <a:pPr marL="799351" lvl="1" indent="-342578" algn="l" fontAlgn="base">
              <a:spcAft>
                <a:spcPct val="0"/>
              </a:spcAft>
              <a:buFont typeface="Arial" panose="020B0604020202020204" pitchFamily="34" charset="0"/>
              <a:buChar char="•"/>
            </a:pPr>
            <a:r>
              <a:rPr kumimoji="0" lang="en-US" sz="1600" dirty="0">
                <a:solidFill>
                  <a:srgbClr val="000000"/>
                </a:solidFill>
                <a:latin typeface="Calibri"/>
              </a:rPr>
              <a:t>Cavity fabrication of 36 medium beta cavities in the industry, including treatments, tuning, Helium tank integration. </a:t>
            </a:r>
            <a:r>
              <a:rPr kumimoji="0" lang="en-US" sz="1600" b="1" dirty="0">
                <a:solidFill>
                  <a:srgbClr val="0070C0"/>
                </a:solidFill>
                <a:latin typeface="Calibri"/>
              </a:rPr>
              <a:t>Full treatment at the vendor</a:t>
            </a:r>
            <a:r>
              <a:rPr kumimoji="0" lang="en-US" sz="1600" b="1" dirty="0">
                <a:solidFill>
                  <a:srgbClr val="000000"/>
                </a:solidFill>
                <a:latin typeface="Calibri"/>
              </a:rPr>
              <a:t>.</a:t>
            </a:r>
          </a:p>
          <a:p>
            <a:pPr marL="799351" lvl="1" indent="-342578" algn="l" fontAlgn="base">
              <a:spcAft>
                <a:spcPct val="0"/>
              </a:spcAft>
              <a:buFont typeface="Arial" panose="020B0604020202020204" pitchFamily="34" charset="0"/>
              <a:buChar char="•"/>
            </a:pPr>
            <a:r>
              <a:rPr kumimoji="0" lang="en-US" sz="1600" dirty="0">
                <a:solidFill>
                  <a:srgbClr val="000000"/>
                </a:solidFill>
                <a:latin typeface="Calibri"/>
              </a:rPr>
              <a:t>Certification activities, documentation, ancillaries</a:t>
            </a:r>
          </a:p>
          <a:p>
            <a:pPr marL="799351" lvl="1" indent="-342578" algn="l" fontAlgn="base">
              <a:spcAft>
                <a:spcPct val="0"/>
              </a:spcAft>
              <a:buFont typeface="Arial" panose="020B0604020202020204" pitchFamily="34" charset="0"/>
              <a:buChar char="•"/>
            </a:pPr>
            <a:r>
              <a:rPr kumimoji="0" lang="en-US" sz="1600" b="1" dirty="0">
                <a:solidFill>
                  <a:srgbClr val="0070C0"/>
                </a:solidFill>
                <a:latin typeface="Calibri"/>
              </a:rPr>
              <a:t>Cold test in a qualified infrastructure </a:t>
            </a:r>
            <a:r>
              <a:rPr kumimoji="0" lang="en-US" sz="1600" dirty="0">
                <a:solidFill>
                  <a:srgbClr val="000000"/>
                </a:solidFill>
                <a:latin typeface="Calibri"/>
              </a:rPr>
              <a:t>(DESY). </a:t>
            </a:r>
          </a:p>
          <a:p>
            <a:pPr marL="799351" lvl="1" indent="-342578" algn="l" fontAlgn="base">
              <a:spcAft>
                <a:spcPct val="0"/>
              </a:spcAft>
              <a:buFont typeface="Arial" panose="020B0604020202020204" pitchFamily="34" charset="0"/>
              <a:buChar char="•"/>
            </a:pPr>
            <a:r>
              <a:rPr kumimoji="0" lang="en-US" sz="1600" dirty="0">
                <a:solidFill>
                  <a:srgbClr val="000000"/>
                </a:solidFill>
                <a:latin typeface="Calibri"/>
              </a:rPr>
              <a:t>Transportation in special boxes and </a:t>
            </a:r>
            <a:r>
              <a:rPr kumimoji="0" lang="en-US" sz="1600" b="1" dirty="0">
                <a:solidFill>
                  <a:srgbClr val="0070C0"/>
                </a:solidFill>
                <a:latin typeface="Calibri"/>
              </a:rPr>
              <a:t>delivery at CEA </a:t>
            </a:r>
            <a:r>
              <a:rPr kumimoji="0" lang="en-US" sz="1600" dirty="0" err="1">
                <a:solidFill>
                  <a:srgbClr val="000000"/>
                </a:solidFill>
                <a:latin typeface="Calibri"/>
              </a:rPr>
              <a:t>cryomodule</a:t>
            </a:r>
            <a:r>
              <a:rPr kumimoji="0" lang="en-US" sz="1600" dirty="0">
                <a:solidFill>
                  <a:srgbClr val="000000"/>
                </a:solidFill>
                <a:latin typeface="Calibri"/>
              </a:rPr>
              <a:t> assembling facility.</a:t>
            </a:r>
          </a:p>
          <a:p>
            <a:pPr marL="342578" indent="-342578" algn="l" fontAlgn="base">
              <a:spcAft>
                <a:spcPct val="0"/>
              </a:spcAft>
              <a:buFont typeface="Arial" panose="020B0604020202020204" pitchFamily="34" charset="0"/>
              <a:buChar char="•"/>
            </a:pPr>
            <a:r>
              <a:rPr kumimoji="0" lang="en-US" b="1" dirty="0" smtClean="0">
                <a:solidFill>
                  <a:srgbClr val="0070C0"/>
                </a:solidFill>
                <a:latin typeface="Calibri"/>
              </a:rPr>
              <a:t>Prototypes to verify design and specs</a:t>
            </a:r>
          </a:p>
          <a:p>
            <a:pPr marL="799351" lvl="1" indent="-342578" algn="l" fontAlgn="base">
              <a:spcAft>
                <a:spcPct val="0"/>
              </a:spcAft>
              <a:buFont typeface="Arial" panose="020B0604020202020204" pitchFamily="34" charset="0"/>
              <a:buChar char="•"/>
            </a:pPr>
            <a:r>
              <a:rPr kumimoji="0" lang="en-US" sz="1600" dirty="0">
                <a:solidFill>
                  <a:srgbClr val="000000"/>
                </a:solidFill>
                <a:latin typeface="Calibri"/>
              </a:rPr>
              <a:t>Built </a:t>
            </a:r>
            <a:r>
              <a:rPr kumimoji="0" lang="en-US" sz="1600" b="1" dirty="0">
                <a:solidFill>
                  <a:srgbClr val="0070C0"/>
                </a:solidFill>
                <a:latin typeface="Calibri"/>
              </a:rPr>
              <a:t>prototypes</a:t>
            </a:r>
            <a:r>
              <a:rPr kumimoji="0" lang="en-US" sz="1600" dirty="0">
                <a:solidFill>
                  <a:srgbClr val="000000"/>
                </a:solidFill>
                <a:latin typeface="Calibri"/>
              </a:rPr>
              <a:t> of both medium and high beta cavities.</a:t>
            </a:r>
          </a:p>
          <a:p>
            <a:pPr marL="799351" lvl="1" indent="-342578" algn="l" fontAlgn="base">
              <a:spcAft>
                <a:spcPct val="0"/>
              </a:spcAft>
              <a:buFont typeface="Arial" panose="020B0604020202020204" pitchFamily="34" charset="0"/>
              <a:buChar char="•"/>
            </a:pPr>
            <a:r>
              <a:rPr kumimoji="0" lang="en-US" sz="1600" dirty="0">
                <a:solidFill>
                  <a:srgbClr val="000000"/>
                </a:solidFill>
                <a:latin typeface="Calibri"/>
              </a:rPr>
              <a:t>INFN design, using </a:t>
            </a:r>
            <a:r>
              <a:rPr kumimoji="0" lang="en-US" sz="1600" b="1" dirty="0">
                <a:solidFill>
                  <a:srgbClr val="0070C0"/>
                </a:solidFill>
                <a:latin typeface="Calibri"/>
              </a:rPr>
              <a:t>Large and Fine Grain </a:t>
            </a:r>
            <a:r>
              <a:rPr kumimoji="0" lang="en-US" sz="1600" b="1" dirty="0" err="1">
                <a:solidFill>
                  <a:srgbClr val="0070C0"/>
                </a:solidFill>
                <a:latin typeface="Calibri"/>
              </a:rPr>
              <a:t>Nb</a:t>
            </a:r>
            <a:r>
              <a:rPr kumimoji="0" lang="en-US" sz="1600" dirty="0">
                <a:solidFill>
                  <a:srgbClr val="000000"/>
                </a:solidFill>
                <a:latin typeface="Calibri"/>
              </a:rPr>
              <a:t>, </a:t>
            </a:r>
            <a:r>
              <a:rPr kumimoji="0" lang="en-US" sz="1600" b="1" dirty="0">
                <a:solidFill>
                  <a:srgbClr val="0070C0"/>
                </a:solidFill>
                <a:latin typeface="Calibri"/>
              </a:rPr>
              <a:t>plug compatible</a:t>
            </a:r>
            <a:r>
              <a:rPr kumimoji="0" lang="en-US" sz="1600" dirty="0">
                <a:solidFill>
                  <a:srgbClr val="000000"/>
                </a:solidFill>
                <a:latin typeface="Calibri"/>
              </a:rPr>
              <a:t> with ESS </a:t>
            </a:r>
            <a:r>
              <a:rPr kumimoji="0" lang="en-US" sz="1600" dirty="0" err="1">
                <a:solidFill>
                  <a:srgbClr val="000000"/>
                </a:solidFill>
                <a:latin typeface="Calibri"/>
              </a:rPr>
              <a:t>cryomodule</a:t>
            </a:r>
            <a:r>
              <a:rPr kumimoji="0" lang="en-US" sz="1600" dirty="0">
                <a:solidFill>
                  <a:srgbClr val="000000"/>
                </a:solidFill>
                <a:latin typeface="Calibri"/>
              </a:rPr>
              <a:t>.</a:t>
            </a:r>
          </a:p>
          <a:p>
            <a:pPr marL="799351" lvl="1" indent="-342578" algn="l" fontAlgn="base">
              <a:spcAft>
                <a:spcPct val="0"/>
              </a:spcAft>
              <a:buFont typeface="Arial" panose="020B0604020202020204" pitchFamily="34" charset="0"/>
              <a:buChar char="•"/>
            </a:pPr>
            <a:r>
              <a:rPr kumimoji="0" lang="en-US" sz="1600" b="1" dirty="0">
                <a:solidFill>
                  <a:srgbClr val="0070C0"/>
                </a:solidFill>
                <a:latin typeface="Calibri"/>
              </a:rPr>
              <a:t>Full treatment in industry</a:t>
            </a:r>
            <a:r>
              <a:rPr kumimoji="0" lang="en-US" sz="1600" dirty="0">
                <a:solidFill>
                  <a:srgbClr val="000000"/>
                </a:solidFill>
                <a:latin typeface="Calibri"/>
              </a:rPr>
              <a:t>. </a:t>
            </a:r>
          </a:p>
          <a:p>
            <a:pPr marL="799351" lvl="1" indent="-342578" algn="l" fontAlgn="base">
              <a:spcAft>
                <a:spcPct val="0"/>
              </a:spcAft>
              <a:buFont typeface="Arial" panose="020B0604020202020204" pitchFamily="34" charset="0"/>
              <a:buChar char="•"/>
            </a:pPr>
            <a:r>
              <a:rPr kumimoji="0" lang="en-US" sz="1600" b="1" dirty="0">
                <a:solidFill>
                  <a:srgbClr val="0070C0"/>
                </a:solidFill>
                <a:latin typeface="Calibri"/>
              </a:rPr>
              <a:t>Completion</a:t>
            </a:r>
            <a:r>
              <a:rPr kumimoji="0" lang="en-US" sz="1600" dirty="0">
                <a:solidFill>
                  <a:srgbClr val="000000"/>
                </a:solidFill>
                <a:latin typeface="Calibri"/>
              </a:rPr>
              <a:t> and </a:t>
            </a:r>
            <a:r>
              <a:rPr kumimoji="0" lang="en-US" sz="1600" b="1" dirty="0">
                <a:solidFill>
                  <a:srgbClr val="0070C0"/>
                </a:solidFill>
                <a:latin typeface="Calibri"/>
              </a:rPr>
              <a:t>vertical test</a:t>
            </a:r>
            <a:r>
              <a:rPr kumimoji="0" lang="en-US" sz="1600" dirty="0">
                <a:solidFill>
                  <a:srgbClr val="000000"/>
                </a:solidFill>
                <a:latin typeface="Calibri"/>
              </a:rPr>
              <a:t> </a:t>
            </a:r>
            <a:r>
              <a:rPr kumimoji="0" lang="en-US" sz="1600" b="1" dirty="0">
                <a:solidFill>
                  <a:srgbClr val="0070C0"/>
                </a:solidFill>
                <a:latin typeface="Calibri"/>
              </a:rPr>
              <a:t>at LASA</a:t>
            </a:r>
            <a:r>
              <a:rPr kumimoji="0" lang="en-US" sz="1600" dirty="0">
                <a:solidFill>
                  <a:srgbClr val="000000"/>
                </a:solidFill>
                <a:latin typeface="Calibri"/>
              </a:rPr>
              <a:t>. </a:t>
            </a:r>
          </a:p>
        </p:txBody>
      </p:sp>
      <p:pic>
        <p:nvPicPr>
          <p:cNvPr id="9" name="Immagine 8"/>
          <p:cNvPicPr>
            <a:picLocks noChangeAspect="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530851" y="4800720"/>
            <a:ext cx="4195484" cy="1710465"/>
          </a:xfrm>
          <a:prstGeom prst="rect">
            <a:avLst/>
          </a:prstGeom>
          <a:ln>
            <a:noFill/>
          </a:ln>
          <a:effectLst>
            <a:outerShdw blurRad="292100" dist="139700" dir="2700000" algn="tl" rotWithShape="0">
              <a:srgbClr val="333333">
                <a:alpha val="65000"/>
              </a:srgbClr>
            </a:outerShdw>
          </a:effectLst>
        </p:spPr>
      </p:pic>
      <p:pic>
        <p:nvPicPr>
          <p:cNvPr id="10"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1775" y="5307111"/>
            <a:ext cx="4709397" cy="9913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274587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ltLang="it-IT" dirty="0"/>
              <a:t>High RRR </a:t>
            </a:r>
            <a:r>
              <a:rPr lang="it-IT" altLang="it-IT" dirty="0" err="1"/>
              <a:t>Ingot</a:t>
            </a:r>
            <a:r>
              <a:rPr lang="it-IT" altLang="it-IT" dirty="0"/>
              <a:t> from CBMM</a:t>
            </a:r>
            <a:endParaRPr lang="it-IT" dirty="0"/>
          </a:p>
        </p:txBody>
      </p:sp>
      <p:sp>
        <p:nvSpPr>
          <p:cNvPr id="4" name="Segnaposto data 3"/>
          <p:cNvSpPr>
            <a:spLocks noGrp="1"/>
          </p:cNvSpPr>
          <p:nvPr>
            <p:ph type="dt" sz="half" idx="10"/>
          </p:nvPr>
        </p:nvSpPr>
        <p:spPr/>
        <p:txBody>
          <a:bodyPr/>
          <a:lstStyle/>
          <a:p>
            <a:r>
              <a:rPr lang="it-IT" altLang="it-IT" smtClean="0">
                <a:solidFill>
                  <a:srgbClr val="000000"/>
                </a:solidFill>
                <a:latin typeface="Arial"/>
              </a:rPr>
              <a:t>Carlo Pagani</a:t>
            </a:r>
            <a:endParaRPr lang="en-US" altLang="it-IT">
              <a:solidFill>
                <a:srgbClr val="000000"/>
              </a:solidFill>
              <a:latin typeface="Arial"/>
            </a:endParaRPr>
          </a:p>
        </p:txBody>
      </p:sp>
      <p:sp>
        <p:nvSpPr>
          <p:cNvPr id="5" name="Segnaposto piè di pagina 4"/>
          <p:cNvSpPr>
            <a:spLocks noGrp="1"/>
          </p:cNvSpPr>
          <p:nvPr>
            <p:ph type="ftr" sz="quarter" idx="11"/>
          </p:nvPr>
        </p:nvSpPr>
        <p:spPr/>
        <p:txBody>
          <a:bodyPr/>
          <a:lstStyle/>
          <a:p>
            <a:fld id="{3FBB366A-F7D1-4519-A1E6-A2C124910861}" type="slidenum">
              <a:rPr lang="en-US" altLang="it-IT" smtClean="0">
                <a:solidFill>
                  <a:srgbClr val="000000"/>
                </a:solidFill>
                <a:latin typeface="Arial"/>
              </a:rPr>
              <a:pPr/>
              <a:t>21</a:t>
            </a:fld>
            <a:endParaRPr lang="en-US" altLang="it-IT">
              <a:solidFill>
                <a:srgbClr val="000000"/>
              </a:solidFill>
              <a:latin typeface="Arial"/>
            </a:endParaRPr>
          </a:p>
        </p:txBody>
      </p:sp>
      <p:sp>
        <p:nvSpPr>
          <p:cNvPr id="6" name="Segnaposto numero diapositiva 5"/>
          <p:cNvSpPr>
            <a:spLocks noGrp="1"/>
          </p:cNvSpPr>
          <p:nvPr>
            <p:ph type="sldNum" sz="quarter" idx="4"/>
          </p:nvPr>
        </p:nvSpPr>
        <p:spPr/>
        <p:txBody>
          <a:bodyPr/>
          <a:lstStyle/>
          <a:p>
            <a:r>
              <a:rPr lang="it-IT" altLang="it-IT" sz="1100">
                <a:solidFill>
                  <a:srgbClr val="000000"/>
                </a:solidFill>
                <a:latin typeface="Arial"/>
              </a:rPr>
              <a:t>LCWS2016 – SRF WS</a:t>
            </a:r>
          </a:p>
          <a:p>
            <a:r>
              <a:rPr lang="it-IT" altLang="it-IT" b="0" i="0" smtClean="0">
                <a:solidFill>
                  <a:srgbClr val="000000"/>
                </a:solidFill>
                <a:latin typeface="Arial"/>
              </a:rPr>
              <a:t>Morioka, 6 Dec. 2016</a:t>
            </a:r>
            <a:endParaRPr lang="it-IT" altLang="it-IT" b="0" i="0" dirty="0" smtClean="0">
              <a:solidFill>
                <a:srgbClr val="000000"/>
              </a:solidFill>
              <a:latin typeface="Arial"/>
            </a:endParaRPr>
          </a:p>
        </p:txBody>
      </p:sp>
      <p:sp>
        <p:nvSpPr>
          <p:cNvPr id="7" name="Segnaposto contenuto 1"/>
          <p:cNvSpPr txBox="1">
            <a:spLocks/>
          </p:cNvSpPr>
          <p:nvPr/>
        </p:nvSpPr>
        <p:spPr bwMode="auto">
          <a:xfrm>
            <a:off x="495307" y="990600"/>
            <a:ext cx="8894763"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53" tIns="45676" rIns="91353" bIns="45676" numCol="1" anchor="t" anchorCtr="0" compatLnSpc="1">
            <a:prstTxWarp prst="textNoShape">
              <a:avLst/>
            </a:prstTxWarp>
          </a:bodyPr>
          <a:lstStyle>
            <a:lvl1pPr algn="l" rtl="0" eaLnBrk="0" fontAlgn="base" hangingPunct="0">
              <a:spcBef>
                <a:spcPct val="20000"/>
              </a:spcBef>
              <a:spcAft>
                <a:spcPct val="0"/>
              </a:spcAft>
              <a:buClr>
                <a:schemeClr val="tx1"/>
              </a:buClr>
              <a:buSzPct val="120000"/>
              <a:defRPr sz="2000">
                <a:solidFill>
                  <a:srgbClr val="000099"/>
                </a:solidFill>
                <a:latin typeface="+mn-lt"/>
                <a:ea typeface="+mn-ea"/>
                <a:cs typeface="+mn-cs"/>
              </a:defRPr>
            </a:lvl1pPr>
            <a:lvl2pPr marL="304800" indent="-190500" algn="l" rtl="0" eaLnBrk="0" fontAlgn="base" hangingPunct="0">
              <a:spcBef>
                <a:spcPct val="20000"/>
              </a:spcBef>
              <a:spcAft>
                <a:spcPct val="0"/>
              </a:spcAft>
              <a:buSzPct val="60000"/>
              <a:buBlip>
                <a:blip r:embed="rId2"/>
              </a:buBlip>
              <a:defRPr>
                <a:solidFill>
                  <a:srgbClr val="000099"/>
                </a:solidFill>
                <a:latin typeface="+mn-lt"/>
              </a:defRPr>
            </a:lvl2pPr>
            <a:lvl3pPr marL="574675" indent="-155575" algn="l" rtl="0" eaLnBrk="0" fontAlgn="base" hangingPunct="0">
              <a:spcBef>
                <a:spcPct val="20000"/>
              </a:spcBef>
              <a:spcAft>
                <a:spcPct val="0"/>
              </a:spcAft>
              <a:buSzPct val="70000"/>
              <a:buBlip>
                <a:blip r:embed="rId3"/>
              </a:buBlip>
              <a:defRPr sz="1600">
                <a:solidFill>
                  <a:schemeClr val="tx1"/>
                </a:solidFill>
                <a:latin typeface="+mn-lt"/>
              </a:defRPr>
            </a:lvl3pPr>
            <a:lvl4pPr marL="803275" indent="-114300" algn="l" rtl="0" eaLnBrk="0" fontAlgn="base" hangingPunct="0">
              <a:spcBef>
                <a:spcPct val="20000"/>
              </a:spcBef>
              <a:spcAft>
                <a:spcPct val="0"/>
              </a:spcAft>
              <a:buChar char="–"/>
              <a:defRPr sz="1400">
                <a:solidFill>
                  <a:srgbClr val="000099"/>
                </a:solidFill>
                <a:latin typeface="+mn-lt"/>
              </a:defRPr>
            </a:lvl4pPr>
            <a:lvl5pPr marL="1031875" indent="-114300" algn="l" rtl="0" eaLnBrk="0" fontAlgn="base" hangingPunct="0">
              <a:spcBef>
                <a:spcPct val="20000"/>
              </a:spcBef>
              <a:spcAft>
                <a:spcPct val="0"/>
              </a:spcAft>
              <a:buChar char="»"/>
              <a:defRPr sz="1400">
                <a:solidFill>
                  <a:schemeClr val="tx1"/>
                </a:solidFill>
                <a:latin typeface="+mn-lt"/>
              </a:defRPr>
            </a:lvl5pPr>
            <a:lvl6pPr marL="1489075" indent="-114300" algn="l" rtl="0" fontAlgn="base">
              <a:spcBef>
                <a:spcPct val="20000"/>
              </a:spcBef>
              <a:spcAft>
                <a:spcPct val="0"/>
              </a:spcAft>
              <a:buChar char="»"/>
              <a:defRPr sz="1400">
                <a:solidFill>
                  <a:schemeClr val="tx1"/>
                </a:solidFill>
                <a:latin typeface="+mn-lt"/>
              </a:defRPr>
            </a:lvl6pPr>
            <a:lvl7pPr marL="1946275" indent="-114300" algn="l" rtl="0" fontAlgn="base">
              <a:spcBef>
                <a:spcPct val="20000"/>
              </a:spcBef>
              <a:spcAft>
                <a:spcPct val="0"/>
              </a:spcAft>
              <a:buChar char="»"/>
              <a:defRPr sz="1400">
                <a:solidFill>
                  <a:schemeClr val="tx1"/>
                </a:solidFill>
                <a:latin typeface="+mn-lt"/>
              </a:defRPr>
            </a:lvl7pPr>
            <a:lvl8pPr marL="2403475" indent="-114300" algn="l" rtl="0" fontAlgn="base">
              <a:spcBef>
                <a:spcPct val="20000"/>
              </a:spcBef>
              <a:spcAft>
                <a:spcPct val="0"/>
              </a:spcAft>
              <a:buChar char="»"/>
              <a:defRPr sz="1400">
                <a:solidFill>
                  <a:schemeClr val="tx1"/>
                </a:solidFill>
                <a:latin typeface="+mn-lt"/>
              </a:defRPr>
            </a:lvl8pPr>
            <a:lvl9pPr marL="2860675" indent="-114300" algn="l" rtl="0" fontAlgn="base">
              <a:spcBef>
                <a:spcPct val="20000"/>
              </a:spcBef>
              <a:spcAft>
                <a:spcPct val="0"/>
              </a:spcAft>
              <a:buChar char="»"/>
              <a:defRPr sz="1400">
                <a:solidFill>
                  <a:schemeClr val="tx1"/>
                </a:solidFill>
                <a:latin typeface="+mn-lt"/>
              </a:defRPr>
            </a:lvl9pPr>
          </a:lstStyle>
          <a:p>
            <a:pPr marL="342578" indent="-342578" defTabSz="913543" eaLnBrk="1" fontAlgn="auto" hangingPunct="1">
              <a:lnSpc>
                <a:spcPts val="2600"/>
              </a:lnSpc>
              <a:spcBef>
                <a:spcPts val="1800"/>
              </a:spcBef>
              <a:spcAft>
                <a:spcPts val="0"/>
              </a:spcAft>
              <a:buClrTx/>
              <a:buSzTx/>
              <a:buFont typeface="Arial" panose="020B0604020202020204" pitchFamily="34" charset="0"/>
              <a:buChar char="•"/>
              <a:defRPr/>
            </a:pPr>
            <a:r>
              <a:rPr kumimoji="0" lang="en-US" dirty="0">
                <a:solidFill>
                  <a:srgbClr val="000066"/>
                </a:solidFill>
                <a:latin typeface="Calibri"/>
              </a:rPr>
              <a:t>Thinking to large elliptical cavities </a:t>
            </a:r>
            <a:r>
              <a:rPr kumimoji="0" lang="en-US" b="1" dirty="0">
                <a:solidFill>
                  <a:srgbClr val="000066"/>
                </a:solidFill>
                <a:latin typeface="Calibri"/>
              </a:rPr>
              <a:t>CBMM produced a high RRR niobium ingot </a:t>
            </a:r>
            <a:r>
              <a:rPr kumimoji="0" lang="en-US" dirty="0">
                <a:solidFill>
                  <a:srgbClr val="000066"/>
                </a:solidFill>
                <a:latin typeface="Calibri"/>
              </a:rPr>
              <a:t>with a new crucible: </a:t>
            </a:r>
            <a:r>
              <a:rPr kumimoji="0" lang="en-US" b="1" dirty="0">
                <a:solidFill>
                  <a:srgbClr val="000066"/>
                </a:solidFill>
                <a:latin typeface="Calibri"/>
              </a:rPr>
              <a:t>diameter = 530 mm</a:t>
            </a:r>
            <a:r>
              <a:rPr kumimoji="0" lang="en-US" dirty="0">
                <a:solidFill>
                  <a:srgbClr val="000066"/>
                </a:solidFill>
                <a:latin typeface="Calibri"/>
              </a:rPr>
              <a:t>. </a:t>
            </a:r>
          </a:p>
          <a:p>
            <a:pPr marL="342578" indent="-342578" defTabSz="913543" eaLnBrk="1" fontAlgn="auto" hangingPunct="1">
              <a:lnSpc>
                <a:spcPts val="2600"/>
              </a:lnSpc>
              <a:spcBef>
                <a:spcPts val="1800"/>
              </a:spcBef>
              <a:spcAft>
                <a:spcPts val="0"/>
              </a:spcAft>
              <a:buClrTx/>
              <a:buSzTx/>
              <a:buFont typeface="Arial" panose="020B0604020202020204" pitchFamily="34" charset="0"/>
              <a:buChar char="•"/>
              <a:defRPr/>
            </a:pPr>
            <a:r>
              <a:rPr kumimoji="0" lang="en-US" dirty="0">
                <a:solidFill>
                  <a:srgbClr val="000066"/>
                </a:solidFill>
                <a:latin typeface="Calibri"/>
              </a:rPr>
              <a:t>Based on our request Ingot was machined to a diameter </a:t>
            </a:r>
            <a:r>
              <a:rPr kumimoji="0" lang="en-US" b="1" dirty="0">
                <a:solidFill>
                  <a:srgbClr val="000066"/>
                </a:solidFill>
                <a:latin typeface="Calibri"/>
              </a:rPr>
              <a:t>of 480 mm</a:t>
            </a:r>
            <a:r>
              <a:rPr kumimoji="0" lang="en-US" dirty="0">
                <a:solidFill>
                  <a:srgbClr val="000066"/>
                </a:solidFill>
                <a:latin typeface="Calibri"/>
              </a:rPr>
              <a:t>, for the production of </a:t>
            </a:r>
            <a:r>
              <a:rPr kumimoji="0" lang="en-US" b="1" dirty="0">
                <a:solidFill>
                  <a:srgbClr val="000066"/>
                </a:solidFill>
                <a:latin typeface="Calibri"/>
              </a:rPr>
              <a:t>ESS cavity prototypes</a:t>
            </a:r>
            <a:r>
              <a:rPr kumimoji="0" lang="en-US" dirty="0">
                <a:solidFill>
                  <a:srgbClr val="000066"/>
                </a:solidFill>
                <a:latin typeface="Calibri"/>
              </a:rPr>
              <a:t>.</a:t>
            </a:r>
          </a:p>
          <a:p>
            <a:pPr marL="342578" indent="-342578" defTabSz="913543" eaLnBrk="1" fontAlgn="auto" hangingPunct="1">
              <a:lnSpc>
                <a:spcPts val="2600"/>
              </a:lnSpc>
              <a:spcBef>
                <a:spcPts val="1800"/>
              </a:spcBef>
              <a:spcAft>
                <a:spcPts val="0"/>
              </a:spcAft>
              <a:buClrTx/>
              <a:buSzTx/>
              <a:buFont typeface="Arial" panose="020B0604020202020204" pitchFamily="34" charset="0"/>
              <a:buChar char="•"/>
              <a:defRPr/>
            </a:pPr>
            <a:r>
              <a:rPr kumimoji="0" lang="en-US" dirty="0">
                <a:solidFill>
                  <a:srgbClr val="000066"/>
                </a:solidFill>
                <a:latin typeface="Calibri"/>
              </a:rPr>
              <a:t>In parallel INFN evaluated the </a:t>
            </a:r>
            <a:r>
              <a:rPr kumimoji="0" lang="en-US" b="1" dirty="0">
                <a:solidFill>
                  <a:srgbClr val="000066"/>
                </a:solidFill>
                <a:latin typeface="Calibri"/>
              </a:rPr>
              <a:t>different techniques for Ingot slicing</a:t>
            </a:r>
            <a:r>
              <a:rPr kumimoji="0" lang="en-US" dirty="0">
                <a:solidFill>
                  <a:srgbClr val="000066"/>
                </a:solidFill>
                <a:latin typeface="Calibri"/>
              </a:rPr>
              <a:t>: sawing, lathe cutting, EDM, </a:t>
            </a:r>
            <a:r>
              <a:rPr kumimoji="0" lang="en-US" b="1" dirty="0">
                <a:solidFill>
                  <a:srgbClr val="000066"/>
                </a:solidFill>
                <a:latin typeface="Calibri"/>
              </a:rPr>
              <a:t>multiple wire sawing</a:t>
            </a:r>
            <a:r>
              <a:rPr kumimoji="0" lang="en-US" dirty="0">
                <a:solidFill>
                  <a:srgbClr val="000066"/>
                </a:solidFill>
                <a:latin typeface="Calibri"/>
              </a:rPr>
              <a:t>.</a:t>
            </a:r>
          </a:p>
          <a:p>
            <a:pPr marL="342578" indent="-342578" defTabSz="913543" eaLnBrk="1" fontAlgn="auto" hangingPunct="1">
              <a:lnSpc>
                <a:spcPts val="2600"/>
              </a:lnSpc>
              <a:spcBef>
                <a:spcPts val="1800"/>
              </a:spcBef>
              <a:spcAft>
                <a:spcPts val="0"/>
              </a:spcAft>
              <a:buClrTx/>
              <a:buSzTx/>
              <a:buFont typeface="Arial" panose="020B0604020202020204" pitchFamily="34" charset="0"/>
              <a:buChar char="•"/>
              <a:defRPr/>
            </a:pPr>
            <a:r>
              <a:rPr kumimoji="0" lang="en-US" b="1" dirty="0" err="1">
                <a:solidFill>
                  <a:srgbClr val="000066"/>
                </a:solidFill>
                <a:latin typeface="Calibri"/>
              </a:rPr>
              <a:t>Heraeus</a:t>
            </a:r>
            <a:r>
              <a:rPr kumimoji="0" lang="en-US" b="1" dirty="0">
                <a:solidFill>
                  <a:srgbClr val="000066"/>
                </a:solidFill>
                <a:latin typeface="Calibri"/>
              </a:rPr>
              <a:t> at Hanau was chosen </a:t>
            </a:r>
            <a:r>
              <a:rPr kumimoji="0" lang="en-US" dirty="0">
                <a:solidFill>
                  <a:srgbClr val="000066"/>
                </a:solidFill>
                <a:latin typeface="Calibri"/>
              </a:rPr>
              <a:t>for the slicing process: </a:t>
            </a:r>
            <a:r>
              <a:rPr kumimoji="0" lang="en-US" b="1" dirty="0">
                <a:solidFill>
                  <a:srgbClr val="000066"/>
                </a:solidFill>
                <a:latin typeface="Calibri"/>
              </a:rPr>
              <a:t>multiple wire sawing machine able to cut the 480 mm ingot</a:t>
            </a:r>
            <a:r>
              <a:rPr kumimoji="0" lang="en-US" dirty="0">
                <a:solidFill>
                  <a:srgbClr val="000066"/>
                </a:solidFill>
                <a:latin typeface="Calibri"/>
              </a:rPr>
              <a:t>.</a:t>
            </a:r>
          </a:p>
          <a:p>
            <a:pPr marL="342578" indent="-342578" defTabSz="913543" eaLnBrk="1" fontAlgn="auto" hangingPunct="1">
              <a:lnSpc>
                <a:spcPts val="2600"/>
              </a:lnSpc>
              <a:spcBef>
                <a:spcPts val="1800"/>
              </a:spcBef>
              <a:spcAft>
                <a:spcPts val="0"/>
              </a:spcAft>
              <a:buClrTx/>
              <a:buSzTx/>
              <a:buFont typeface="Arial" panose="020B0604020202020204" pitchFamily="34" charset="0"/>
              <a:buChar char="•"/>
              <a:defRPr/>
            </a:pPr>
            <a:r>
              <a:rPr kumimoji="0" lang="en-US" b="1" dirty="0">
                <a:solidFill>
                  <a:srgbClr val="000066"/>
                </a:solidFill>
                <a:latin typeface="Calibri"/>
              </a:rPr>
              <a:t>CBMM delivered to INFN two 130 mm length cylinders </a:t>
            </a:r>
            <a:r>
              <a:rPr kumimoji="0" lang="en-US" dirty="0">
                <a:solidFill>
                  <a:srgbClr val="000066"/>
                </a:solidFill>
                <a:latin typeface="Calibri"/>
              </a:rPr>
              <a:t>from the original  ingot </a:t>
            </a:r>
            <a:r>
              <a:rPr kumimoji="0" lang="en-US" b="1" dirty="0">
                <a:solidFill>
                  <a:srgbClr val="000066"/>
                </a:solidFill>
                <a:latin typeface="Calibri"/>
              </a:rPr>
              <a:t>to be converted in disk. </a:t>
            </a:r>
            <a:r>
              <a:rPr kumimoji="0" lang="en-US" dirty="0">
                <a:solidFill>
                  <a:srgbClr val="000066"/>
                </a:solidFill>
                <a:latin typeface="Calibri"/>
              </a:rPr>
              <a:t>This choice was driven by the </a:t>
            </a:r>
            <a:r>
              <a:rPr kumimoji="0" lang="en-US" b="1" dirty="0">
                <a:solidFill>
                  <a:srgbClr val="000066"/>
                </a:solidFill>
                <a:latin typeface="Calibri"/>
              </a:rPr>
              <a:t>high density of </a:t>
            </a:r>
            <a:r>
              <a:rPr kumimoji="0" lang="en-US" b="1" dirty="0" err="1">
                <a:solidFill>
                  <a:srgbClr val="000066"/>
                </a:solidFill>
                <a:latin typeface="Calibri"/>
              </a:rPr>
              <a:t>Nb</a:t>
            </a:r>
            <a:r>
              <a:rPr kumimoji="0" lang="en-US" b="1" dirty="0">
                <a:solidFill>
                  <a:srgbClr val="000066"/>
                </a:solidFill>
                <a:latin typeface="Calibri"/>
              </a:rPr>
              <a:t> </a:t>
            </a:r>
            <a:r>
              <a:rPr kumimoji="0" lang="en-US" dirty="0">
                <a:solidFill>
                  <a:srgbClr val="000066"/>
                </a:solidFill>
                <a:latin typeface="Calibri"/>
              </a:rPr>
              <a:t>with respect to silicon and quartz glass that are usually cut with the multiple wire sawing machine at </a:t>
            </a:r>
            <a:r>
              <a:rPr kumimoji="0" lang="en-US" dirty="0" err="1">
                <a:solidFill>
                  <a:srgbClr val="000066"/>
                </a:solidFill>
                <a:latin typeface="Calibri"/>
              </a:rPr>
              <a:t>Heraeus</a:t>
            </a:r>
            <a:r>
              <a:rPr kumimoji="0" lang="en-US" dirty="0">
                <a:solidFill>
                  <a:srgbClr val="000066"/>
                </a:solidFill>
                <a:latin typeface="Calibri"/>
              </a:rPr>
              <a:t>.</a:t>
            </a:r>
          </a:p>
          <a:p>
            <a:pPr defTabSz="913543">
              <a:buClr>
                <a:srgbClr val="000000"/>
              </a:buClr>
              <a:defRPr/>
            </a:pPr>
            <a:endParaRPr kumimoji="0" lang="it-IT" kern="0" dirty="0">
              <a:latin typeface="Calibri"/>
            </a:endParaRPr>
          </a:p>
        </p:txBody>
      </p:sp>
    </p:spTree>
    <p:extLst>
      <p:ext uri="{BB962C8B-B14F-4D97-AF65-F5344CB8AC3E}">
        <p14:creationId xmlns:p14="http://schemas.microsoft.com/office/powerpoint/2010/main" val="394441825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CBMM </a:t>
            </a:r>
            <a:r>
              <a:rPr lang="it-IT" dirty="0" err="1" smtClean="0"/>
              <a:t>Ingots</a:t>
            </a:r>
            <a:r>
              <a:rPr lang="it-IT" dirty="0" smtClean="0"/>
              <a:t> </a:t>
            </a:r>
            <a:r>
              <a:rPr lang="it-IT" dirty="0" err="1" smtClean="0"/>
              <a:t>specs</a:t>
            </a:r>
            <a:endParaRPr lang="it-IT" dirty="0"/>
          </a:p>
        </p:txBody>
      </p:sp>
      <p:sp>
        <p:nvSpPr>
          <p:cNvPr id="4" name="Segnaposto data 3"/>
          <p:cNvSpPr>
            <a:spLocks noGrp="1"/>
          </p:cNvSpPr>
          <p:nvPr>
            <p:ph type="dt" sz="half" idx="10"/>
          </p:nvPr>
        </p:nvSpPr>
        <p:spPr/>
        <p:txBody>
          <a:bodyPr/>
          <a:lstStyle/>
          <a:p>
            <a:r>
              <a:rPr lang="it-IT" altLang="it-IT" smtClean="0">
                <a:solidFill>
                  <a:srgbClr val="000000"/>
                </a:solidFill>
                <a:latin typeface="Arial"/>
              </a:rPr>
              <a:t>Carlo Pagani</a:t>
            </a:r>
            <a:endParaRPr lang="en-US" altLang="it-IT">
              <a:solidFill>
                <a:srgbClr val="000000"/>
              </a:solidFill>
              <a:latin typeface="Arial"/>
            </a:endParaRPr>
          </a:p>
        </p:txBody>
      </p:sp>
      <p:sp>
        <p:nvSpPr>
          <p:cNvPr id="5" name="Segnaposto piè di pagina 4"/>
          <p:cNvSpPr>
            <a:spLocks noGrp="1"/>
          </p:cNvSpPr>
          <p:nvPr>
            <p:ph type="ftr" sz="quarter" idx="11"/>
          </p:nvPr>
        </p:nvSpPr>
        <p:spPr/>
        <p:txBody>
          <a:bodyPr/>
          <a:lstStyle/>
          <a:p>
            <a:fld id="{3FBB366A-F7D1-4519-A1E6-A2C124910861}" type="slidenum">
              <a:rPr lang="en-US" altLang="it-IT" smtClean="0">
                <a:solidFill>
                  <a:srgbClr val="000000"/>
                </a:solidFill>
                <a:latin typeface="Arial"/>
              </a:rPr>
              <a:pPr/>
              <a:t>22</a:t>
            </a:fld>
            <a:endParaRPr lang="en-US" altLang="it-IT">
              <a:solidFill>
                <a:srgbClr val="000000"/>
              </a:solidFill>
              <a:latin typeface="Arial"/>
            </a:endParaRPr>
          </a:p>
        </p:txBody>
      </p:sp>
      <p:sp>
        <p:nvSpPr>
          <p:cNvPr id="6" name="Segnaposto numero diapositiva 5"/>
          <p:cNvSpPr>
            <a:spLocks noGrp="1"/>
          </p:cNvSpPr>
          <p:nvPr>
            <p:ph type="sldNum" sz="quarter" idx="4"/>
          </p:nvPr>
        </p:nvSpPr>
        <p:spPr/>
        <p:txBody>
          <a:bodyPr/>
          <a:lstStyle/>
          <a:p>
            <a:r>
              <a:rPr lang="it-IT" altLang="it-IT" sz="1100">
                <a:solidFill>
                  <a:srgbClr val="000000"/>
                </a:solidFill>
                <a:latin typeface="Arial"/>
              </a:rPr>
              <a:t>LCWS2016 – SRF WS</a:t>
            </a:r>
          </a:p>
          <a:p>
            <a:r>
              <a:rPr lang="it-IT" altLang="it-IT" b="0" i="0" smtClean="0">
                <a:solidFill>
                  <a:srgbClr val="000000"/>
                </a:solidFill>
                <a:latin typeface="Arial"/>
              </a:rPr>
              <a:t>Morioka, 6 Dec. 2016</a:t>
            </a:r>
            <a:endParaRPr lang="it-IT" altLang="it-IT" b="0" i="0" dirty="0" smtClean="0">
              <a:solidFill>
                <a:srgbClr val="000000"/>
              </a:solidFill>
              <a:latin typeface="Arial"/>
            </a:endParaRPr>
          </a:p>
        </p:txBody>
      </p:sp>
      <p:pic>
        <p:nvPicPr>
          <p:cNvPr id="7" name="Segnaposto contenuto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bwMode="auto">
          <a:xfrm>
            <a:off x="5252000" y="1828907"/>
            <a:ext cx="4641000" cy="277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C:\Users\michelato\Desktop\cp_ingot work\immagini_niowave\RRR Measurement Report--CBMM 15-0021-0001_Pagina_2.tif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18306" y="4800703"/>
            <a:ext cx="3523081" cy="66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t="2614"/>
          <a:stretch>
            <a:fillRect/>
          </a:stretch>
        </p:blipFill>
        <p:spPr bwMode="auto">
          <a:xfrm>
            <a:off x="312359" y="1295502"/>
            <a:ext cx="4809000" cy="3379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asellaDiTesto 4"/>
          <p:cNvSpPr txBox="1">
            <a:spLocks noChangeArrowheads="1"/>
          </p:cNvSpPr>
          <p:nvPr/>
        </p:nvSpPr>
        <p:spPr bwMode="auto">
          <a:xfrm>
            <a:off x="1568450" y="4842235"/>
            <a:ext cx="2511624" cy="584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53" tIns="45676" rIns="91353" bIns="45676">
            <a:spAutoFit/>
          </a:bodyPr>
          <a:lstStyle>
            <a:lvl1pPr eaLnBrk="0" hangingPunct="0">
              <a:spcBef>
                <a:spcPct val="20000"/>
              </a:spcBef>
              <a:buClr>
                <a:schemeClr val="tx1"/>
              </a:buClr>
              <a:buSzPct val="120000"/>
              <a:defRPr sz="2000">
                <a:solidFill>
                  <a:srgbClr val="000099"/>
                </a:solidFill>
                <a:latin typeface="Calibri" pitchFamily="34" charset="0"/>
              </a:defRPr>
            </a:lvl1pPr>
            <a:lvl2pPr marL="304800" indent="-190500" eaLnBrk="0" hangingPunct="0">
              <a:spcBef>
                <a:spcPct val="20000"/>
              </a:spcBef>
              <a:buSzPct val="60000"/>
              <a:buBlip>
                <a:blip r:embed="rId5"/>
              </a:buBlip>
              <a:defRPr>
                <a:solidFill>
                  <a:srgbClr val="000099"/>
                </a:solidFill>
                <a:latin typeface="Calibri" pitchFamily="34" charset="0"/>
              </a:defRPr>
            </a:lvl2pPr>
            <a:lvl3pPr marL="574675" indent="-155575" eaLnBrk="0" hangingPunct="0">
              <a:spcBef>
                <a:spcPct val="20000"/>
              </a:spcBef>
              <a:buSzPct val="70000"/>
              <a:buBlip>
                <a:blip r:embed="rId6"/>
              </a:buBlip>
              <a:defRPr sz="1600">
                <a:solidFill>
                  <a:schemeClr val="tx1"/>
                </a:solidFill>
                <a:latin typeface="Calibri" pitchFamily="34" charset="0"/>
              </a:defRPr>
            </a:lvl3pPr>
            <a:lvl4pPr marL="803275" indent="-114300" eaLnBrk="0" hangingPunct="0">
              <a:spcBef>
                <a:spcPct val="20000"/>
              </a:spcBef>
              <a:buChar char="–"/>
              <a:defRPr sz="1400">
                <a:solidFill>
                  <a:srgbClr val="000099"/>
                </a:solidFill>
                <a:latin typeface="Calibri" pitchFamily="34" charset="0"/>
              </a:defRPr>
            </a:lvl4pPr>
            <a:lvl5pPr marL="1031875" indent="-114300" eaLnBrk="0" hangingPunct="0">
              <a:spcBef>
                <a:spcPct val="20000"/>
              </a:spcBef>
              <a:buChar char="»"/>
              <a:defRPr sz="1400">
                <a:solidFill>
                  <a:schemeClr val="tx1"/>
                </a:solidFill>
                <a:latin typeface="Calibri" pitchFamily="34" charset="0"/>
              </a:defRPr>
            </a:lvl5pPr>
            <a:lvl6pPr marL="1489075" indent="-114300" eaLnBrk="0" fontAlgn="base" hangingPunct="0">
              <a:spcBef>
                <a:spcPct val="20000"/>
              </a:spcBef>
              <a:spcAft>
                <a:spcPct val="0"/>
              </a:spcAft>
              <a:buChar char="»"/>
              <a:defRPr sz="1400">
                <a:solidFill>
                  <a:schemeClr val="tx1"/>
                </a:solidFill>
                <a:latin typeface="Calibri" pitchFamily="34" charset="0"/>
              </a:defRPr>
            </a:lvl6pPr>
            <a:lvl7pPr marL="1946275" indent="-114300" eaLnBrk="0" fontAlgn="base" hangingPunct="0">
              <a:spcBef>
                <a:spcPct val="20000"/>
              </a:spcBef>
              <a:spcAft>
                <a:spcPct val="0"/>
              </a:spcAft>
              <a:buChar char="»"/>
              <a:defRPr sz="1400">
                <a:solidFill>
                  <a:schemeClr val="tx1"/>
                </a:solidFill>
                <a:latin typeface="Calibri" pitchFamily="34" charset="0"/>
              </a:defRPr>
            </a:lvl7pPr>
            <a:lvl8pPr marL="2403475" indent="-114300" eaLnBrk="0" fontAlgn="base" hangingPunct="0">
              <a:spcBef>
                <a:spcPct val="20000"/>
              </a:spcBef>
              <a:spcAft>
                <a:spcPct val="0"/>
              </a:spcAft>
              <a:buChar char="»"/>
              <a:defRPr sz="1400">
                <a:solidFill>
                  <a:schemeClr val="tx1"/>
                </a:solidFill>
                <a:latin typeface="Calibri" pitchFamily="34" charset="0"/>
              </a:defRPr>
            </a:lvl8pPr>
            <a:lvl9pPr marL="2860675" indent="-114300" eaLnBrk="0" fontAlgn="base" hangingPunct="0">
              <a:spcBef>
                <a:spcPct val="20000"/>
              </a:spcBef>
              <a:spcAft>
                <a:spcPct val="0"/>
              </a:spcAft>
              <a:buChar char="»"/>
              <a:defRPr sz="1400">
                <a:solidFill>
                  <a:schemeClr val="tx1"/>
                </a:solidFill>
                <a:latin typeface="Calibri" pitchFamily="34" charset="0"/>
              </a:defRPr>
            </a:lvl9pPr>
          </a:lstStyle>
          <a:p>
            <a:pPr algn="ctr" defTabSz="913543" eaLnBrk="1" fontAlgn="base" hangingPunct="1">
              <a:spcBef>
                <a:spcPct val="0"/>
              </a:spcBef>
              <a:spcAft>
                <a:spcPct val="0"/>
              </a:spcAft>
              <a:buClrTx/>
              <a:buSzTx/>
            </a:pPr>
            <a:r>
              <a:rPr kumimoji="0" lang="en-US" altLang="it-IT" sz="1600" dirty="0"/>
              <a:t>Courtesy </a:t>
            </a:r>
            <a:r>
              <a:rPr kumimoji="0" lang="en-US" altLang="it-IT" sz="1600" dirty="0" err="1"/>
              <a:t>Rogerio</a:t>
            </a:r>
            <a:r>
              <a:rPr kumimoji="0" lang="en-US" altLang="it-IT" sz="1600" dirty="0"/>
              <a:t> Marques </a:t>
            </a:r>
            <a:r>
              <a:rPr kumimoji="0" lang="en-US" altLang="it-IT" sz="1600" dirty="0" err="1"/>
              <a:t>Ribas</a:t>
            </a:r>
            <a:r>
              <a:rPr kumimoji="0" lang="en-US" altLang="it-IT" sz="1600" dirty="0"/>
              <a:t>, CBMM</a:t>
            </a:r>
          </a:p>
        </p:txBody>
      </p:sp>
    </p:spTree>
    <p:extLst>
      <p:ext uri="{BB962C8B-B14F-4D97-AF65-F5344CB8AC3E}">
        <p14:creationId xmlns:p14="http://schemas.microsoft.com/office/powerpoint/2010/main" val="158129411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Some </a:t>
            </a:r>
            <a:r>
              <a:rPr lang="it-IT" dirty="0" err="1" smtClean="0"/>
              <a:t>Photos</a:t>
            </a:r>
            <a:r>
              <a:rPr lang="it-IT" dirty="0" smtClean="0"/>
              <a:t> of the </a:t>
            </a:r>
            <a:r>
              <a:rPr lang="it-IT" dirty="0" err="1" smtClean="0"/>
              <a:t>sliced</a:t>
            </a:r>
            <a:r>
              <a:rPr lang="it-IT" dirty="0" smtClean="0"/>
              <a:t> </a:t>
            </a:r>
            <a:r>
              <a:rPr lang="it-IT" dirty="0" err="1" smtClean="0"/>
              <a:t>ingots</a:t>
            </a:r>
            <a:endParaRPr lang="it-IT" dirty="0"/>
          </a:p>
        </p:txBody>
      </p:sp>
      <p:sp>
        <p:nvSpPr>
          <p:cNvPr id="4" name="Segnaposto data 3"/>
          <p:cNvSpPr>
            <a:spLocks noGrp="1"/>
          </p:cNvSpPr>
          <p:nvPr>
            <p:ph type="dt" sz="half" idx="10"/>
          </p:nvPr>
        </p:nvSpPr>
        <p:spPr/>
        <p:txBody>
          <a:bodyPr/>
          <a:lstStyle/>
          <a:p>
            <a:r>
              <a:rPr lang="it-IT" altLang="it-IT" smtClean="0">
                <a:solidFill>
                  <a:srgbClr val="000000"/>
                </a:solidFill>
                <a:latin typeface="Arial"/>
              </a:rPr>
              <a:t>Carlo Pagani</a:t>
            </a:r>
            <a:endParaRPr lang="en-US" altLang="it-IT">
              <a:solidFill>
                <a:srgbClr val="000000"/>
              </a:solidFill>
              <a:latin typeface="Arial"/>
            </a:endParaRPr>
          </a:p>
        </p:txBody>
      </p:sp>
      <p:sp>
        <p:nvSpPr>
          <p:cNvPr id="5" name="Segnaposto piè di pagina 4"/>
          <p:cNvSpPr>
            <a:spLocks noGrp="1"/>
          </p:cNvSpPr>
          <p:nvPr>
            <p:ph type="ftr" sz="quarter" idx="11"/>
          </p:nvPr>
        </p:nvSpPr>
        <p:spPr/>
        <p:txBody>
          <a:bodyPr/>
          <a:lstStyle/>
          <a:p>
            <a:fld id="{3FBB366A-F7D1-4519-A1E6-A2C124910861}" type="slidenum">
              <a:rPr lang="en-US" altLang="it-IT" smtClean="0">
                <a:solidFill>
                  <a:srgbClr val="000000"/>
                </a:solidFill>
                <a:latin typeface="Arial"/>
              </a:rPr>
              <a:pPr/>
              <a:t>23</a:t>
            </a:fld>
            <a:endParaRPr lang="en-US" altLang="it-IT">
              <a:solidFill>
                <a:srgbClr val="000000"/>
              </a:solidFill>
              <a:latin typeface="Arial"/>
            </a:endParaRPr>
          </a:p>
        </p:txBody>
      </p:sp>
      <p:sp>
        <p:nvSpPr>
          <p:cNvPr id="6" name="Segnaposto numero diapositiva 5"/>
          <p:cNvSpPr>
            <a:spLocks noGrp="1"/>
          </p:cNvSpPr>
          <p:nvPr>
            <p:ph type="sldNum" sz="quarter" idx="4"/>
          </p:nvPr>
        </p:nvSpPr>
        <p:spPr/>
        <p:txBody>
          <a:bodyPr/>
          <a:lstStyle/>
          <a:p>
            <a:r>
              <a:rPr lang="it-IT" altLang="it-IT" sz="1100">
                <a:solidFill>
                  <a:srgbClr val="000000"/>
                </a:solidFill>
                <a:latin typeface="Arial"/>
              </a:rPr>
              <a:t>LCWS2016 – SRF WS</a:t>
            </a:r>
          </a:p>
          <a:p>
            <a:r>
              <a:rPr lang="it-IT" altLang="it-IT" b="0" i="0" smtClean="0">
                <a:solidFill>
                  <a:srgbClr val="000000"/>
                </a:solidFill>
                <a:latin typeface="Arial"/>
              </a:rPr>
              <a:t>Morioka, 6 Dec. 2016</a:t>
            </a:r>
            <a:endParaRPr lang="it-IT" altLang="it-IT" b="0" i="0" dirty="0" smtClean="0">
              <a:solidFill>
                <a:srgbClr val="000000"/>
              </a:solidFill>
              <a:latin typeface="Arial"/>
            </a:endParaRPr>
          </a:p>
        </p:txBody>
      </p:sp>
      <p:grpSp>
        <p:nvGrpSpPr>
          <p:cNvPr id="7" name="Gruppo 15"/>
          <p:cNvGrpSpPr>
            <a:grpSpLocks/>
          </p:cNvGrpSpPr>
          <p:nvPr/>
        </p:nvGrpSpPr>
        <p:grpSpPr bwMode="auto">
          <a:xfrm>
            <a:off x="149629" y="1048556"/>
            <a:ext cx="9556882" cy="4933951"/>
            <a:chOff x="138396" y="1053649"/>
            <a:chExt cx="8821488" cy="4933686"/>
          </a:xfrm>
        </p:grpSpPr>
        <p:pic>
          <p:nvPicPr>
            <p:cNvPr id="8" name="Picture 2" descr="C:\Users\michelato\Desktop\cp_ingot work\pictures\2015_11_24 FirstCutResult (1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99063" y="1253369"/>
              <a:ext cx="3260821" cy="356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C:\Users\michelato\Desktop\cp_ingot work\pictures\2015_11_24 FirstCutResult (1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8396" y="1059964"/>
              <a:ext cx="3445939" cy="307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asellaDiTesto 2"/>
            <p:cNvSpPr txBox="1">
              <a:spLocks noChangeArrowheads="1"/>
            </p:cNvSpPr>
            <p:nvPr/>
          </p:nvSpPr>
          <p:spPr bwMode="auto">
            <a:xfrm>
              <a:off x="3705436" y="1053649"/>
              <a:ext cx="1712925" cy="646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tx1"/>
                </a:buClr>
                <a:buSzPct val="120000"/>
                <a:defRPr sz="2000">
                  <a:solidFill>
                    <a:srgbClr val="000099"/>
                  </a:solidFill>
                  <a:latin typeface="Calibri" pitchFamily="34" charset="0"/>
                </a:defRPr>
              </a:lvl1pPr>
              <a:lvl2pPr marL="304800" indent="-190500" eaLnBrk="0" hangingPunct="0">
                <a:spcBef>
                  <a:spcPct val="20000"/>
                </a:spcBef>
                <a:buSzPct val="60000"/>
                <a:buBlip>
                  <a:blip r:embed="rId4"/>
                </a:buBlip>
                <a:defRPr>
                  <a:solidFill>
                    <a:srgbClr val="000099"/>
                  </a:solidFill>
                  <a:latin typeface="Calibri" pitchFamily="34" charset="0"/>
                </a:defRPr>
              </a:lvl2pPr>
              <a:lvl3pPr marL="574675" indent="-155575" eaLnBrk="0" hangingPunct="0">
                <a:spcBef>
                  <a:spcPct val="20000"/>
                </a:spcBef>
                <a:buSzPct val="70000"/>
                <a:buBlip>
                  <a:blip r:embed="rId5"/>
                </a:buBlip>
                <a:defRPr sz="1600">
                  <a:solidFill>
                    <a:schemeClr val="tx1"/>
                  </a:solidFill>
                  <a:latin typeface="Calibri" pitchFamily="34" charset="0"/>
                </a:defRPr>
              </a:lvl3pPr>
              <a:lvl4pPr marL="803275" indent="-114300" eaLnBrk="0" hangingPunct="0">
                <a:spcBef>
                  <a:spcPct val="20000"/>
                </a:spcBef>
                <a:buChar char="–"/>
                <a:defRPr sz="1400">
                  <a:solidFill>
                    <a:srgbClr val="000099"/>
                  </a:solidFill>
                  <a:latin typeface="Calibri" pitchFamily="34" charset="0"/>
                </a:defRPr>
              </a:lvl4pPr>
              <a:lvl5pPr marL="1031875" indent="-114300" eaLnBrk="0" hangingPunct="0">
                <a:spcBef>
                  <a:spcPct val="20000"/>
                </a:spcBef>
                <a:buChar char="»"/>
                <a:defRPr sz="1400">
                  <a:solidFill>
                    <a:schemeClr val="tx1"/>
                  </a:solidFill>
                  <a:latin typeface="Calibri" pitchFamily="34" charset="0"/>
                </a:defRPr>
              </a:lvl5pPr>
              <a:lvl6pPr marL="1489075" indent="-114300" eaLnBrk="0" fontAlgn="base" hangingPunct="0">
                <a:spcBef>
                  <a:spcPct val="20000"/>
                </a:spcBef>
                <a:spcAft>
                  <a:spcPct val="0"/>
                </a:spcAft>
                <a:buChar char="»"/>
                <a:defRPr sz="1400">
                  <a:solidFill>
                    <a:schemeClr val="tx1"/>
                  </a:solidFill>
                  <a:latin typeface="Calibri" pitchFamily="34" charset="0"/>
                </a:defRPr>
              </a:lvl6pPr>
              <a:lvl7pPr marL="1946275" indent="-114300" eaLnBrk="0" fontAlgn="base" hangingPunct="0">
                <a:spcBef>
                  <a:spcPct val="20000"/>
                </a:spcBef>
                <a:spcAft>
                  <a:spcPct val="0"/>
                </a:spcAft>
                <a:buChar char="»"/>
                <a:defRPr sz="1400">
                  <a:solidFill>
                    <a:schemeClr val="tx1"/>
                  </a:solidFill>
                  <a:latin typeface="Calibri" pitchFamily="34" charset="0"/>
                </a:defRPr>
              </a:lvl7pPr>
              <a:lvl8pPr marL="2403475" indent="-114300" eaLnBrk="0" fontAlgn="base" hangingPunct="0">
                <a:spcBef>
                  <a:spcPct val="20000"/>
                </a:spcBef>
                <a:spcAft>
                  <a:spcPct val="0"/>
                </a:spcAft>
                <a:buChar char="»"/>
                <a:defRPr sz="1400">
                  <a:solidFill>
                    <a:schemeClr val="tx1"/>
                  </a:solidFill>
                  <a:latin typeface="Calibri" pitchFamily="34" charset="0"/>
                </a:defRPr>
              </a:lvl8pPr>
              <a:lvl9pPr marL="2860675" indent="-114300" eaLnBrk="0" fontAlgn="base" hangingPunct="0">
                <a:spcBef>
                  <a:spcPct val="20000"/>
                </a:spcBef>
                <a:spcAft>
                  <a:spcPct val="0"/>
                </a:spcAft>
                <a:buChar char="»"/>
                <a:defRPr sz="1400">
                  <a:solidFill>
                    <a:schemeClr val="tx1"/>
                  </a:solidFill>
                  <a:latin typeface="Calibri" pitchFamily="34" charset="0"/>
                </a:defRPr>
              </a:lvl9pPr>
            </a:lstStyle>
            <a:p>
              <a:pPr algn="ctr" defTabSz="913543" eaLnBrk="1" hangingPunct="1">
                <a:spcBef>
                  <a:spcPct val="0"/>
                </a:spcBef>
                <a:buClrTx/>
                <a:buSzTx/>
                <a:defRPr/>
              </a:pPr>
              <a:r>
                <a:rPr kumimoji="0" lang="en-US" altLang="it-IT" sz="1800" b="1" kern="0">
                  <a:solidFill>
                    <a:srgbClr val="000000"/>
                  </a:solidFill>
                </a:rPr>
                <a:t>Witness of the</a:t>
              </a:r>
            </a:p>
            <a:p>
              <a:pPr algn="ctr" defTabSz="913543" eaLnBrk="1" hangingPunct="1">
                <a:spcBef>
                  <a:spcPct val="0"/>
                </a:spcBef>
                <a:buClrTx/>
                <a:buSzTx/>
                <a:defRPr/>
              </a:pPr>
              <a:r>
                <a:rPr kumimoji="0" lang="en-US" altLang="it-IT" sz="1800" b="1" kern="0">
                  <a:solidFill>
                    <a:srgbClr val="000000"/>
                  </a:solidFill>
                </a:rPr>
                <a:t> fastening system</a:t>
              </a:r>
            </a:p>
          </p:txBody>
        </p:sp>
        <p:cxnSp>
          <p:nvCxnSpPr>
            <p:cNvPr id="11" name="Connettore 2 10"/>
            <p:cNvCxnSpPr/>
            <p:nvPr/>
          </p:nvCxnSpPr>
          <p:spPr>
            <a:xfrm flipH="1">
              <a:off x="2481480" y="1331447"/>
              <a:ext cx="1189003" cy="322245"/>
            </a:xfrm>
            <a:prstGeom prst="straightConnector1">
              <a:avLst/>
            </a:prstGeom>
            <a:noFill/>
            <a:ln w="28575" cap="flat" cmpd="sng" algn="ctr">
              <a:solidFill>
                <a:srgbClr val="FF0000"/>
              </a:solidFill>
              <a:prstDash val="solid"/>
              <a:headEnd type="none" w="med" len="med"/>
              <a:tailEnd type="triangle" w="lg" len="lg"/>
            </a:ln>
            <a:effectLst/>
          </p:spPr>
        </p:cxnSp>
        <p:sp>
          <p:nvSpPr>
            <p:cNvPr id="12" name="CasellaDiTesto 21"/>
            <p:cNvSpPr txBox="1">
              <a:spLocks noChangeArrowheads="1"/>
            </p:cNvSpPr>
            <p:nvPr/>
          </p:nvSpPr>
          <p:spPr bwMode="auto">
            <a:xfrm>
              <a:off x="3823043" y="1905753"/>
              <a:ext cx="1492365" cy="923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tx1"/>
                </a:buClr>
                <a:buSzPct val="120000"/>
                <a:defRPr sz="2000">
                  <a:solidFill>
                    <a:srgbClr val="000099"/>
                  </a:solidFill>
                  <a:latin typeface="Calibri" pitchFamily="34" charset="0"/>
                </a:defRPr>
              </a:lvl1pPr>
              <a:lvl2pPr marL="304800" indent="-190500" eaLnBrk="0" hangingPunct="0">
                <a:spcBef>
                  <a:spcPct val="20000"/>
                </a:spcBef>
                <a:buSzPct val="60000"/>
                <a:buBlip>
                  <a:blip r:embed="rId4"/>
                </a:buBlip>
                <a:defRPr>
                  <a:solidFill>
                    <a:srgbClr val="000099"/>
                  </a:solidFill>
                  <a:latin typeface="Calibri" pitchFamily="34" charset="0"/>
                </a:defRPr>
              </a:lvl2pPr>
              <a:lvl3pPr marL="574675" indent="-155575" eaLnBrk="0" hangingPunct="0">
                <a:spcBef>
                  <a:spcPct val="20000"/>
                </a:spcBef>
                <a:buSzPct val="70000"/>
                <a:buBlip>
                  <a:blip r:embed="rId5"/>
                </a:buBlip>
                <a:defRPr sz="1600">
                  <a:solidFill>
                    <a:schemeClr val="tx1"/>
                  </a:solidFill>
                  <a:latin typeface="Calibri" pitchFamily="34" charset="0"/>
                </a:defRPr>
              </a:lvl3pPr>
              <a:lvl4pPr marL="803275" indent="-114300" eaLnBrk="0" hangingPunct="0">
                <a:spcBef>
                  <a:spcPct val="20000"/>
                </a:spcBef>
                <a:buChar char="–"/>
                <a:defRPr sz="1400">
                  <a:solidFill>
                    <a:srgbClr val="000099"/>
                  </a:solidFill>
                  <a:latin typeface="Calibri" pitchFamily="34" charset="0"/>
                </a:defRPr>
              </a:lvl4pPr>
              <a:lvl5pPr marL="1031875" indent="-114300" eaLnBrk="0" hangingPunct="0">
                <a:spcBef>
                  <a:spcPct val="20000"/>
                </a:spcBef>
                <a:buChar char="»"/>
                <a:defRPr sz="1400">
                  <a:solidFill>
                    <a:schemeClr val="tx1"/>
                  </a:solidFill>
                  <a:latin typeface="Calibri" pitchFamily="34" charset="0"/>
                </a:defRPr>
              </a:lvl5pPr>
              <a:lvl6pPr marL="1489075" indent="-114300" eaLnBrk="0" fontAlgn="base" hangingPunct="0">
                <a:spcBef>
                  <a:spcPct val="20000"/>
                </a:spcBef>
                <a:spcAft>
                  <a:spcPct val="0"/>
                </a:spcAft>
                <a:buChar char="»"/>
                <a:defRPr sz="1400">
                  <a:solidFill>
                    <a:schemeClr val="tx1"/>
                  </a:solidFill>
                  <a:latin typeface="Calibri" pitchFamily="34" charset="0"/>
                </a:defRPr>
              </a:lvl6pPr>
              <a:lvl7pPr marL="1946275" indent="-114300" eaLnBrk="0" fontAlgn="base" hangingPunct="0">
                <a:spcBef>
                  <a:spcPct val="20000"/>
                </a:spcBef>
                <a:spcAft>
                  <a:spcPct val="0"/>
                </a:spcAft>
                <a:buChar char="»"/>
                <a:defRPr sz="1400">
                  <a:solidFill>
                    <a:schemeClr val="tx1"/>
                  </a:solidFill>
                  <a:latin typeface="Calibri" pitchFamily="34" charset="0"/>
                </a:defRPr>
              </a:lvl7pPr>
              <a:lvl8pPr marL="2403475" indent="-114300" eaLnBrk="0" fontAlgn="base" hangingPunct="0">
                <a:spcBef>
                  <a:spcPct val="20000"/>
                </a:spcBef>
                <a:spcAft>
                  <a:spcPct val="0"/>
                </a:spcAft>
                <a:buChar char="»"/>
                <a:defRPr sz="1400">
                  <a:solidFill>
                    <a:schemeClr val="tx1"/>
                  </a:solidFill>
                  <a:latin typeface="Calibri" pitchFamily="34" charset="0"/>
                </a:defRPr>
              </a:lvl8pPr>
              <a:lvl9pPr marL="2860675" indent="-114300" eaLnBrk="0" fontAlgn="base" hangingPunct="0">
                <a:spcBef>
                  <a:spcPct val="20000"/>
                </a:spcBef>
                <a:spcAft>
                  <a:spcPct val="0"/>
                </a:spcAft>
                <a:buChar char="»"/>
                <a:defRPr sz="1400">
                  <a:solidFill>
                    <a:schemeClr val="tx1"/>
                  </a:solidFill>
                  <a:latin typeface="Calibri" pitchFamily="34" charset="0"/>
                </a:defRPr>
              </a:lvl9pPr>
            </a:lstStyle>
            <a:p>
              <a:pPr defTabSz="913543" eaLnBrk="1" hangingPunct="1">
                <a:spcBef>
                  <a:spcPct val="0"/>
                </a:spcBef>
                <a:buClrTx/>
                <a:buSzTx/>
                <a:defRPr/>
              </a:pPr>
              <a:r>
                <a:rPr kumimoji="0" lang="en-US" altLang="it-IT" sz="1800" b="1" kern="0">
                  <a:solidFill>
                    <a:srgbClr val="000000"/>
                  </a:solidFill>
                </a:rPr>
                <a:t>Sample for </a:t>
              </a:r>
            </a:p>
            <a:p>
              <a:pPr defTabSz="913543" eaLnBrk="1" hangingPunct="1">
                <a:spcBef>
                  <a:spcPct val="0"/>
                </a:spcBef>
                <a:buClrTx/>
                <a:buSzTx/>
                <a:defRPr/>
              </a:pPr>
              <a:r>
                <a:rPr kumimoji="0" lang="en-US" altLang="it-IT" sz="1800" b="1" kern="0">
                  <a:solidFill>
                    <a:srgbClr val="000000"/>
                  </a:solidFill>
                </a:rPr>
                <a:t>Interstitials</a:t>
              </a:r>
            </a:p>
            <a:p>
              <a:pPr defTabSz="913543" eaLnBrk="1" hangingPunct="1">
                <a:spcBef>
                  <a:spcPct val="0"/>
                </a:spcBef>
                <a:buClrTx/>
                <a:buSzTx/>
                <a:defRPr/>
              </a:pPr>
              <a:r>
                <a:rPr kumimoji="0" lang="en-US" altLang="it-IT" sz="1800" b="1" kern="0">
                  <a:solidFill>
                    <a:srgbClr val="000000"/>
                  </a:solidFill>
                </a:rPr>
                <a:t>measurements </a:t>
              </a:r>
            </a:p>
          </p:txBody>
        </p:sp>
        <p:cxnSp>
          <p:nvCxnSpPr>
            <p:cNvPr id="13" name="Connettore 2 12"/>
            <p:cNvCxnSpPr/>
            <p:nvPr/>
          </p:nvCxnSpPr>
          <p:spPr>
            <a:xfrm>
              <a:off x="5334136" y="2285483"/>
              <a:ext cx="1701752" cy="668302"/>
            </a:xfrm>
            <a:prstGeom prst="straightConnector1">
              <a:avLst/>
            </a:prstGeom>
            <a:noFill/>
            <a:ln w="28575" cap="flat" cmpd="sng" algn="ctr">
              <a:solidFill>
                <a:srgbClr val="FF0000"/>
              </a:solidFill>
              <a:prstDash val="solid"/>
              <a:headEnd type="none" w="med" len="med"/>
              <a:tailEnd type="triangle" w="lg" len="lg"/>
            </a:ln>
            <a:effectLst/>
          </p:spPr>
        </p:cxnSp>
        <p:pic>
          <p:nvPicPr>
            <p:cNvPr id="14" name="Picture 4" descr="C:\Users\michelato\Desktop\cp_ingot work\pictures\IMG_0588.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593682" y="3035007"/>
              <a:ext cx="3936436"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CasellaDiTesto 4"/>
          <p:cNvSpPr txBox="1">
            <a:spLocks noChangeArrowheads="1"/>
          </p:cNvSpPr>
          <p:nvPr/>
        </p:nvSpPr>
        <p:spPr bwMode="auto">
          <a:xfrm>
            <a:off x="4963329" y="6077764"/>
            <a:ext cx="4399687" cy="338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53" tIns="45676" rIns="91353" bIns="45676">
            <a:spAutoFit/>
          </a:bodyPr>
          <a:lstStyle>
            <a:lvl1pPr eaLnBrk="0" hangingPunct="0">
              <a:spcBef>
                <a:spcPct val="20000"/>
              </a:spcBef>
              <a:buClr>
                <a:schemeClr val="tx1"/>
              </a:buClr>
              <a:buSzPct val="120000"/>
              <a:defRPr sz="2000">
                <a:solidFill>
                  <a:srgbClr val="000099"/>
                </a:solidFill>
                <a:latin typeface="Calibri" pitchFamily="34" charset="0"/>
              </a:defRPr>
            </a:lvl1pPr>
            <a:lvl2pPr marL="304800" indent="-190500" eaLnBrk="0" hangingPunct="0">
              <a:spcBef>
                <a:spcPct val="20000"/>
              </a:spcBef>
              <a:buSzPct val="60000"/>
              <a:buBlip>
                <a:blip r:embed="rId4"/>
              </a:buBlip>
              <a:defRPr>
                <a:solidFill>
                  <a:srgbClr val="000099"/>
                </a:solidFill>
                <a:latin typeface="Calibri" pitchFamily="34" charset="0"/>
              </a:defRPr>
            </a:lvl2pPr>
            <a:lvl3pPr marL="574675" indent="-155575" eaLnBrk="0" hangingPunct="0">
              <a:spcBef>
                <a:spcPct val="20000"/>
              </a:spcBef>
              <a:buSzPct val="70000"/>
              <a:buBlip>
                <a:blip r:embed="rId5"/>
              </a:buBlip>
              <a:defRPr sz="1600">
                <a:solidFill>
                  <a:schemeClr val="tx1"/>
                </a:solidFill>
                <a:latin typeface="Calibri" pitchFamily="34" charset="0"/>
              </a:defRPr>
            </a:lvl3pPr>
            <a:lvl4pPr marL="803275" indent="-114300" eaLnBrk="0" hangingPunct="0">
              <a:spcBef>
                <a:spcPct val="20000"/>
              </a:spcBef>
              <a:buChar char="–"/>
              <a:defRPr sz="1400">
                <a:solidFill>
                  <a:srgbClr val="000099"/>
                </a:solidFill>
                <a:latin typeface="Calibri" pitchFamily="34" charset="0"/>
              </a:defRPr>
            </a:lvl4pPr>
            <a:lvl5pPr marL="1031875" indent="-114300" eaLnBrk="0" hangingPunct="0">
              <a:spcBef>
                <a:spcPct val="20000"/>
              </a:spcBef>
              <a:buChar char="»"/>
              <a:defRPr sz="1400">
                <a:solidFill>
                  <a:schemeClr val="tx1"/>
                </a:solidFill>
                <a:latin typeface="Calibri" pitchFamily="34" charset="0"/>
              </a:defRPr>
            </a:lvl5pPr>
            <a:lvl6pPr marL="1489075" indent="-114300" eaLnBrk="0" fontAlgn="base" hangingPunct="0">
              <a:spcBef>
                <a:spcPct val="20000"/>
              </a:spcBef>
              <a:spcAft>
                <a:spcPct val="0"/>
              </a:spcAft>
              <a:buChar char="»"/>
              <a:defRPr sz="1400">
                <a:solidFill>
                  <a:schemeClr val="tx1"/>
                </a:solidFill>
                <a:latin typeface="Calibri" pitchFamily="34" charset="0"/>
              </a:defRPr>
            </a:lvl6pPr>
            <a:lvl7pPr marL="1946275" indent="-114300" eaLnBrk="0" fontAlgn="base" hangingPunct="0">
              <a:spcBef>
                <a:spcPct val="20000"/>
              </a:spcBef>
              <a:spcAft>
                <a:spcPct val="0"/>
              </a:spcAft>
              <a:buChar char="»"/>
              <a:defRPr sz="1400">
                <a:solidFill>
                  <a:schemeClr val="tx1"/>
                </a:solidFill>
                <a:latin typeface="Calibri" pitchFamily="34" charset="0"/>
              </a:defRPr>
            </a:lvl7pPr>
            <a:lvl8pPr marL="2403475" indent="-114300" eaLnBrk="0" fontAlgn="base" hangingPunct="0">
              <a:spcBef>
                <a:spcPct val="20000"/>
              </a:spcBef>
              <a:spcAft>
                <a:spcPct val="0"/>
              </a:spcAft>
              <a:buChar char="»"/>
              <a:defRPr sz="1400">
                <a:solidFill>
                  <a:schemeClr val="tx1"/>
                </a:solidFill>
                <a:latin typeface="Calibri" pitchFamily="34" charset="0"/>
              </a:defRPr>
            </a:lvl8pPr>
            <a:lvl9pPr marL="2860675" indent="-114300" eaLnBrk="0" fontAlgn="base" hangingPunct="0">
              <a:spcBef>
                <a:spcPct val="20000"/>
              </a:spcBef>
              <a:spcAft>
                <a:spcPct val="0"/>
              </a:spcAft>
              <a:buChar char="»"/>
              <a:defRPr sz="1400">
                <a:solidFill>
                  <a:schemeClr val="tx1"/>
                </a:solidFill>
                <a:latin typeface="Calibri" pitchFamily="34" charset="0"/>
              </a:defRPr>
            </a:lvl9pPr>
          </a:lstStyle>
          <a:p>
            <a:pPr defTabSz="913543" eaLnBrk="1" hangingPunct="1">
              <a:spcBef>
                <a:spcPct val="0"/>
              </a:spcBef>
              <a:buClrTx/>
              <a:buSzTx/>
              <a:defRPr/>
            </a:pPr>
            <a:r>
              <a:rPr kumimoji="0" lang="en-US" altLang="it-IT" sz="1600" b="1" kern="0" dirty="0"/>
              <a:t>Photos: courtesy Ursula </a:t>
            </a:r>
            <a:r>
              <a:rPr kumimoji="0" lang="en-US" altLang="it-IT" sz="1600" b="1" kern="0" dirty="0" err="1"/>
              <a:t>Weitzel-Hoefler</a:t>
            </a:r>
            <a:r>
              <a:rPr kumimoji="0" lang="en-US" altLang="it-IT" sz="1600" b="1" kern="0" dirty="0"/>
              <a:t>, </a:t>
            </a:r>
            <a:r>
              <a:rPr kumimoji="0" lang="en-US" altLang="it-IT" sz="1600" b="1" kern="0" dirty="0" err="1"/>
              <a:t>Heraeus</a:t>
            </a:r>
            <a:r>
              <a:rPr kumimoji="0" lang="en-US" altLang="it-IT" sz="1600" b="1" kern="0" dirty="0"/>
              <a:t> </a:t>
            </a:r>
          </a:p>
        </p:txBody>
      </p:sp>
    </p:spTree>
    <p:extLst>
      <p:ext uri="{BB962C8B-B14F-4D97-AF65-F5344CB8AC3E}">
        <p14:creationId xmlns:p14="http://schemas.microsoft.com/office/powerpoint/2010/main" val="1015720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 </a:t>
            </a:r>
            <a:r>
              <a:rPr lang="it-IT" dirty="0" err="1" smtClean="0"/>
              <a:t>few</a:t>
            </a:r>
            <a:r>
              <a:rPr lang="it-IT" dirty="0" smtClean="0"/>
              <a:t> </a:t>
            </a:r>
            <a:r>
              <a:rPr lang="it-IT" dirty="0" err="1" smtClean="0"/>
              <a:t>Comments</a:t>
            </a:r>
            <a:r>
              <a:rPr lang="it-IT" dirty="0" smtClean="0"/>
              <a:t> to conclude</a:t>
            </a:r>
            <a:endParaRPr lang="it-IT" dirty="0"/>
          </a:p>
        </p:txBody>
      </p:sp>
      <p:sp>
        <p:nvSpPr>
          <p:cNvPr id="3" name="Segnaposto contenuto 2"/>
          <p:cNvSpPr>
            <a:spLocks noGrp="1"/>
          </p:cNvSpPr>
          <p:nvPr>
            <p:ph idx="1"/>
          </p:nvPr>
        </p:nvSpPr>
        <p:spPr>
          <a:xfrm>
            <a:off x="330200" y="990600"/>
            <a:ext cx="9245600" cy="5334000"/>
          </a:xfrm>
        </p:spPr>
        <p:txBody>
          <a:bodyPr/>
          <a:lstStyle/>
          <a:p>
            <a:pPr marL="342578" indent="-342578">
              <a:spcBef>
                <a:spcPts val="1800"/>
              </a:spcBef>
              <a:buClr>
                <a:srgbClr val="FFC000"/>
              </a:buClr>
              <a:buSzPct val="100000"/>
              <a:buFont typeface="Wingdings" panose="05000000000000000000" pitchFamily="2" charset="2"/>
              <a:buChar char="q"/>
            </a:pPr>
            <a:r>
              <a:rPr lang="en-US" sz="2300" dirty="0"/>
              <a:t>The realization and, in the near future, the operation </a:t>
            </a:r>
            <a:r>
              <a:rPr lang="en-US" sz="2300" b="1" dirty="0"/>
              <a:t>experience of the European XFEL </a:t>
            </a:r>
            <a:r>
              <a:rPr lang="en-US" sz="2300" dirty="0"/>
              <a:t>are setting a new reference for the ILC </a:t>
            </a:r>
            <a:r>
              <a:rPr lang="en-US" sz="2300" dirty="0" err="1"/>
              <a:t>paramenters</a:t>
            </a:r>
            <a:endParaRPr lang="en-US" sz="2300" dirty="0"/>
          </a:p>
          <a:p>
            <a:pPr marL="342578" indent="-342578">
              <a:spcBef>
                <a:spcPts val="1800"/>
              </a:spcBef>
              <a:buClr>
                <a:srgbClr val="FFC000"/>
              </a:buClr>
              <a:buSzPct val="100000"/>
              <a:buFont typeface="Wingdings" panose="05000000000000000000" pitchFamily="2" charset="2"/>
              <a:buChar char="q"/>
            </a:pPr>
            <a:r>
              <a:rPr lang="en-US" sz="2300" dirty="0"/>
              <a:t>Any R&amp;D effort to modify those parts that will prove to be reliable and of a reasonable price </a:t>
            </a:r>
            <a:r>
              <a:rPr lang="en-US" sz="2300" b="1" dirty="0"/>
              <a:t>should be avoided</a:t>
            </a:r>
          </a:p>
          <a:p>
            <a:pPr marL="342578" indent="-342578">
              <a:spcBef>
                <a:spcPts val="1800"/>
              </a:spcBef>
              <a:buClr>
                <a:srgbClr val="FFC000"/>
              </a:buClr>
              <a:buSzPct val="100000"/>
              <a:buFont typeface="Wingdings" panose="05000000000000000000" pitchFamily="2" charset="2"/>
              <a:buChar char="q"/>
            </a:pPr>
            <a:r>
              <a:rPr lang="en-US" sz="2300" dirty="0"/>
              <a:t>The total RF system efficiency, from plug to beam, is the major cost driver and it </a:t>
            </a:r>
            <a:r>
              <a:rPr lang="en-US" sz="2300" b="1" dirty="0"/>
              <a:t>should be strongly addressed</a:t>
            </a:r>
          </a:p>
          <a:p>
            <a:pPr marL="342578" indent="-342578">
              <a:spcBef>
                <a:spcPts val="1800"/>
              </a:spcBef>
              <a:buClr>
                <a:srgbClr val="FFC000"/>
              </a:buClr>
              <a:buSzPct val="100000"/>
              <a:buFont typeface="Wingdings" panose="05000000000000000000" pitchFamily="2" charset="2"/>
              <a:buChar char="q"/>
            </a:pPr>
            <a:r>
              <a:rPr lang="en-US" sz="2300" dirty="0"/>
              <a:t>The </a:t>
            </a:r>
            <a:r>
              <a:rPr lang="en-US" sz="2300" b="1" dirty="0"/>
              <a:t>Main Coupler </a:t>
            </a:r>
            <a:r>
              <a:rPr lang="en-US" sz="2300" dirty="0"/>
              <a:t>is still the weakest component of the cold </a:t>
            </a:r>
            <a:r>
              <a:rPr lang="en-US" sz="2300" dirty="0" err="1"/>
              <a:t>linac</a:t>
            </a:r>
            <a:r>
              <a:rPr lang="en-US" sz="2300" dirty="0"/>
              <a:t> and its simplification and improvement should have the </a:t>
            </a:r>
            <a:r>
              <a:rPr lang="en-US" sz="2300" b="1" dirty="0"/>
              <a:t>highest priority</a:t>
            </a:r>
            <a:endParaRPr lang="it-IT" sz="2300" b="1" dirty="0"/>
          </a:p>
          <a:p>
            <a:pPr marL="342578" indent="-342578">
              <a:spcBef>
                <a:spcPts val="1800"/>
              </a:spcBef>
              <a:buClr>
                <a:srgbClr val="FFC000"/>
              </a:buClr>
              <a:buSzPct val="100000"/>
              <a:buFont typeface="Wingdings" panose="05000000000000000000" pitchFamily="2" charset="2"/>
              <a:buChar char="q"/>
            </a:pPr>
            <a:r>
              <a:rPr lang="en-US" sz="2300" dirty="0"/>
              <a:t>R&amp;D for </a:t>
            </a:r>
            <a:r>
              <a:rPr lang="en-US" sz="2300" b="1" dirty="0"/>
              <a:t>High </a:t>
            </a:r>
            <a:r>
              <a:rPr lang="en-US" sz="2300" b="1" dirty="0" err="1"/>
              <a:t>Qo</a:t>
            </a:r>
            <a:r>
              <a:rPr lang="en-US" sz="2300" b="1" dirty="0"/>
              <a:t> </a:t>
            </a:r>
            <a:r>
              <a:rPr lang="en-US" sz="2300" dirty="0"/>
              <a:t>is crucial for CW but cannot be driven by the ILC for which </a:t>
            </a:r>
            <a:r>
              <a:rPr lang="en-US" sz="2300" b="1" dirty="0"/>
              <a:t>pros and cons seem to be balanced</a:t>
            </a:r>
            <a:r>
              <a:rPr lang="en-US" sz="2300" dirty="0"/>
              <a:t>.</a:t>
            </a:r>
            <a:endParaRPr lang="it-IT" sz="2300" dirty="0"/>
          </a:p>
        </p:txBody>
      </p:sp>
      <p:sp>
        <p:nvSpPr>
          <p:cNvPr id="4" name="Segnaposto data 3"/>
          <p:cNvSpPr>
            <a:spLocks noGrp="1"/>
          </p:cNvSpPr>
          <p:nvPr>
            <p:ph type="dt" sz="half" idx="10"/>
          </p:nvPr>
        </p:nvSpPr>
        <p:spPr/>
        <p:txBody>
          <a:bodyPr/>
          <a:lstStyle/>
          <a:p>
            <a:r>
              <a:rPr lang="it-IT" altLang="it-IT" smtClean="0">
                <a:solidFill>
                  <a:srgbClr val="000000"/>
                </a:solidFill>
                <a:latin typeface="Arial"/>
              </a:rPr>
              <a:t>Carlo Pagani</a:t>
            </a:r>
            <a:endParaRPr lang="en-US" altLang="it-IT">
              <a:solidFill>
                <a:srgbClr val="000000"/>
              </a:solidFill>
              <a:latin typeface="Arial"/>
            </a:endParaRPr>
          </a:p>
        </p:txBody>
      </p:sp>
      <p:sp>
        <p:nvSpPr>
          <p:cNvPr id="5" name="Segnaposto piè di pagina 4"/>
          <p:cNvSpPr>
            <a:spLocks noGrp="1"/>
          </p:cNvSpPr>
          <p:nvPr>
            <p:ph type="ftr" sz="quarter" idx="11"/>
          </p:nvPr>
        </p:nvSpPr>
        <p:spPr/>
        <p:txBody>
          <a:bodyPr/>
          <a:lstStyle/>
          <a:p>
            <a:fld id="{3FBB366A-F7D1-4519-A1E6-A2C124910861}" type="slidenum">
              <a:rPr lang="en-US" altLang="it-IT" smtClean="0">
                <a:solidFill>
                  <a:srgbClr val="000000"/>
                </a:solidFill>
                <a:latin typeface="Arial"/>
              </a:rPr>
              <a:pPr/>
              <a:t>24</a:t>
            </a:fld>
            <a:endParaRPr lang="en-US" altLang="it-IT">
              <a:solidFill>
                <a:srgbClr val="000000"/>
              </a:solidFill>
              <a:latin typeface="Arial"/>
            </a:endParaRPr>
          </a:p>
        </p:txBody>
      </p:sp>
      <p:sp>
        <p:nvSpPr>
          <p:cNvPr id="6" name="Segnaposto numero diapositiva 5"/>
          <p:cNvSpPr>
            <a:spLocks noGrp="1"/>
          </p:cNvSpPr>
          <p:nvPr>
            <p:ph type="sldNum" sz="quarter" idx="4"/>
          </p:nvPr>
        </p:nvSpPr>
        <p:spPr/>
        <p:txBody>
          <a:bodyPr/>
          <a:lstStyle/>
          <a:p>
            <a:r>
              <a:rPr lang="it-IT" altLang="it-IT" sz="1100">
                <a:solidFill>
                  <a:srgbClr val="000000"/>
                </a:solidFill>
                <a:latin typeface="Arial"/>
              </a:rPr>
              <a:t>LCWS2016 – SRF WS</a:t>
            </a:r>
          </a:p>
          <a:p>
            <a:r>
              <a:rPr lang="it-IT" altLang="it-IT" b="0" i="0" smtClean="0">
                <a:solidFill>
                  <a:srgbClr val="000000"/>
                </a:solidFill>
                <a:latin typeface="Arial"/>
              </a:rPr>
              <a:t>Morioka, 6 Dec. 2016</a:t>
            </a:r>
            <a:endParaRPr lang="it-IT" altLang="it-IT" b="0" i="0" dirty="0" smtClean="0">
              <a:solidFill>
                <a:srgbClr val="000000"/>
              </a:solidFill>
              <a:latin typeface="Arial"/>
            </a:endParaRPr>
          </a:p>
        </p:txBody>
      </p:sp>
    </p:spTree>
    <p:extLst>
      <p:ext uri="{BB962C8B-B14F-4D97-AF65-F5344CB8AC3E}">
        <p14:creationId xmlns:p14="http://schemas.microsoft.com/office/powerpoint/2010/main" val="191078979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prstGeom prst="rect">
            <a:avLst/>
          </a:prstGeom>
        </p:spPr>
        <p:txBody>
          <a:bodyPr>
            <a:normAutofit/>
          </a:bodyPr>
          <a:lstStyle/>
          <a:p>
            <a:pPr algn="ctr">
              <a:lnSpc>
                <a:spcPct val="150000"/>
              </a:lnSpc>
            </a:pPr>
            <a:r>
              <a:rPr lang="fr-FR" dirty="0" smtClean="0"/>
              <a:t>SCRF </a:t>
            </a:r>
            <a:r>
              <a:rPr lang="fr-FR" dirty="0" err="1" smtClean="0"/>
              <a:t>Cost</a:t>
            </a:r>
            <a:r>
              <a:rPr lang="fr-FR" dirty="0" smtClean="0"/>
              <a:t> </a:t>
            </a:r>
            <a:r>
              <a:rPr lang="fr-FR" dirty="0" err="1" smtClean="0"/>
              <a:t>Reduction</a:t>
            </a:r>
            <a:r>
              <a:rPr lang="fr-FR" dirty="0" smtClean="0"/>
              <a:t> R&amp;D</a:t>
            </a:r>
            <a:br>
              <a:rPr lang="fr-FR" dirty="0" smtClean="0"/>
            </a:br>
            <a:r>
              <a:rPr lang="fr-FR" dirty="0" smtClean="0"/>
              <a:t>at CEA and IN2P3</a:t>
            </a:r>
            <a:endParaRPr lang="fr-FR" sz="4000" dirty="0"/>
          </a:p>
        </p:txBody>
      </p:sp>
      <p:sp>
        <p:nvSpPr>
          <p:cNvPr id="3" name="Sous-titre 2"/>
          <p:cNvSpPr>
            <a:spLocks noGrp="1"/>
          </p:cNvSpPr>
          <p:nvPr>
            <p:ph type="subTitle" idx="1"/>
          </p:nvPr>
        </p:nvSpPr>
        <p:spPr>
          <a:xfrm>
            <a:off x="1485900" y="4397929"/>
            <a:ext cx="6934200" cy="1752600"/>
          </a:xfrm>
        </p:spPr>
        <p:txBody>
          <a:bodyPr/>
          <a:lstStyle/>
          <a:p>
            <a:r>
              <a:rPr lang="fr-FR" dirty="0" smtClean="0"/>
              <a:t>Olivier Napoly (CEA)</a:t>
            </a:r>
          </a:p>
          <a:p>
            <a:r>
              <a:rPr lang="fr-FR" dirty="0" smtClean="0"/>
              <a:t>Walid Kaabi (IN2P3)</a:t>
            </a:r>
          </a:p>
          <a:p>
            <a:endParaRPr lang="en-GB" dirty="0"/>
          </a:p>
        </p:txBody>
      </p:sp>
      <p:sp>
        <p:nvSpPr>
          <p:cNvPr id="10" name="Espace réservé de la date 9"/>
          <p:cNvSpPr>
            <a:spLocks noGrp="1"/>
          </p:cNvSpPr>
          <p:nvPr>
            <p:ph type="dt" sz="half" idx="2"/>
          </p:nvPr>
        </p:nvSpPr>
        <p:spPr>
          <a:prstGeom prst="rect">
            <a:avLst/>
          </a:prstGeom>
        </p:spPr>
        <p:txBody>
          <a:bodyPr/>
          <a:lstStyle/>
          <a:p>
            <a:pPr algn="ctr"/>
            <a:r>
              <a:rPr lang="en-US" smtClean="0">
                <a:solidFill>
                  <a:srgbClr val="5F5F5F">
                    <a:tint val="75000"/>
                  </a:srgbClr>
                </a:solidFill>
                <a:ea typeface="ヒラギノ角ゴ ProN W3"/>
                <a:cs typeface="ヒラギノ角ゴ ProN W3"/>
              </a:rPr>
              <a:t>6 December 2016</a:t>
            </a:r>
            <a:endParaRPr lang="en-US" dirty="0">
              <a:solidFill>
                <a:srgbClr val="5F5F5F">
                  <a:tint val="75000"/>
                </a:srgbClr>
              </a:solidFill>
              <a:ea typeface="ヒラギノ角ゴ ProN W3"/>
              <a:cs typeface="ヒラギノ角ゴ ProN W3"/>
            </a:endParaRPr>
          </a:p>
        </p:txBody>
      </p:sp>
      <p:sp>
        <p:nvSpPr>
          <p:cNvPr id="11" name="Espace réservé du pied de page 10"/>
          <p:cNvSpPr>
            <a:spLocks noGrp="1"/>
          </p:cNvSpPr>
          <p:nvPr>
            <p:ph type="ftr" sz="quarter" idx="3"/>
          </p:nvPr>
        </p:nvSpPr>
        <p:spPr>
          <a:prstGeom prst="rect">
            <a:avLst/>
          </a:prstGeom>
        </p:spPr>
        <p:txBody>
          <a:bodyPr/>
          <a:lstStyle/>
          <a:p>
            <a:r>
              <a:rPr lang="en-US" smtClean="0">
                <a:solidFill>
                  <a:srgbClr val="5F5F5F">
                    <a:tint val="75000"/>
                  </a:srgbClr>
                </a:solidFill>
                <a:ea typeface="ヒラギノ角ゴ ProN W3"/>
                <a:cs typeface="ヒラギノ角ゴ ProN W3"/>
              </a:rPr>
              <a:t>LCWS'16, Morioka</a:t>
            </a:r>
            <a:endParaRPr lang="en-US" dirty="0">
              <a:solidFill>
                <a:srgbClr val="5F5F5F">
                  <a:tint val="75000"/>
                </a:srgbClr>
              </a:solidFill>
              <a:ea typeface="ヒラギノ角ゴ ProN W3"/>
              <a:cs typeface="ヒラギノ角ゴ ProN W3"/>
            </a:endParaRPr>
          </a:p>
        </p:txBody>
      </p:sp>
      <p:sp>
        <p:nvSpPr>
          <p:cNvPr id="12" name="Espace réservé du numéro de diapositive 11"/>
          <p:cNvSpPr>
            <a:spLocks noGrp="1"/>
          </p:cNvSpPr>
          <p:nvPr>
            <p:ph type="sldNum" sz="quarter" idx="4"/>
          </p:nvPr>
        </p:nvSpPr>
        <p:spPr>
          <a:prstGeom prst="rect">
            <a:avLst/>
          </a:prstGeom>
        </p:spPr>
        <p:txBody>
          <a:bodyPr/>
          <a:lstStyle/>
          <a:p>
            <a:fld id="{4F53C66D-ABF2-43CF-A407-3C809315B5B7}" type="slidenum">
              <a:rPr lang="en-US" smtClean="0">
                <a:solidFill>
                  <a:srgbClr val="5F5F5F">
                    <a:tint val="75000"/>
                  </a:srgbClr>
                </a:solidFill>
                <a:ea typeface="ヒラギノ角ゴ ProN W3"/>
                <a:cs typeface="ヒラギノ角ゴ ProN W3"/>
              </a:rPr>
              <a:pPr/>
              <a:t>25</a:t>
            </a:fld>
            <a:endParaRPr lang="en-US" dirty="0">
              <a:solidFill>
                <a:srgbClr val="5F5F5F">
                  <a:tint val="75000"/>
                </a:srgbClr>
              </a:solidFill>
              <a:ea typeface="ヒラギノ角ゴ ProN W3"/>
              <a:cs typeface="ヒラギノ角ゴ ProN W3"/>
            </a:endParaRPr>
          </a:p>
        </p:txBody>
      </p:sp>
    </p:spTree>
    <p:extLst>
      <p:ext uri="{BB962C8B-B14F-4D97-AF65-F5344CB8AC3E}">
        <p14:creationId xmlns:p14="http://schemas.microsoft.com/office/powerpoint/2010/main" val="3286710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 y="827020"/>
            <a:ext cx="9949333" cy="2789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re 1"/>
          <p:cNvSpPr>
            <a:spLocks noGrp="1"/>
          </p:cNvSpPr>
          <p:nvPr>
            <p:ph type="title"/>
          </p:nvPr>
        </p:nvSpPr>
        <p:spPr>
          <a:prstGeom prst="rect">
            <a:avLst/>
          </a:prstGeom>
        </p:spPr>
        <p:txBody>
          <a:bodyPr>
            <a:normAutofit/>
          </a:bodyPr>
          <a:lstStyle/>
          <a:p>
            <a:pPr algn="ctr"/>
            <a:r>
              <a:rPr lang="fr-FR" sz="2700" dirty="0"/>
              <a:t>Cryomodule Performance: VT vs. MT</a:t>
            </a:r>
            <a:endParaRPr lang="fr-FR" sz="3200" dirty="0"/>
          </a:p>
        </p:txBody>
      </p:sp>
      <p:sp>
        <p:nvSpPr>
          <p:cNvPr id="3" name="Espace réservé du contenu 2"/>
          <p:cNvSpPr>
            <a:spLocks noGrp="1"/>
          </p:cNvSpPr>
          <p:nvPr>
            <p:ph idx="1"/>
          </p:nvPr>
        </p:nvSpPr>
        <p:spPr>
          <a:xfrm>
            <a:off x="174605" y="4841525"/>
            <a:ext cx="9638624" cy="1272281"/>
          </a:xfrm>
        </p:spPr>
        <p:txBody>
          <a:bodyPr/>
          <a:lstStyle/>
          <a:p>
            <a:pPr marL="285481" indent="-285481">
              <a:buFont typeface="Arial" panose="020B0604020202020204" pitchFamily="34" charset="0"/>
              <a:buChar char="•"/>
            </a:pPr>
            <a:r>
              <a:rPr lang="fr-FR" sz="1600" dirty="0" err="1"/>
              <a:t>Significant</a:t>
            </a:r>
            <a:r>
              <a:rPr lang="fr-FR" sz="1600" dirty="0"/>
              <a:t> gradient </a:t>
            </a:r>
            <a:r>
              <a:rPr lang="fr-FR" sz="1600" dirty="0" err="1"/>
              <a:t>degradation</a:t>
            </a:r>
            <a:r>
              <a:rPr lang="fr-FR" sz="1600" dirty="0"/>
              <a:t> </a:t>
            </a:r>
            <a:r>
              <a:rPr lang="fr-FR" sz="1600" dirty="0" err="1"/>
              <a:t>from</a:t>
            </a:r>
            <a:r>
              <a:rPr lang="fr-FR" sz="1600" dirty="0"/>
              <a:t> XM6 to XM23, </a:t>
            </a:r>
            <a:r>
              <a:rPr lang="fr-FR" sz="1600" dirty="0" err="1"/>
              <a:t>while</a:t>
            </a:r>
            <a:r>
              <a:rPr lang="fr-FR" sz="1600" dirty="0"/>
              <a:t> CEA and </a:t>
            </a:r>
            <a:r>
              <a:rPr lang="fr-FR" sz="1600" dirty="0" err="1"/>
              <a:t>Alsyom</a:t>
            </a:r>
            <a:r>
              <a:rPr lang="fr-FR" sz="1600" dirty="0"/>
              <a:t> put all </a:t>
            </a:r>
            <a:r>
              <a:rPr lang="fr-FR" sz="1600" dirty="0" err="1"/>
              <a:t>their</a:t>
            </a:r>
            <a:r>
              <a:rPr lang="fr-FR" sz="1600" dirty="0"/>
              <a:t> effort in </a:t>
            </a:r>
            <a:r>
              <a:rPr lang="fr-FR" sz="1600" dirty="0" err="1"/>
              <a:t>achieving</a:t>
            </a:r>
            <a:r>
              <a:rPr lang="fr-FR" sz="1600" dirty="0"/>
              <a:t> production goal of 1 CM/</a:t>
            </a:r>
            <a:r>
              <a:rPr lang="fr-FR" sz="1600" dirty="0" err="1"/>
              <a:t>week</a:t>
            </a:r>
            <a:r>
              <a:rPr lang="fr-FR" sz="1600" dirty="0"/>
              <a:t>: </a:t>
            </a:r>
            <a:r>
              <a:rPr lang="fr-FR" sz="1600" dirty="0">
                <a:solidFill>
                  <a:srgbClr val="FF0000"/>
                </a:solidFill>
              </a:rPr>
              <a:t>an audit of string and module </a:t>
            </a:r>
            <a:r>
              <a:rPr lang="fr-FR" sz="1600" dirty="0" err="1">
                <a:solidFill>
                  <a:srgbClr val="FF0000"/>
                </a:solidFill>
              </a:rPr>
              <a:t>assembly</a:t>
            </a:r>
            <a:r>
              <a:rPr lang="fr-FR" sz="1600" dirty="0">
                <a:solidFill>
                  <a:srgbClr val="FF0000"/>
                </a:solidFill>
              </a:rPr>
              <a:t> </a:t>
            </a:r>
            <a:r>
              <a:rPr lang="fr-FR" sz="1600" dirty="0" err="1">
                <a:solidFill>
                  <a:srgbClr val="FF0000"/>
                </a:solidFill>
              </a:rPr>
              <a:t>was</a:t>
            </a:r>
            <a:r>
              <a:rPr lang="fr-FR" sz="1600" dirty="0">
                <a:solidFill>
                  <a:srgbClr val="FF0000"/>
                </a:solidFill>
              </a:rPr>
              <a:t> </a:t>
            </a:r>
            <a:r>
              <a:rPr lang="fr-FR" sz="1600" dirty="0" err="1">
                <a:solidFill>
                  <a:srgbClr val="FF0000"/>
                </a:solidFill>
              </a:rPr>
              <a:t>conducted</a:t>
            </a:r>
            <a:r>
              <a:rPr lang="fr-FR" sz="1600" dirty="0">
                <a:solidFill>
                  <a:srgbClr val="FF0000"/>
                </a:solidFill>
              </a:rPr>
              <a:t> by CEA on XM26</a:t>
            </a:r>
          </a:p>
          <a:p>
            <a:pPr marL="285481" indent="-285481">
              <a:buFont typeface="Arial" panose="020B0604020202020204" pitchFamily="34" charset="0"/>
              <a:buChar char="•"/>
            </a:pPr>
            <a:r>
              <a:rPr lang="fr-FR" sz="1600" dirty="0">
                <a:solidFill>
                  <a:srgbClr val="008000"/>
                </a:solidFill>
              </a:rPr>
              <a:t>A simplification of the clean room </a:t>
            </a:r>
            <a:r>
              <a:rPr lang="fr-FR" sz="1600" dirty="0" err="1">
                <a:solidFill>
                  <a:srgbClr val="008000"/>
                </a:solidFill>
              </a:rPr>
              <a:t>procedures</a:t>
            </a:r>
            <a:r>
              <a:rPr lang="fr-FR" sz="1600" dirty="0">
                <a:solidFill>
                  <a:srgbClr val="008000"/>
                </a:solidFill>
              </a:rPr>
              <a:t> </a:t>
            </a:r>
            <a:r>
              <a:rPr lang="fr-FR" sz="1600" dirty="0" err="1">
                <a:solidFill>
                  <a:srgbClr val="008000"/>
                </a:solidFill>
              </a:rPr>
              <a:t>was</a:t>
            </a:r>
            <a:r>
              <a:rPr lang="fr-FR" sz="1600" dirty="0">
                <a:solidFill>
                  <a:srgbClr val="008000"/>
                </a:solidFill>
              </a:rPr>
              <a:t> </a:t>
            </a:r>
            <a:r>
              <a:rPr lang="fr-FR" sz="1600" dirty="0" err="1">
                <a:solidFill>
                  <a:srgbClr val="008000"/>
                </a:solidFill>
              </a:rPr>
              <a:t>introduced</a:t>
            </a:r>
            <a:r>
              <a:rPr lang="fr-FR" sz="1600" dirty="0">
                <a:solidFill>
                  <a:srgbClr val="008000"/>
                </a:solidFill>
              </a:rPr>
              <a:t> at XM54: </a:t>
            </a:r>
            <a:r>
              <a:rPr lang="fr-FR" sz="1600" b="1" dirty="0">
                <a:solidFill>
                  <a:srgbClr val="008000"/>
                </a:solidFill>
              </a:rPr>
              <a:t>no </a:t>
            </a:r>
            <a:r>
              <a:rPr lang="fr-FR" sz="1600" b="1" dirty="0" err="1">
                <a:solidFill>
                  <a:srgbClr val="008000"/>
                </a:solidFill>
              </a:rPr>
              <a:t>degradation</a:t>
            </a:r>
            <a:r>
              <a:rPr lang="fr-FR" sz="1600" b="1" dirty="0">
                <a:solidFill>
                  <a:srgbClr val="008000"/>
                </a:solidFill>
              </a:rPr>
              <a:t> </a:t>
            </a:r>
            <a:r>
              <a:rPr lang="fr-FR" sz="1600" b="1" dirty="0" err="1">
                <a:solidFill>
                  <a:srgbClr val="008000"/>
                </a:solidFill>
              </a:rPr>
              <a:t>after</a:t>
            </a:r>
            <a:endParaRPr lang="fr-FR" sz="1400" b="1" dirty="0">
              <a:solidFill>
                <a:srgbClr val="008000"/>
              </a:solidFill>
            </a:endParaRPr>
          </a:p>
        </p:txBody>
      </p:sp>
      <p:sp>
        <p:nvSpPr>
          <p:cNvPr id="10" name="Espace réservé de la date 9"/>
          <p:cNvSpPr>
            <a:spLocks noGrp="1"/>
          </p:cNvSpPr>
          <p:nvPr>
            <p:ph type="dt" sz="half" idx="2"/>
          </p:nvPr>
        </p:nvSpPr>
        <p:spPr>
          <a:xfrm>
            <a:off x="495300" y="6415200"/>
            <a:ext cx="2311400" cy="365125"/>
          </a:xfrm>
          <a:prstGeom prst="rect">
            <a:avLst/>
          </a:prstGeom>
        </p:spPr>
        <p:txBody>
          <a:bodyPr/>
          <a:lstStyle/>
          <a:p>
            <a:pPr algn="ctr"/>
            <a:r>
              <a:rPr lang="en-US" smtClean="0">
                <a:solidFill>
                  <a:srgbClr val="5F5F5F">
                    <a:tint val="75000"/>
                  </a:srgbClr>
                </a:solidFill>
                <a:ea typeface="ヒラギノ角ゴ ProN W3"/>
                <a:cs typeface="ヒラギノ角ゴ ProN W3"/>
              </a:rPr>
              <a:t>6 December 2016</a:t>
            </a:r>
            <a:endParaRPr lang="en-US" dirty="0">
              <a:solidFill>
                <a:srgbClr val="5F5F5F">
                  <a:tint val="75000"/>
                </a:srgbClr>
              </a:solidFill>
              <a:ea typeface="ヒラギノ角ゴ ProN W3"/>
              <a:cs typeface="ヒラギノ角ゴ ProN W3"/>
            </a:endParaRPr>
          </a:p>
        </p:txBody>
      </p:sp>
      <p:sp>
        <p:nvSpPr>
          <p:cNvPr id="11" name="Espace réservé du pied de page 10"/>
          <p:cNvSpPr>
            <a:spLocks noGrp="1"/>
          </p:cNvSpPr>
          <p:nvPr>
            <p:ph type="ftr" sz="quarter" idx="3"/>
          </p:nvPr>
        </p:nvSpPr>
        <p:spPr>
          <a:xfrm>
            <a:off x="3384550" y="6404440"/>
            <a:ext cx="3136900" cy="365125"/>
          </a:xfrm>
          <a:prstGeom prst="rect">
            <a:avLst/>
          </a:prstGeom>
        </p:spPr>
        <p:txBody>
          <a:bodyPr/>
          <a:lstStyle/>
          <a:p>
            <a:r>
              <a:rPr lang="en-US" smtClean="0">
                <a:solidFill>
                  <a:srgbClr val="5F5F5F">
                    <a:tint val="75000"/>
                  </a:srgbClr>
                </a:solidFill>
                <a:ea typeface="ヒラギノ角ゴ ProN W3"/>
                <a:cs typeface="ヒラギノ角ゴ ProN W3"/>
              </a:rPr>
              <a:t>LCWS'16, Morioka</a:t>
            </a:r>
            <a:endParaRPr lang="en-US" dirty="0">
              <a:solidFill>
                <a:srgbClr val="5F5F5F">
                  <a:tint val="75000"/>
                </a:srgbClr>
              </a:solidFill>
              <a:ea typeface="ヒラギノ角ゴ ProN W3"/>
              <a:cs typeface="ヒラギノ角ゴ ProN W3"/>
            </a:endParaRPr>
          </a:p>
        </p:txBody>
      </p:sp>
      <p:sp>
        <p:nvSpPr>
          <p:cNvPr id="12" name="Espace réservé du numéro de diapositive 11"/>
          <p:cNvSpPr>
            <a:spLocks noGrp="1"/>
          </p:cNvSpPr>
          <p:nvPr>
            <p:ph type="sldNum" sz="quarter" idx="4"/>
          </p:nvPr>
        </p:nvSpPr>
        <p:spPr>
          <a:xfrm>
            <a:off x="7099300" y="6404440"/>
            <a:ext cx="2311400" cy="365125"/>
          </a:xfrm>
          <a:prstGeom prst="rect">
            <a:avLst/>
          </a:prstGeom>
        </p:spPr>
        <p:txBody>
          <a:bodyPr/>
          <a:lstStyle/>
          <a:p>
            <a:fld id="{4F53C66D-ABF2-43CF-A407-3C809315B5B7}" type="slidenum">
              <a:rPr lang="en-US" smtClean="0">
                <a:solidFill>
                  <a:srgbClr val="5F5F5F">
                    <a:tint val="75000"/>
                  </a:srgbClr>
                </a:solidFill>
                <a:ea typeface="ヒラギノ角ゴ ProN W3"/>
                <a:cs typeface="ヒラギノ角ゴ ProN W3"/>
              </a:rPr>
              <a:pPr/>
              <a:t>26</a:t>
            </a:fld>
            <a:endParaRPr lang="en-US" dirty="0">
              <a:solidFill>
                <a:srgbClr val="5F5F5F">
                  <a:tint val="75000"/>
                </a:srgbClr>
              </a:solidFill>
              <a:ea typeface="ヒラギノ角ゴ ProN W3"/>
              <a:cs typeface="ヒラギノ角ゴ ProN W3"/>
            </a:endParaRPr>
          </a:p>
        </p:txBody>
      </p:sp>
      <p:sp>
        <p:nvSpPr>
          <p:cNvPr id="5" name="Accolade ouvrante 4"/>
          <p:cNvSpPr/>
          <p:nvPr/>
        </p:nvSpPr>
        <p:spPr bwMode="auto">
          <a:xfrm rot="16200000">
            <a:off x="2046816" y="2251383"/>
            <a:ext cx="324000" cy="3081000"/>
          </a:xfrm>
          <a:prstGeom prst="leftBrace">
            <a:avLst/>
          </a:prstGeom>
          <a:noFill/>
          <a:ln w="25400" cap="flat" cmpd="sng" algn="ctr">
            <a:solidFill>
              <a:srgbClr val="000000"/>
            </a:solidFill>
            <a:prstDash val="solid"/>
            <a:round/>
            <a:headEnd type="none" w="med" len="med"/>
            <a:tailEnd type="none" w="med" len="med"/>
          </a:ln>
          <a:effectLst/>
        </p:spPr>
        <p:txBody>
          <a:bodyPr vert="horz" wrap="square" lIns="91353" tIns="45676" rIns="91353" bIns="45676" numCol="1" rtlCol="0" anchor="t" anchorCtr="0" compatLnSpc="1">
            <a:prstTxWarp prst="textNoShape">
              <a:avLst/>
            </a:prstTxWarp>
          </a:bodyPr>
          <a:lstStyle/>
          <a:p>
            <a:pPr algn="ctr" defTabSz="913543" fontAlgn="base">
              <a:spcBef>
                <a:spcPct val="0"/>
              </a:spcBef>
              <a:spcAft>
                <a:spcPct val="0"/>
              </a:spcAft>
            </a:pPr>
            <a:endParaRPr kumimoji="0" lang="en-US" sz="4200">
              <a:solidFill>
                <a:srgbClr val="000000"/>
              </a:solidFill>
              <a:latin typeface="Gill Sans" charset="0"/>
              <a:ea typeface="ヒラギノ角ゴ ProN W3" charset="0"/>
              <a:cs typeface="ヒラギノ角ゴ ProN W3" charset="0"/>
              <a:sym typeface="Gill Sans" charset="0"/>
            </a:endParaRPr>
          </a:p>
        </p:txBody>
      </p:sp>
      <p:sp>
        <p:nvSpPr>
          <p:cNvPr id="7" name="ZoneTexte 6"/>
          <p:cNvSpPr txBox="1"/>
          <p:nvPr/>
        </p:nvSpPr>
        <p:spPr>
          <a:xfrm>
            <a:off x="481782" y="3953980"/>
            <a:ext cx="2957755" cy="584687"/>
          </a:xfrm>
          <a:prstGeom prst="rect">
            <a:avLst/>
          </a:prstGeom>
          <a:noFill/>
          <a:ln>
            <a:solidFill>
              <a:srgbClr val="0070C0"/>
            </a:solidFill>
          </a:ln>
        </p:spPr>
        <p:txBody>
          <a:bodyPr wrap="square" lIns="91353" tIns="45676" rIns="91353" bIns="45676" rtlCol="0">
            <a:spAutoFit/>
          </a:bodyPr>
          <a:lstStyle>
            <a:defPPr>
              <a:defRPr lang="fr-FR"/>
            </a:defPPr>
            <a:lvl1pPr>
              <a:defRPr sz="1600" b="0"/>
            </a:lvl1pPr>
          </a:lstStyle>
          <a:p>
            <a:pPr algn="ctr" defTabSz="913543" eaLnBrk="0" fontAlgn="base" hangingPunct="0">
              <a:spcBef>
                <a:spcPct val="0"/>
              </a:spcBef>
              <a:spcAft>
                <a:spcPct val="0"/>
              </a:spcAft>
            </a:pPr>
            <a:r>
              <a:rPr kumimoji="0" lang="fr-FR" dirty="0">
                <a:solidFill>
                  <a:srgbClr val="5F5F5F"/>
                </a:solidFill>
                <a:latin typeface="Arial" charset="0"/>
                <a:ea typeface="ヒラギノ角ゴ ProN W3"/>
                <a:cs typeface="ヒラギノ角ゴ ProN W3"/>
              </a:rPr>
              <a:t>1</a:t>
            </a:r>
            <a:r>
              <a:rPr kumimoji="0" lang="fr-FR" baseline="30000" dirty="0">
                <a:solidFill>
                  <a:srgbClr val="5F5F5F"/>
                </a:solidFill>
                <a:latin typeface="Arial" charset="0"/>
                <a:ea typeface="ヒラギノ角ゴ ProN W3"/>
                <a:cs typeface="ヒラギノ角ゴ ProN W3"/>
              </a:rPr>
              <a:t>st</a:t>
            </a:r>
            <a:r>
              <a:rPr kumimoji="0" lang="fr-FR" dirty="0">
                <a:solidFill>
                  <a:srgbClr val="5F5F5F"/>
                </a:solidFill>
                <a:latin typeface="Arial" charset="0"/>
                <a:ea typeface="ヒラギノ角ゴ ProN W3"/>
                <a:cs typeface="ヒラギノ角ゴ ProN W3"/>
              </a:rPr>
              <a:t> </a:t>
            </a:r>
            <a:r>
              <a:rPr kumimoji="0" lang="fr-FR" dirty="0" err="1">
                <a:solidFill>
                  <a:srgbClr val="5F5F5F"/>
                </a:solidFill>
                <a:latin typeface="Arial" charset="0"/>
                <a:ea typeface="ヒラギノ角ゴ ProN W3"/>
                <a:cs typeface="ヒラギノ角ゴ ProN W3"/>
              </a:rPr>
              <a:t>sample</a:t>
            </a:r>
            <a:r>
              <a:rPr kumimoji="0" lang="fr-FR" dirty="0">
                <a:solidFill>
                  <a:srgbClr val="5F5F5F"/>
                </a:solidFill>
                <a:latin typeface="Arial" charset="0"/>
                <a:ea typeface="ヒラギノ角ゴ ProN W3"/>
                <a:cs typeface="ヒラギノ角ゴ ProN W3"/>
              </a:rPr>
              <a:t> of </a:t>
            </a:r>
            <a:r>
              <a:rPr kumimoji="0" lang="fr-FR" dirty="0" smtClean="0">
                <a:solidFill>
                  <a:srgbClr val="5F5F5F"/>
                </a:solidFill>
                <a:latin typeface="Arial" charset="0"/>
                <a:ea typeface="ヒラギノ角ゴ ProN W3"/>
                <a:cs typeface="ヒラギノ角ゴ ProN W3"/>
              </a:rPr>
              <a:t>34 </a:t>
            </a:r>
            <a:r>
              <a:rPr kumimoji="0" lang="fr-FR" dirty="0" err="1">
                <a:solidFill>
                  <a:srgbClr val="5F5F5F"/>
                </a:solidFill>
                <a:latin typeface="Arial" charset="0"/>
                <a:ea typeface="ヒラギノ角ゴ ProN W3"/>
                <a:cs typeface="ヒラギノ角ゴ ProN W3"/>
              </a:rPr>
              <a:t>series</a:t>
            </a:r>
            <a:r>
              <a:rPr kumimoji="0" lang="fr-FR" dirty="0">
                <a:solidFill>
                  <a:srgbClr val="5F5F5F"/>
                </a:solidFill>
                <a:latin typeface="Arial" charset="0"/>
                <a:ea typeface="ヒラギノ角ゴ ProN W3"/>
                <a:cs typeface="ヒラギノ角ゴ ProN W3"/>
              </a:rPr>
              <a:t> </a:t>
            </a:r>
            <a:r>
              <a:rPr kumimoji="0" lang="fr-FR" dirty="0" smtClean="0">
                <a:solidFill>
                  <a:srgbClr val="5F5F5F"/>
                </a:solidFill>
                <a:latin typeface="Arial" charset="0"/>
                <a:ea typeface="ヒラギノ角ゴ ProN W3"/>
                <a:cs typeface="ヒラギノ角ゴ ProN W3"/>
              </a:rPr>
              <a:t>CM</a:t>
            </a:r>
            <a:endParaRPr kumimoji="0" lang="en-US" dirty="0">
              <a:solidFill>
                <a:srgbClr val="0070C0"/>
              </a:solidFill>
              <a:latin typeface="Arial" charset="0"/>
              <a:ea typeface="ヒラギノ角ゴ ProN W3"/>
              <a:cs typeface="ヒラギノ角ゴ ProN W3"/>
              <a:sym typeface="Symbol"/>
            </a:endParaRPr>
          </a:p>
          <a:p>
            <a:pPr algn="ctr" defTabSz="913543" eaLnBrk="0" fontAlgn="base" hangingPunct="0">
              <a:spcBef>
                <a:spcPct val="0"/>
              </a:spcBef>
              <a:spcAft>
                <a:spcPct val="0"/>
              </a:spcAft>
            </a:pPr>
            <a:r>
              <a:rPr kumimoji="0" lang="en-US" dirty="0">
                <a:solidFill>
                  <a:srgbClr val="0070C0"/>
                </a:solidFill>
                <a:latin typeface="Arial" charset="0"/>
                <a:ea typeface="ヒラギノ角ゴ ProN W3"/>
                <a:cs typeface="ヒラギノ角ゴ ProN W3"/>
                <a:sym typeface="Symbol"/>
              </a:rPr>
              <a:t></a:t>
            </a:r>
            <a:r>
              <a:rPr kumimoji="0" lang="en-US" dirty="0" err="1">
                <a:solidFill>
                  <a:srgbClr val="0070C0"/>
                </a:solidFill>
                <a:latin typeface="Arial" charset="0"/>
                <a:ea typeface="ヒラギノ角ゴ ProN W3"/>
                <a:cs typeface="ヒラギノ角ゴ ProN W3"/>
                <a:sym typeface="Symbol"/>
              </a:rPr>
              <a:t>E</a:t>
            </a:r>
            <a:r>
              <a:rPr kumimoji="0" lang="en-US" baseline="-25000" dirty="0" err="1">
                <a:solidFill>
                  <a:srgbClr val="0070C0"/>
                </a:solidFill>
                <a:latin typeface="Arial" charset="0"/>
                <a:ea typeface="ヒラギノ角ゴ ProN W3"/>
                <a:cs typeface="ヒラギノ角ゴ ProN W3"/>
                <a:sym typeface="Symbol"/>
              </a:rPr>
              <a:t>op</a:t>
            </a:r>
            <a:r>
              <a:rPr kumimoji="0" lang="en-US" dirty="0">
                <a:solidFill>
                  <a:srgbClr val="0070C0"/>
                </a:solidFill>
                <a:latin typeface="Arial" charset="0"/>
                <a:ea typeface="ヒラギノ角ゴ ProN W3"/>
                <a:cs typeface="ヒラギノ角ゴ ProN W3"/>
                <a:sym typeface="Symbol"/>
              </a:rPr>
              <a:t> = </a:t>
            </a:r>
            <a:r>
              <a:rPr kumimoji="0" lang="en-US" dirty="0" smtClean="0">
                <a:solidFill>
                  <a:srgbClr val="0070C0"/>
                </a:solidFill>
                <a:latin typeface="Arial" charset="0"/>
                <a:ea typeface="ヒラギノ角ゴ ProN W3"/>
                <a:cs typeface="ヒラギノ角ゴ ProN W3"/>
                <a:sym typeface="Symbol"/>
              </a:rPr>
              <a:t>-2.1 </a:t>
            </a:r>
            <a:r>
              <a:rPr kumimoji="0" lang="en-US" dirty="0">
                <a:solidFill>
                  <a:srgbClr val="0070C0"/>
                </a:solidFill>
                <a:latin typeface="Arial" charset="0"/>
                <a:ea typeface="ヒラギノ角ゴ ProN W3"/>
                <a:cs typeface="ヒラギノ角ゴ ProN W3"/>
                <a:sym typeface="Symbol"/>
              </a:rPr>
              <a:t>MV/m</a:t>
            </a:r>
            <a:endParaRPr kumimoji="0" lang="en-US" dirty="0">
              <a:solidFill>
                <a:srgbClr val="0070C0"/>
              </a:solidFill>
              <a:latin typeface="Arial" charset="0"/>
              <a:ea typeface="ヒラギノ角ゴ ProN W3"/>
              <a:cs typeface="ヒラギノ角ゴ ProN W3"/>
            </a:endParaRPr>
          </a:p>
        </p:txBody>
      </p:sp>
      <p:sp>
        <p:nvSpPr>
          <p:cNvPr id="15" name="Accolade ouvrante 14"/>
          <p:cNvSpPr/>
          <p:nvPr/>
        </p:nvSpPr>
        <p:spPr bwMode="auto">
          <a:xfrm rot="16200000">
            <a:off x="4506549" y="2940891"/>
            <a:ext cx="316865" cy="1677000"/>
          </a:xfrm>
          <a:prstGeom prst="leftBrace">
            <a:avLst/>
          </a:prstGeom>
          <a:noFill/>
          <a:ln w="25400" cap="flat" cmpd="sng" algn="ctr">
            <a:solidFill>
              <a:srgbClr val="000000"/>
            </a:solidFill>
            <a:prstDash val="solid"/>
            <a:round/>
            <a:headEnd type="none" w="med" len="med"/>
            <a:tailEnd type="none" w="med" len="med"/>
          </a:ln>
          <a:effectLst/>
        </p:spPr>
        <p:txBody>
          <a:bodyPr vert="horz" wrap="square" lIns="91353" tIns="45676" rIns="91353" bIns="45676" numCol="1" rtlCol="0" anchor="t" anchorCtr="0" compatLnSpc="1">
            <a:prstTxWarp prst="textNoShape">
              <a:avLst/>
            </a:prstTxWarp>
          </a:bodyPr>
          <a:lstStyle/>
          <a:p>
            <a:pPr algn="ctr" defTabSz="913543" fontAlgn="base">
              <a:spcBef>
                <a:spcPct val="0"/>
              </a:spcBef>
              <a:spcAft>
                <a:spcPct val="0"/>
              </a:spcAft>
            </a:pPr>
            <a:endParaRPr kumimoji="0" lang="en-US" sz="4200">
              <a:solidFill>
                <a:srgbClr val="000000"/>
              </a:solidFill>
              <a:latin typeface="Gill Sans" charset="0"/>
              <a:ea typeface="ヒラギノ角ゴ ProN W3" charset="0"/>
              <a:cs typeface="ヒラギノ角ゴ ProN W3" charset="0"/>
              <a:sym typeface="Gill Sans" charset="0"/>
            </a:endParaRPr>
          </a:p>
        </p:txBody>
      </p:sp>
      <p:sp>
        <p:nvSpPr>
          <p:cNvPr id="16" name="ZoneTexte 15"/>
          <p:cNvSpPr txBox="1"/>
          <p:nvPr/>
        </p:nvSpPr>
        <p:spPr>
          <a:xfrm>
            <a:off x="3521600" y="3951484"/>
            <a:ext cx="2886000" cy="584711"/>
          </a:xfrm>
          <a:prstGeom prst="rect">
            <a:avLst/>
          </a:prstGeom>
          <a:noFill/>
          <a:ln>
            <a:solidFill>
              <a:srgbClr val="0070C0"/>
            </a:solidFill>
          </a:ln>
        </p:spPr>
        <p:txBody>
          <a:bodyPr wrap="square" lIns="91353" tIns="45676" rIns="91353" bIns="45676" rtlCol="0">
            <a:spAutoFit/>
          </a:bodyPr>
          <a:lstStyle/>
          <a:p>
            <a:pPr defTabSz="913543" eaLnBrk="0" fontAlgn="base" hangingPunct="0">
              <a:spcBef>
                <a:spcPct val="0"/>
              </a:spcBef>
              <a:spcAft>
                <a:spcPct val="0"/>
              </a:spcAft>
            </a:pPr>
            <a:r>
              <a:rPr kumimoji="0" lang="fr-FR" sz="1600" dirty="0">
                <a:solidFill>
                  <a:srgbClr val="5F5F5F"/>
                </a:solidFill>
                <a:latin typeface="Arial" charset="0"/>
                <a:ea typeface="ヒラギノ角ゴ ProN W3"/>
                <a:cs typeface="ヒラギノ角ゴ ProN W3"/>
              </a:rPr>
              <a:t>2</a:t>
            </a:r>
            <a:r>
              <a:rPr kumimoji="0" lang="fr-FR" sz="1600" baseline="30000" dirty="0">
                <a:solidFill>
                  <a:srgbClr val="5F5F5F"/>
                </a:solidFill>
                <a:latin typeface="Arial" charset="0"/>
                <a:ea typeface="ヒラギノ角ゴ ProN W3"/>
                <a:cs typeface="ヒラギノ角ゴ ProN W3"/>
              </a:rPr>
              <a:t>nd</a:t>
            </a:r>
            <a:r>
              <a:rPr kumimoji="0" lang="fr-FR" sz="1600" dirty="0">
                <a:solidFill>
                  <a:srgbClr val="5F5F5F"/>
                </a:solidFill>
                <a:latin typeface="Arial" charset="0"/>
                <a:ea typeface="ヒラギノ角ゴ ProN W3"/>
                <a:cs typeface="ヒラギノ角ゴ ProN W3"/>
              </a:rPr>
              <a:t> </a:t>
            </a:r>
            <a:r>
              <a:rPr kumimoji="0" lang="fr-FR" sz="1600" dirty="0" err="1">
                <a:solidFill>
                  <a:srgbClr val="5F5F5F"/>
                </a:solidFill>
                <a:latin typeface="Arial" charset="0"/>
                <a:ea typeface="ヒラギノ角ゴ ProN W3"/>
                <a:cs typeface="ヒラギノ角ゴ ProN W3"/>
              </a:rPr>
              <a:t>sample</a:t>
            </a:r>
            <a:r>
              <a:rPr kumimoji="0" lang="fr-FR" sz="1600" dirty="0">
                <a:solidFill>
                  <a:srgbClr val="5F5F5F"/>
                </a:solidFill>
                <a:latin typeface="Arial" charset="0"/>
                <a:ea typeface="ヒラギノ角ゴ ProN W3"/>
                <a:cs typeface="ヒラギノ角ゴ ProN W3"/>
              </a:rPr>
              <a:t> of 19 </a:t>
            </a:r>
            <a:r>
              <a:rPr kumimoji="0" lang="fr-FR" sz="1600" dirty="0" err="1">
                <a:solidFill>
                  <a:srgbClr val="5F5F5F"/>
                </a:solidFill>
                <a:latin typeface="Arial" charset="0"/>
                <a:ea typeface="ヒラギノ角ゴ ProN W3"/>
                <a:cs typeface="ヒラギノ角ゴ ProN W3"/>
              </a:rPr>
              <a:t>series</a:t>
            </a:r>
            <a:r>
              <a:rPr kumimoji="0" lang="fr-FR" sz="1600" dirty="0">
                <a:solidFill>
                  <a:srgbClr val="5F5F5F"/>
                </a:solidFill>
                <a:latin typeface="Arial" charset="0"/>
                <a:ea typeface="ヒラギノ角ゴ ProN W3"/>
                <a:cs typeface="ヒラギノ角ゴ ProN W3"/>
              </a:rPr>
              <a:t> CM</a:t>
            </a:r>
            <a:endParaRPr kumimoji="0" lang="en-US" sz="1600" dirty="0">
              <a:solidFill>
                <a:srgbClr val="0070C0"/>
              </a:solidFill>
              <a:latin typeface="Arial" charset="0"/>
              <a:ea typeface="ヒラギノ角ゴ ProN W3"/>
              <a:cs typeface="ヒラギノ角ゴ ProN W3"/>
              <a:sym typeface="Symbol"/>
            </a:endParaRPr>
          </a:p>
          <a:p>
            <a:pPr algn="ctr" defTabSz="913543" eaLnBrk="0" fontAlgn="base" hangingPunct="0">
              <a:spcBef>
                <a:spcPct val="0"/>
              </a:spcBef>
              <a:spcAft>
                <a:spcPct val="0"/>
              </a:spcAft>
            </a:pPr>
            <a:r>
              <a:rPr kumimoji="0" lang="en-US" sz="1600" dirty="0">
                <a:solidFill>
                  <a:srgbClr val="0070C0"/>
                </a:solidFill>
                <a:latin typeface="Arial" charset="0"/>
                <a:ea typeface="ヒラギノ角ゴ ProN W3"/>
                <a:cs typeface="ヒラギノ角ゴ ProN W3"/>
                <a:sym typeface="Symbol"/>
              </a:rPr>
              <a:t></a:t>
            </a:r>
            <a:r>
              <a:rPr kumimoji="0" lang="en-US" sz="1600" dirty="0" err="1">
                <a:solidFill>
                  <a:srgbClr val="0070C0"/>
                </a:solidFill>
                <a:latin typeface="Arial" charset="0"/>
                <a:ea typeface="ヒラギノ角ゴ ProN W3"/>
                <a:cs typeface="ヒラギノ角ゴ ProN W3"/>
                <a:sym typeface="Symbol"/>
              </a:rPr>
              <a:t>E</a:t>
            </a:r>
            <a:r>
              <a:rPr kumimoji="0" lang="en-US" sz="1600" baseline="-25000" dirty="0" err="1">
                <a:solidFill>
                  <a:srgbClr val="0070C0"/>
                </a:solidFill>
                <a:latin typeface="Arial" charset="0"/>
                <a:ea typeface="ヒラギノ角ゴ ProN W3"/>
                <a:cs typeface="ヒラギノ角ゴ ProN W3"/>
                <a:sym typeface="Symbol"/>
              </a:rPr>
              <a:t>op</a:t>
            </a:r>
            <a:r>
              <a:rPr kumimoji="0" lang="en-US" sz="1600" baseline="-25000" dirty="0">
                <a:solidFill>
                  <a:srgbClr val="0070C0"/>
                </a:solidFill>
                <a:latin typeface="Arial" charset="0"/>
                <a:ea typeface="ヒラギノ角ゴ ProN W3"/>
                <a:cs typeface="ヒラギノ角ゴ ProN W3"/>
                <a:sym typeface="Symbol"/>
              </a:rPr>
              <a:t> </a:t>
            </a:r>
            <a:r>
              <a:rPr kumimoji="0" lang="en-US" sz="1600" dirty="0">
                <a:solidFill>
                  <a:srgbClr val="0070C0"/>
                </a:solidFill>
                <a:latin typeface="Arial" charset="0"/>
                <a:ea typeface="ヒラギノ角ゴ ProN W3"/>
                <a:cs typeface="ヒラギノ角ゴ ProN W3"/>
                <a:sym typeface="Symbol"/>
              </a:rPr>
              <a:t>= -1.7 (-0.9) MV/m</a:t>
            </a:r>
            <a:endParaRPr kumimoji="0" lang="en-US" sz="1600" dirty="0">
              <a:solidFill>
                <a:srgbClr val="0070C0"/>
              </a:solidFill>
              <a:latin typeface="Arial" charset="0"/>
              <a:ea typeface="ヒラギノ角ゴ ProN W3"/>
              <a:cs typeface="ヒラギノ角ゴ ProN W3"/>
            </a:endParaRPr>
          </a:p>
        </p:txBody>
      </p:sp>
      <p:sp>
        <p:nvSpPr>
          <p:cNvPr id="17" name="Accolade ouvrante 16"/>
          <p:cNvSpPr/>
          <p:nvPr/>
        </p:nvSpPr>
        <p:spPr bwMode="auto">
          <a:xfrm rot="16200000">
            <a:off x="7548495" y="1649468"/>
            <a:ext cx="316864" cy="4251000"/>
          </a:xfrm>
          <a:prstGeom prst="leftBrace">
            <a:avLst/>
          </a:prstGeom>
          <a:noFill/>
          <a:ln w="25400" cap="flat" cmpd="sng" algn="ctr">
            <a:solidFill>
              <a:srgbClr val="000000"/>
            </a:solidFill>
            <a:prstDash val="solid"/>
            <a:round/>
            <a:headEnd type="none" w="med" len="med"/>
            <a:tailEnd type="none" w="med" len="med"/>
          </a:ln>
          <a:effectLst/>
        </p:spPr>
        <p:txBody>
          <a:bodyPr vert="horz" wrap="square" lIns="91353" tIns="45676" rIns="91353" bIns="45676" numCol="1" rtlCol="0" anchor="t" anchorCtr="0" compatLnSpc="1">
            <a:prstTxWarp prst="textNoShape">
              <a:avLst/>
            </a:prstTxWarp>
          </a:bodyPr>
          <a:lstStyle/>
          <a:p>
            <a:pPr algn="ctr" defTabSz="913543" fontAlgn="base">
              <a:spcBef>
                <a:spcPct val="0"/>
              </a:spcBef>
              <a:spcAft>
                <a:spcPct val="0"/>
              </a:spcAft>
            </a:pPr>
            <a:endParaRPr kumimoji="0" lang="en-US" sz="4200">
              <a:solidFill>
                <a:srgbClr val="000000"/>
              </a:solidFill>
              <a:latin typeface="Gill Sans" charset="0"/>
              <a:ea typeface="ヒラギノ角ゴ ProN W3" charset="0"/>
              <a:cs typeface="ヒラギノ角ゴ ProN W3" charset="0"/>
              <a:sym typeface="Gill Sans" charset="0"/>
            </a:endParaRPr>
          </a:p>
        </p:txBody>
      </p:sp>
      <p:sp>
        <p:nvSpPr>
          <p:cNvPr id="18" name="ZoneTexte 17"/>
          <p:cNvSpPr txBox="1"/>
          <p:nvPr/>
        </p:nvSpPr>
        <p:spPr>
          <a:xfrm>
            <a:off x="6841672" y="3951486"/>
            <a:ext cx="1939897" cy="584687"/>
          </a:xfrm>
          <a:prstGeom prst="rect">
            <a:avLst/>
          </a:prstGeom>
          <a:noFill/>
          <a:ln>
            <a:solidFill>
              <a:srgbClr val="0070C0"/>
            </a:solidFill>
          </a:ln>
        </p:spPr>
        <p:txBody>
          <a:bodyPr wrap="square" lIns="91353" tIns="45676" rIns="91353" bIns="45676" rtlCol="0">
            <a:spAutoFit/>
          </a:bodyPr>
          <a:lstStyle>
            <a:defPPr>
              <a:defRPr lang="fr-FR"/>
            </a:defPPr>
            <a:lvl1pPr>
              <a:defRPr sz="1600" b="0"/>
            </a:lvl1pPr>
          </a:lstStyle>
          <a:p>
            <a:pPr algn="ctr" defTabSz="913543" eaLnBrk="0" fontAlgn="base" hangingPunct="0">
              <a:spcBef>
                <a:spcPct val="0"/>
              </a:spcBef>
              <a:spcAft>
                <a:spcPct val="0"/>
              </a:spcAft>
            </a:pPr>
            <a:r>
              <a:rPr kumimoji="0" lang="fr-FR" dirty="0">
                <a:solidFill>
                  <a:srgbClr val="5F5F5F"/>
                </a:solidFill>
                <a:latin typeface="Arial" charset="0"/>
                <a:ea typeface="ヒラギノ角ゴ ProN W3"/>
                <a:cs typeface="ヒラギノ角ゴ ProN W3"/>
              </a:rPr>
              <a:t>last </a:t>
            </a:r>
            <a:r>
              <a:rPr kumimoji="0" lang="fr-FR" dirty="0" smtClean="0">
                <a:solidFill>
                  <a:srgbClr val="5F5F5F"/>
                </a:solidFill>
                <a:latin typeface="Arial" charset="0"/>
                <a:ea typeface="ヒラギノ角ゴ ProN W3"/>
                <a:cs typeface="ヒラギノ角ゴ ProN W3"/>
              </a:rPr>
              <a:t>47 </a:t>
            </a:r>
            <a:r>
              <a:rPr kumimoji="0" lang="fr-FR" dirty="0" err="1">
                <a:solidFill>
                  <a:srgbClr val="5F5F5F"/>
                </a:solidFill>
                <a:latin typeface="Arial" charset="0"/>
                <a:ea typeface="ヒラギノ角ゴ ProN W3"/>
                <a:cs typeface="ヒラギノ角ゴ ProN W3"/>
              </a:rPr>
              <a:t>series</a:t>
            </a:r>
            <a:r>
              <a:rPr kumimoji="0" lang="fr-FR" dirty="0">
                <a:solidFill>
                  <a:srgbClr val="5F5F5F"/>
                </a:solidFill>
                <a:latin typeface="Arial" charset="0"/>
                <a:ea typeface="ヒラギノ角ゴ ProN W3"/>
                <a:cs typeface="ヒラギノ角ゴ ProN W3"/>
              </a:rPr>
              <a:t> </a:t>
            </a:r>
            <a:r>
              <a:rPr kumimoji="0" lang="fr-FR" dirty="0" smtClean="0">
                <a:solidFill>
                  <a:srgbClr val="5F5F5F"/>
                </a:solidFill>
                <a:latin typeface="Arial" charset="0"/>
                <a:ea typeface="ヒラギノ角ゴ ProN W3"/>
                <a:cs typeface="ヒラギノ角ゴ ProN W3"/>
              </a:rPr>
              <a:t>CM</a:t>
            </a:r>
            <a:endParaRPr kumimoji="0" lang="fr-FR" dirty="0">
              <a:solidFill>
                <a:srgbClr val="5F5F5F"/>
              </a:solidFill>
              <a:latin typeface="Arial" charset="0"/>
              <a:ea typeface="ヒラギノ角ゴ ProN W3"/>
              <a:cs typeface="ヒラギノ角ゴ ProN W3"/>
            </a:endParaRPr>
          </a:p>
          <a:p>
            <a:pPr algn="ctr" defTabSz="913543" eaLnBrk="0" fontAlgn="base" hangingPunct="0">
              <a:spcBef>
                <a:spcPct val="0"/>
              </a:spcBef>
              <a:spcAft>
                <a:spcPct val="0"/>
              </a:spcAft>
            </a:pPr>
            <a:r>
              <a:rPr kumimoji="0" lang="en-US" dirty="0">
                <a:solidFill>
                  <a:srgbClr val="0070C0"/>
                </a:solidFill>
                <a:latin typeface="Arial" charset="0"/>
                <a:ea typeface="ヒラギノ角ゴ ProN W3"/>
                <a:cs typeface="ヒラギノ角ゴ ProN W3"/>
                <a:sym typeface="Symbol"/>
              </a:rPr>
              <a:t></a:t>
            </a:r>
            <a:r>
              <a:rPr kumimoji="0" lang="en-US" dirty="0" err="1">
                <a:solidFill>
                  <a:srgbClr val="0070C0"/>
                </a:solidFill>
                <a:latin typeface="Arial" charset="0"/>
                <a:ea typeface="ヒラギノ角ゴ ProN W3"/>
                <a:cs typeface="ヒラギノ角ゴ ProN W3"/>
                <a:sym typeface="Symbol"/>
              </a:rPr>
              <a:t>E</a:t>
            </a:r>
            <a:r>
              <a:rPr kumimoji="0" lang="en-US" baseline="-25000" dirty="0" err="1">
                <a:solidFill>
                  <a:srgbClr val="0070C0"/>
                </a:solidFill>
                <a:latin typeface="Arial" charset="0"/>
                <a:ea typeface="ヒラギノ角ゴ ProN W3"/>
                <a:cs typeface="ヒラギノ角ゴ ProN W3"/>
                <a:sym typeface="Symbol"/>
              </a:rPr>
              <a:t>op</a:t>
            </a:r>
            <a:r>
              <a:rPr kumimoji="0" lang="en-US" dirty="0">
                <a:solidFill>
                  <a:srgbClr val="0070C0"/>
                </a:solidFill>
                <a:latin typeface="Arial" charset="0"/>
                <a:ea typeface="ヒラギノ角ゴ ProN W3"/>
                <a:cs typeface="ヒラギノ角ゴ ProN W3"/>
                <a:sym typeface="Symbol"/>
              </a:rPr>
              <a:t> </a:t>
            </a:r>
            <a:r>
              <a:rPr kumimoji="0" lang="en-US" dirty="0" smtClean="0">
                <a:solidFill>
                  <a:srgbClr val="0070C0"/>
                </a:solidFill>
                <a:latin typeface="Arial" charset="0"/>
                <a:ea typeface="ヒラギノ角ゴ ProN W3"/>
                <a:cs typeface="ヒラギノ角ゴ ProN W3"/>
                <a:sym typeface="Symbol"/>
              </a:rPr>
              <a:t>=+0.5 </a:t>
            </a:r>
            <a:r>
              <a:rPr kumimoji="0" lang="en-US" dirty="0">
                <a:solidFill>
                  <a:srgbClr val="0070C0"/>
                </a:solidFill>
                <a:latin typeface="Arial" charset="0"/>
                <a:ea typeface="ヒラギノ角ゴ ProN W3"/>
                <a:cs typeface="ヒラギノ角ゴ ProN W3"/>
                <a:sym typeface="Symbol"/>
              </a:rPr>
              <a:t>MV/m</a:t>
            </a:r>
            <a:endParaRPr kumimoji="0" lang="en-US" dirty="0">
              <a:solidFill>
                <a:srgbClr val="0070C0"/>
              </a:solidFill>
              <a:latin typeface="Arial" charset="0"/>
              <a:ea typeface="ヒラギノ角ゴ ProN W3"/>
              <a:cs typeface="ヒラギノ角ゴ ProN W3"/>
            </a:endParaRPr>
          </a:p>
        </p:txBody>
      </p:sp>
      <p:cxnSp>
        <p:nvCxnSpPr>
          <p:cNvPr id="22" name="Connecteur droit avec flèche 21"/>
          <p:cNvCxnSpPr/>
          <p:nvPr/>
        </p:nvCxnSpPr>
        <p:spPr bwMode="auto">
          <a:xfrm flipV="1">
            <a:off x="3827316" y="2177717"/>
            <a:ext cx="0" cy="90000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25" name="ZoneTexte 24"/>
          <p:cNvSpPr txBox="1"/>
          <p:nvPr/>
        </p:nvSpPr>
        <p:spPr>
          <a:xfrm>
            <a:off x="3321057" y="3054903"/>
            <a:ext cx="933869" cy="276910"/>
          </a:xfrm>
          <a:prstGeom prst="rect">
            <a:avLst/>
          </a:prstGeom>
          <a:noFill/>
        </p:spPr>
        <p:txBody>
          <a:bodyPr wrap="none" lIns="91353" tIns="45676" rIns="91353" bIns="45676" rtlCol="0">
            <a:spAutoFit/>
          </a:bodyPr>
          <a:lstStyle/>
          <a:p>
            <a:pPr defTabSz="913543" eaLnBrk="0" fontAlgn="base" hangingPunct="0">
              <a:spcBef>
                <a:spcPct val="0"/>
              </a:spcBef>
              <a:spcAft>
                <a:spcPct val="0"/>
              </a:spcAft>
            </a:pPr>
            <a:r>
              <a:rPr kumimoji="0" lang="fr-FR" sz="1200" b="1" dirty="0">
                <a:solidFill>
                  <a:srgbClr val="FF0000"/>
                </a:solidFill>
                <a:latin typeface="Arial" charset="0"/>
                <a:ea typeface="ヒラギノ角ゴ ProN W3"/>
                <a:cs typeface="ヒラギノ角ゴ ProN W3"/>
              </a:rPr>
              <a:t>CEA Audit</a:t>
            </a:r>
            <a:endParaRPr kumimoji="0" lang="en-US" sz="1200" b="1" dirty="0">
              <a:solidFill>
                <a:srgbClr val="FF0000"/>
              </a:solidFill>
              <a:latin typeface="Arial" charset="0"/>
              <a:ea typeface="ヒラギノ角ゴ ProN W3"/>
              <a:cs typeface="ヒラギノ角ゴ ProN W3"/>
            </a:endParaRPr>
          </a:p>
        </p:txBody>
      </p:sp>
      <p:cxnSp>
        <p:nvCxnSpPr>
          <p:cNvPr id="26" name="Connecteur droit avec flèche 25"/>
          <p:cNvCxnSpPr/>
          <p:nvPr/>
        </p:nvCxnSpPr>
        <p:spPr bwMode="auto">
          <a:xfrm flipV="1">
            <a:off x="5581481" y="2173384"/>
            <a:ext cx="1" cy="720000"/>
          </a:xfrm>
          <a:prstGeom prst="straightConnector1">
            <a:avLst/>
          </a:prstGeom>
          <a:solidFill>
            <a:schemeClr val="accent1"/>
          </a:solidFill>
          <a:ln w="25400" cap="flat" cmpd="sng" algn="ctr">
            <a:solidFill>
              <a:srgbClr val="008000"/>
            </a:solidFill>
            <a:prstDash val="solid"/>
            <a:round/>
            <a:headEnd type="none" w="med" len="med"/>
            <a:tailEnd type="arrow"/>
          </a:ln>
          <a:effectLst/>
        </p:spPr>
      </p:cxnSp>
      <p:sp>
        <p:nvSpPr>
          <p:cNvPr id="27" name="ZoneTexte 26"/>
          <p:cNvSpPr txBox="1"/>
          <p:nvPr/>
        </p:nvSpPr>
        <p:spPr>
          <a:xfrm>
            <a:off x="4791508" y="2846931"/>
            <a:ext cx="1579838" cy="461600"/>
          </a:xfrm>
          <a:prstGeom prst="rect">
            <a:avLst/>
          </a:prstGeom>
          <a:noFill/>
        </p:spPr>
        <p:txBody>
          <a:bodyPr wrap="square" lIns="91353" tIns="45676" rIns="91353" bIns="45676" rtlCol="0">
            <a:spAutoFit/>
          </a:bodyPr>
          <a:lstStyle/>
          <a:p>
            <a:pPr algn="ctr" defTabSz="913543" eaLnBrk="0" fontAlgn="base" hangingPunct="0">
              <a:spcBef>
                <a:spcPct val="0"/>
              </a:spcBef>
              <a:spcAft>
                <a:spcPct val="0"/>
              </a:spcAft>
            </a:pPr>
            <a:r>
              <a:rPr kumimoji="0" lang="fr-FR" sz="1200" b="1" dirty="0">
                <a:solidFill>
                  <a:srgbClr val="008000"/>
                </a:solidFill>
                <a:latin typeface="Arial" charset="0"/>
                <a:ea typeface="ヒラギノ角ゴ ProN W3"/>
                <a:cs typeface="ヒラギノ角ゴ ProN W3"/>
              </a:rPr>
              <a:t>New clean </a:t>
            </a:r>
          </a:p>
          <a:p>
            <a:pPr algn="ctr" defTabSz="913543" eaLnBrk="0" fontAlgn="base" hangingPunct="0">
              <a:spcBef>
                <a:spcPct val="0"/>
              </a:spcBef>
              <a:spcAft>
                <a:spcPct val="0"/>
              </a:spcAft>
            </a:pPr>
            <a:r>
              <a:rPr kumimoji="0" lang="fr-FR" sz="1200" b="1" dirty="0">
                <a:solidFill>
                  <a:srgbClr val="008000"/>
                </a:solidFill>
                <a:latin typeface="Arial" charset="0"/>
                <a:ea typeface="ヒラギノ角ゴ ProN W3"/>
                <a:cs typeface="ヒラギノ角ゴ ProN W3"/>
              </a:rPr>
              <a:t>room </a:t>
            </a:r>
            <a:r>
              <a:rPr kumimoji="0" lang="fr-FR" sz="1200" b="1" dirty="0" err="1">
                <a:solidFill>
                  <a:srgbClr val="008000"/>
                </a:solidFill>
                <a:latin typeface="Arial" charset="0"/>
                <a:ea typeface="ヒラギノ角ゴ ProN W3"/>
                <a:cs typeface="ヒラギノ角ゴ ProN W3"/>
              </a:rPr>
              <a:t>procedure</a:t>
            </a:r>
            <a:endParaRPr kumimoji="0" lang="en-US" sz="1200" b="1" dirty="0">
              <a:solidFill>
                <a:srgbClr val="008000"/>
              </a:solidFill>
              <a:latin typeface="Arial" charset="0"/>
              <a:ea typeface="ヒラギノ角ゴ ProN W3"/>
              <a:cs typeface="ヒラギノ角ゴ ProN W3"/>
            </a:endParaRPr>
          </a:p>
        </p:txBody>
      </p:sp>
    </p:spTree>
    <p:extLst>
      <p:ext uri="{BB962C8B-B14F-4D97-AF65-F5344CB8AC3E}">
        <p14:creationId xmlns:p14="http://schemas.microsoft.com/office/powerpoint/2010/main" val="1140261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prstGeom prst="rect">
            <a:avLst/>
          </a:prstGeom>
        </p:spPr>
        <p:txBody>
          <a:bodyPr>
            <a:normAutofit/>
          </a:bodyPr>
          <a:lstStyle/>
          <a:p>
            <a:pPr algn="ctr"/>
            <a:r>
              <a:rPr lang="fr-FR" sz="2700" dirty="0"/>
              <a:t>R&amp;D </a:t>
            </a:r>
            <a:r>
              <a:rPr lang="fr-FR" sz="2700" dirty="0" err="1"/>
              <a:t>Theme</a:t>
            </a:r>
            <a:r>
              <a:rPr lang="fr-FR" sz="2700" dirty="0"/>
              <a:t> n°1</a:t>
            </a:r>
            <a:endParaRPr lang="fr-FR" sz="3200" dirty="0"/>
          </a:p>
        </p:txBody>
      </p:sp>
      <p:sp>
        <p:nvSpPr>
          <p:cNvPr id="10" name="Espace réservé de la date 9"/>
          <p:cNvSpPr>
            <a:spLocks noGrp="1"/>
          </p:cNvSpPr>
          <p:nvPr>
            <p:ph type="dt" sz="half" idx="2"/>
          </p:nvPr>
        </p:nvSpPr>
        <p:spPr>
          <a:xfrm>
            <a:off x="495300" y="6415207"/>
            <a:ext cx="2311400" cy="365125"/>
          </a:xfrm>
          <a:prstGeom prst="rect">
            <a:avLst/>
          </a:prstGeom>
        </p:spPr>
        <p:txBody>
          <a:bodyPr/>
          <a:lstStyle/>
          <a:p>
            <a:pPr algn="ctr"/>
            <a:r>
              <a:rPr lang="en-US" smtClean="0">
                <a:solidFill>
                  <a:srgbClr val="5F5F5F">
                    <a:tint val="75000"/>
                  </a:srgbClr>
                </a:solidFill>
                <a:ea typeface="ヒラギノ角ゴ ProN W3"/>
                <a:cs typeface="ヒラギノ角ゴ ProN W3"/>
              </a:rPr>
              <a:t>6 December 2016</a:t>
            </a:r>
            <a:endParaRPr lang="en-US" dirty="0">
              <a:solidFill>
                <a:srgbClr val="5F5F5F">
                  <a:tint val="75000"/>
                </a:srgbClr>
              </a:solidFill>
              <a:ea typeface="ヒラギノ角ゴ ProN W3"/>
              <a:cs typeface="ヒラギノ角ゴ ProN W3"/>
            </a:endParaRPr>
          </a:p>
        </p:txBody>
      </p:sp>
      <p:sp>
        <p:nvSpPr>
          <p:cNvPr id="11" name="Espace réservé du pied de page 10"/>
          <p:cNvSpPr>
            <a:spLocks noGrp="1"/>
          </p:cNvSpPr>
          <p:nvPr>
            <p:ph type="ftr" sz="quarter" idx="3"/>
          </p:nvPr>
        </p:nvSpPr>
        <p:spPr>
          <a:xfrm>
            <a:off x="3384550" y="6404447"/>
            <a:ext cx="3136900" cy="365125"/>
          </a:xfrm>
          <a:prstGeom prst="rect">
            <a:avLst/>
          </a:prstGeom>
        </p:spPr>
        <p:txBody>
          <a:bodyPr/>
          <a:lstStyle/>
          <a:p>
            <a:r>
              <a:rPr lang="en-US" smtClean="0">
                <a:solidFill>
                  <a:srgbClr val="5F5F5F">
                    <a:tint val="75000"/>
                  </a:srgbClr>
                </a:solidFill>
                <a:ea typeface="ヒラギノ角ゴ ProN W3"/>
                <a:cs typeface="ヒラギノ角ゴ ProN W3"/>
              </a:rPr>
              <a:t>LCWS'16, Morioka</a:t>
            </a:r>
            <a:endParaRPr lang="en-US" dirty="0">
              <a:solidFill>
                <a:srgbClr val="5F5F5F">
                  <a:tint val="75000"/>
                </a:srgbClr>
              </a:solidFill>
              <a:ea typeface="ヒラギノ角ゴ ProN W3"/>
              <a:cs typeface="ヒラギノ角ゴ ProN W3"/>
            </a:endParaRPr>
          </a:p>
        </p:txBody>
      </p:sp>
      <p:sp>
        <p:nvSpPr>
          <p:cNvPr id="12" name="Espace réservé du numéro de diapositive 11"/>
          <p:cNvSpPr>
            <a:spLocks noGrp="1"/>
          </p:cNvSpPr>
          <p:nvPr>
            <p:ph type="sldNum" sz="quarter" idx="4"/>
          </p:nvPr>
        </p:nvSpPr>
        <p:spPr>
          <a:xfrm>
            <a:off x="7099300" y="6404447"/>
            <a:ext cx="2311400" cy="365125"/>
          </a:xfrm>
          <a:prstGeom prst="rect">
            <a:avLst/>
          </a:prstGeom>
        </p:spPr>
        <p:txBody>
          <a:bodyPr/>
          <a:lstStyle/>
          <a:p>
            <a:fld id="{4F53C66D-ABF2-43CF-A407-3C809315B5B7}" type="slidenum">
              <a:rPr lang="en-US" smtClean="0">
                <a:solidFill>
                  <a:srgbClr val="5F5F5F">
                    <a:tint val="75000"/>
                  </a:srgbClr>
                </a:solidFill>
                <a:ea typeface="ヒラギノ角ゴ ProN W3"/>
                <a:cs typeface="ヒラギノ角ゴ ProN W3"/>
              </a:rPr>
              <a:pPr/>
              <a:t>27</a:t>
            </a:fld>
            <a:endParaRPr lang="en-US" dirty="0">
              <a:solidFill>
                <a:srgbClr val="5F5F5F">
                  <a:tint val="75000"/>
                </a:srgbClr>
              </a:solidFill>
              <a:ea typeface="ヒラギノ角ゴ ProN W3"/>
              <a:cs typeface="ヒラギノ角ゴ ProN W3"/>
            </a:endParaRPr>
          </a:p>
        </p:txBody>
      </p:sp>
      <p:sp>
        <p:nvSpPr>
          <p:cNvPr id="3" name="ZoneTexte 2"/>
          <p:cNvSpPr txBox="1"/>
          <p:nvPr/>
        </p:nvSpPr>
        <p:spPr>
          <a:xfrm>
            <a:off x="308993" y="658429"/>
            <a:ext cx="9183706" cy="4724282"/>
          </a:xfrm>
          <a:prstGeom prst="rect">
            <a:avLst/>
          </a:prstGeom>
          <a:noFill/>
        </p:spPr>
        <p:txBody>
          <a:bodyPr wrap="square" lIns="91353" tIns="45676" rIns="91353" bIns="45676" rtlCol="0">
            <a:spAutoFit/>
          </a:bodyPr>
          <a:lstStyle/>
          <a:p>
            <a:pPr defTabSz="913543" eaLnBrk="0" fontAlgn="base" hangingPunct="0">
              <a:spcBef>
                <a:spcPct val="0"/>
              </a:spcBef>
              <a:spcAft>
                <a:spcPts val="600"/>
              </a:spcAft>
            </a:pPr>
            <a:r>
              <a:rPr kumimoji="0" lang="fr-FR" sz="2300" dirty="0" err="1">
                <a:solidFill>
                  <a:srgbClr val="5F5F5F"/>
                </a:solidFill>
                <a:latin typeface="Arial" charset="0"/>
                <a:ea typeface="ヒラギノ角ゴ ProN W3"/>
                <a:cs typeface="ヒラギノ角ゴ ProN W3"/>
              </a:rPr>
              <a:t>From</a:t>
            </a:r>
            <a:r>
              <a:rPr kumimoji="0" lang="fr-FR" sz="2300" dirty="0">
                <a:solidFill>
                  <a:srgbClr val="5F5F5F"/>
                </a:solidFill>
                <a:latin typeface="Arial" charset="0"/>
                <a:ea typeface="ヒラギノ角ゴ ProN W3"/>
                <a:cs typeface="ヒラギノ角ゴ ProN W3"/>
              </a:rPr>
              <a:t> E-XFEL </a:t>
            </a:r>
            <a:r>
              <a:rPr kumimoji="0" lang="fr-FR" sz="2300" dirty="0" err="1">
                <a:solidFill>
                  <a:srgbClr val="5F5F5F"/>
                </a:solidFill>
                <a:latin typeface="Arial" charset="0"/>
                <a:ea typeface="ヒラギノ角ゴ ProN W3"/>
                <a:cs typeface="ヒラギノ角ゴ ProN W3"/>
              </a:rPr>
              <a:t>experience</a:t>
            </a:r>
            <a:r>
              <a:rPr kumimoji="0" lang="fr-FR" sz="2300" dirty="0">
                <a:solidFill>
                  <a:srgbClr val="5F5F5F"/>
                </a:solidFill>
                <a:latin typeface="Arial" charset="0"/>
                <a:ea typeface="ヒラギノ角ゴ ProN W3"/>
                <a:cs typeface="ヒラギノ角ゴ ProN W3"/>
              </a:rPr>
              <a:t>, the </a:t>
            </a:r>
            <a:r>
              <a:rPr kumimoji="0" lang="fr-FR" sz="2300" dirty="0" err="1">
                <a:solidFill>
                  <a:srgbClr val="5F5F5F"/>
                </a:solidFill>
                <a:latin typeface="Arial" charset="0"/>
                <a:ea typeface="ヒラギノ角ゴ ProN W3"/>
                <a:cs typeface="ヒラギノ角ゴ ProN W3"/>
              </a:rPr>
              <a:t>cost</a:t>
            </a:r>
            <a:r>
              <a:rPr kumimoji="0" lang="fr-FR" sz="2300" dirty="0">
                <a:solidFill>
                  <a:srgbClr val="5F5F5F"/>
                </a:solidFill>
                <a:latin typeface="Arial" charset="0"/>
                <a:ea typeface="ヒラギノ角ゴ ProN W3"/>
                <a:cs typeface="ヒラギノ角ゴ ProN W3"/>
              </a:rPr>
              <a:t> of module </a:t>
            </a:r>
            <a:r>
              <a:rPr kumimoji="0" lang="fr-FR" sz="2300" dirty="0" err="1">
                <a:solidFill>
                  <a:srgbClr val="5F5F5F"/>
                </a:solidFill>
                <a:latin typeface="Arial" charset="0"/>
                <a:ea typeface="ヒラギノ角ゴ ProN W3"/>
                <a:cs typeface="ヒラギノ角ゴ ProN W3"/>
              </a:rPr>
              <a:t>assembly</a:t>
            </a:r>
            <a:r>
              <a:rPr kumimoji="0" lang="fr-FR" sz="2300" dirty="0">
                <a:solidFill>
                  <a:srgbClr val="5F5F5F"/>
                </a:solidFill>
                <a:latin typeface="Arial" charset="0"/>
                <a:ea typeface="ヒラギノ角ゴ ProN W3"/>
                <a:cs typeface="ヒラギノ角ゴ ProN W3"/>
              </a:rPr>
              <a:t> for ILC 500 </a:t>
            </a:r>
            <a:r>
              <a:rPr kumimoji="0" lang="fr-FR" sz="2300" dirty="0" err="1">
                <a:solidFill>
                  <a:srgbClr val="5F5F5F"/>
                </a:solidFill>
                <a:latin typeface="Arial" charset="0"/>
                <a:ea typeface="ヒラギノ角ゴ ProN W3"/>
                <a:cs typeface="ヒラギノ角ゴ ProN W3"/>
              </a:rPr>
              <a:t>GeV</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is</a:t>
            </a:r>
            <a:r>
              <a:rPr kumimoji="0" lang="fr-FR" sz="2300" dirty="0">
                <a:solidFill>
                  <a:srgbClr val="5F5F5F"/>
                </a:solidFill>
                <a:latin typeface="Arial" charset="0"/>
                <a:ea typeface="ヒラギノ角ゴ ProN W3"/>
                <a:cs typeface="ヒラギノ角ゴ ProN W3"/>
              </a:rPr>
              <a:t> in the </a:t>
            </a:r>
            <a:r>
              <a:rPr kumimoji="0" lang="fr-FR" sz="2300" dirty="0" err="1">
                <a:solidFill>
                  <a:srgbClr val="5F5F5F"/>
                </a:solidFill>
                <a:latin typeface="Arial" charset="0"/>
                <a:ea typeface="ヒラギノ角ゴ ProN W3"/>
                <a:cs typeface="ヒラギノ角ゴ ProN W3"/>
              </a:rPr>
              <a:t>ballpark</a:t>
            </a:r>
            <a:r>
              <a:rPr kumimoji="0" lang="fr-FR" sz="2300" dirty="0">
                <a:solidFill>
                  <a:srgbClr val="5F5F5F"/>
                </a:solidFill>
                <a:latin typeface="Arial" charset="0"/>
                <a:ea typeface="ヒラギノ角ゴ ProN W3"/>
                <a:cs typeface="ヒラギノ角ゴ ProN W3"/>
              </a:rPr>
              <a:t> of 200 M€, </a:t>
            </a:r>
            <a:r>
              <a:rPr kumimoji="0" lang="fr-FR" sz="2300" dirty="0" err="1">
                <a:solidFill>
                  <a:srgbClr val="5F5F5F"/>
                </a:solidFill>
                <a:latin typeface="Arial" charset="0"/>
                <a:ea typeface="ヒラギノ角ゴ ProN W3"/>
                <a:cs typeface="ヒラギノ角ゴ ProN W3"/>
              </a:rPr>
              <a:t>almost</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entirely</a:t>
            </a:r>
            <a:r>
              <a:rPr kumimoji="0" lang="fr-FR" sz="2300" dirty="0">
                <a:solidFill>
                  <a:srgbClr val="5F5F5F"/>
                </a:solidFill>
                <a:latin typeface="Arial" charset="0"/>
                <a:ea typeface="ヒラギノ角ゴ ProN W3"/>
                <a:cs typeface="ヒラギノ角ゴ ProN W3"/>
              </a:rPr>
              <a:t> in labour </a:t>
            </a:r>
            <a:r>
              <a:rPr kumimoji="0" lang="fr-FR" sz="2300" dirty="0" err="1">
                <a:solidFill>
                  <a:srgbClr val="5F5F5F"/>
                </a:solidFill>
                <a:latin typeface="Arial" charset="0"/>
                <a:ea typeface="ヒラギノ角ゴ ProN W3"/>
                <a:cs typeface="ヒラギノ角ゴ ProN W3"/>
              </a:rPr>
              <a:t>cost</a:t>
            </a:r>
            <a:r>
              <a:rPr kumimoji="0" lang="fr-FR" sz="2300" dirty="0">
                <a:solidFill>
                  <a:srgbClr val="5F5F5F"/>
                </a:solidFill>
                <a:latin typeface="Arial" charset="0"/>
                <a:ea typeface="ヒラギノ角ゴ ProN W3"/>
                <a:cs typeface="ヒラギノ角ゴ ProN W3"/>
              </a:rPr>
              <a:t>.</a:t>
            </a:r>
          </a:p>
          <a:p>
            <a:pPr defTabSz="913543" eaLnBrk="0" fontAlgn="base" hangingPunct="0">
              <a:spcBef>
                <a:spcPct val="0"/>
              </a:spcBef>
              <a:spcAft>
                <a:spcPts val="1200"/>
              </a:spcAft>
            </a:pPr>
            <a:r>
              <a:rPr kumimoji="0" lang="fr-FR" sz="2300" dirty="0">
                <a:solidFill>
                  <a:srgbClr val="5F5F5F"/>
                </a:solidFill>
                <a:latin typeface="Arial" charset="0"/>
                <a:ea typeface="ヒラギノ角ゴ ProN W3"/>
                <a:cs typeface="ヒラギノ角ゴ ProN W3"/>
                <a:sym typeface="Symbol"/>
              </a:rPr>
              <a:t> </a:t>
            </a:r>
            <a:r>
              <a:rPr kumimoji="0" lang="fr-FR" sz="2300" b="1" dirty="0">
                <a:solidFill>
                  <a:srgbClr val="5F5F5F"/>
                </a:solidFill>
                <a:latin typeface="Arial" charset="0"/>
                <a:ea typeface="ヒラギノ角ゴ ProN W3"/>
                <a:cs typeface="ヒラギノ角ゴ ProN W3"/>
              </a:rPr>
              <a:t>Automation and </a:t>
            </a:r>
            <a:r>
              <a:rPr kumimoji="0" lang="fr-FR" sz="2300" b="1" dirty="0" err="1">
                <a:solidFill>
                  <a:srgbClr val="5F5F5F"/>
                </a:solidFill>
                <a:latin typeface="Arial" charset="0"/>
                <a:ea typeface="ヒラギノ角ゴ ProN W3"/>
                <a:cs typeface="ヒラギノ角ゴ ProN W3"/>
              </a:rPr>
              <a:t>Robotization</a:t>
            </a:r>
            <a:endParaRPr kumimoji="0" lang="fr-FR" sz="2300" dirty="0">
              <a:solidFill>
                <a:srgbClr val="5F5F5F"/>
              </a:solidFill>
              <a:latin typeface="Arial" charset="0"/>
              <a:ea typeface="ヒラギノ角ゴ ProN W3"/>
              <a:cs typeface="ヒラギノ角ゴ ProN W3"/>
            </a:endParaRPr>
          </a:p>
          <a:p>
            <a:pPr marL="456774" indent="-456774" defTabSz="913543" eaLnBrk="0" fontAlgn="base" hangingPunct="0">
              <a:spcBef>
                <a:spcPct val="0"/>
              </a:spcBef>
              <a:spcAft>
                <a:spcPts val="1200"/>
              </a:spcAft>
              <a:buFont typeface="Arial" panose="020B0604020202020204" pitchFamily="34" charset="0"/>
              <a:buChar char="•"/>
            </a:pPr>
            <a:r>
              <a:rPr kumimoji="0" lang="fr-FR" sz="2300" dirty="0">
                <a:solidFill>
                  <a:srgbClr val="5F5F5F"/>
                </a:solidFill>
                <a:latin typeface="Arial" charset="0"/>
                <a:ea typeface="ヒラギノ角ゴ ProN W3"/>
                <a:cs typeface="ヒラギノ角ゴ ProN W3"/>
              </a:rPr>
              <a:t>Once the vacuum groups are </a:t>
            </a:r>
            <a:r>
              <a:rPr kumimoji="0" lang="fr-FR" sz="2300" dirty="0" err="1">
                <a:solidFill>
                  <a:srgbClr val="5F5F5F"/>
                </a:solidFill>
                <a:latin typeface="Arial" charset="0"/>
                <a:ea typeface="ヒラギノ角ゴ ProN W3"/>
                <a:cs typeface="ヒラギノ角ゴ ProN W3"/>
              </a:rPr>
              <a:t>connected</a:t>
            </a:r>
            <a:r>
              <a:rPr kumimoji="0" lang="fr-FR" sz="2300" dirty="0">
                <a:solidFill>
                  <a:srgbClr val="5F5F5F"/>
                </a:solidFill>
                <a:latin typeface="Arial" charset="0"/>
                <a:ea typeface="ヒラギノ角ゴ ProN W3"/>
                <a:cs typeface="ヒラギノ角ゴ ProN W3"/>
              </a:rPr>
              <a:t> to the </a:t>
            </a:r>
            <a:r>
              <a:rPr kumimoji="0" lang="fr-FR" sz="2300" dirty="0" err="1">
                <a:solidFill>
                  <a:srgbClr val="5F5F5F"/>
                </a:solidFill>
                <a:latin typeface="Arial" charset="0"/>
                <a:ea typeface="ヒラギノ角ゴ ProN W3"/>
                <a:cs typeface="ヒラギノ角ゴ ProN W3"/>
              </a:rPr>
              <a:t>cavities</a:t>
            </a:r>
            <a:r>
              <a:rPr kumimoji="0" lang="fr-FR" sz="2300" dirty="0">
                <a:solidFill>
                  <a:srgbClr val="5F5F5F"/>
                </a:solidFill>
                <a:latin typeface="Arial" charset="0"/>
                <a:ea typeface="ヒラギノ角ゴ ProN W3"/>
                <a:cs typeface="ヒラギノ角ゴ ProN W3"/>
              </a:rPr>
              <a:t>, vacuum </a:t>
            </a:r>
            <a:r>
              <a:rPr kumimoji="0" lang="fr-FR" sz="2300" dirty="0" err="1">
                <a:solidFill>
                  <a:srgbClr val="5F5F5F"/>
                </a:solidFill>
                <a:latin typeface="Arial" charset="0"/>
                <a:ea typeface="ヒラギノ角ゴ ProN W3"/>
                <a:cs typeface="ヒラギノ角ゴ ProN W3"/>
              </a:rPr>
              <a:t>operations</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pumping</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venting</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flushing</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leak</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checking</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should</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be</a:t>
            </a:r>
            <a:r>
              <a:rPr kumimoji="0" lang="fr-FR" sz="2300" dirty="0">
                <a:solidFill>
                  <a:srgbClr val="5F5F5F"/>
                </a:solidFill>
                <a:latin typeface="Arial" charset="0"/>
                <a:ea typeface="ヒラギノ角ゴ ProN W3"/>
                <a:cs typeface="ヒラギノ角ゴ ProN W3"/>
              </a:rPr>
              <a:t> </a:t>
            </a:r>
            <a:r>
              <a:rPr kumimoji="0" lang="fr-FR" sz="2300" b="1" dirty="0" err="1">
                <a:solidFill>
                  <a:srgbClr val="5F5F5F"/>
                </a:solidFill>
                <a:latin typeface="Arial" charset="0"/>
                <a:ea typeface="ヒラギノ角ゴ ProN W3"/>
                <a:cs typeface="ヒラギノ角ゴ ProN W3"/>
              </a:rPr>
              <a:t>fully</a:t>
            </a:r>
            <a:r>
              <a:rPr kumimoji="0" lang="fr-FR" sz="2300" b="1" dirty="0">
                <a:solidFill>
                  <a:srgbClr val="5F5F5F"/>
                </a:solidFill>
                <a:latin typeface="Arial" charset="0"/>
                <a:ea typeface="ヒラギノ角ゴ ProN W3"/>
                <a:cs typeface="ヒラギノ角ゴ ProN W3"/>
              </a:rPr>
              <a:t> </a:t>
            </a:r>
            <a:r>
              <a:rPr kumimoji="0" lang="fr-FR" sz="2300" b="1" dirty="0" err="1">
                <a:solidFill>
                  <a:srgbClr val="5F5F5F"/>
                </a:solidFill>
                <a:latin typeface="Arial" charset="0"/>
                <a:ea typeface="ヒラギノ角ゴ ProN W3"/>
                <a:cs typeface="ヒラギノ角ゴ ProN W3"/>
              </a:rPr>
              <a:t>automated</a:t>
            </a:r>
            <a:r>
              <a:rPr kumimoji="0" lang="fr-FR" sz="2300" b="1" dirty="0">
                <a:solidFill>
                  <a:srgbClr val="5F5F5F"/>
                </a:solidFill>
                <a:latin typeface="Arial" charset="0"/>
                <a:ea typeface="ヒラギノ角ゴ ProN W3"/>
                <a:cs typeface="ヒラギノ角ゴ ProN W3"/>
              </a:rPr>
              <a:t>,</a:t>
            </a:r>
            <a:r>
              <a:rPr kumimoji="0" lang="fr-FR" sz="2300" dirty="0">
                <a:solidFill>
                  <a:srgbClr val="5F5F5F"/>
                </a:solidFill>
                <a:latin typeface="Arial" charset="0"/>
                <a:ea typeface="ヒラギノ角ゴ ProN W3"/>
                <a:cs typeface="ヒラギノ角ゴ ProN W3"/>
              </a:rPr>
              <a:t> to </a:t>
            </a:r>
            <a:r>
              <a:rPr kumimoji="0" lang="fr-FR" sz="2300" dirty="0" err="1">
                <a:solidFill>
                  <a:srgbClr val="5F5F5F"/>
                </a:solidFill>
                <a:latin typeface="Arial" charset="0"/>
                <a:ea typeface="ヒラギノ角ゴ ProN W3"/>
                <a:cs typeface="ヒラギノ角ゴ ProN W3"/>
              </a:rPr>
              <a:t>include</a:t>
            </a:r>
            <a:r>
              <a:rPr kumimoji="0" lang="fr-FR" sz="2300" dirty="0">
                <a:solidFill>
                  <a:srgbClr val="5F5F5F"/>
                </a:solidFill>
                <a:latin typeface="Arial" charset="0"/>
                <a:ea typeface="ヒラギノ角ゴ ProN W3"/>
                <a:cs typeface="ヒラギノ角ゴ ProN W3"/>
              </a:rPr>
              <a:t> slow </a:t>
            </a:r>
            <a:r>
              <a:rPr kumimoji="0" lang="fr-FR" sz="2300" dirty="0" err="1">
                <a:solidFill>
                  <a:srgbClr val="5F5F5F"/>
                </a:solidFill>
                <a:latin typeface="Arial" charset="0"/>
                <a:ea typeface="ヒラギノ角ゴ ProN W3"/>
                <a:cs typeface="ヒラギノ角ゴ ProN W3"/>
              </a:rPr>
              <a:t>pumping</a:t>
            </a:r>
            <a:r>
              <a:rPr kumimoji="0" lang="fr-FR" sz="2300" dirty="0">
                <a:solidFill>
                  <a:srgbClr val="5F5F5F"/>
                </a:solidFill>
                <a:latin typeface="Arial" charset="0"/>
                <a:ea typeface="ヒラギノ角ゴ ProN W3"/>
                <a:cs typeface="ヒラギノ角ゴ ProN W3"/>
              </a:rPr>
              <a:t> and </a:t>
            </a:r>
            <a:r>
              <a:rPr kumimoji="0" lang="fr-FR" sz="2300" dirty="0" err="1">
                <a:solidFill>
                  <a:srgbClr val="5F5F5F"/>
                </a:solidFill>
                <a:latin typeface="Arial" charset="0"/>
                <a:ea typeface="ヒラギノ角ゴ ProN W3"/>
                <a:cs typeface="ヒラギノ角ゴ ProN W3"/>
              </a:rPr>
              <a:t>venting</a:t>
            </a:r>
            <a:r>
              <a:rPr kumimoji="0" lang="fr-FR" sz="2300" dirty="0">
                <a:solidFill>
                  <a:srgbClr val="5F5F5F"/>
                </a:solidFill>
                <a:latin typeface="Arial" charset="0"/>
                <a:ea typeface="ヒラギノ角ゴ ProN W3"/>
                <a:cs typeface="ヒラギノ角ゴ ProN W3"/>
              </a:rPr>
              <a:t>, and valve </a:t>
            </a:r>
            <a:r>
              <a:rPr kumimoji="0" lang="fr-FR" sz="2300" dirty="0" err="1">
                <a:solidFill>
                  <a:srgbClr val="5F5F5F"/>
                </a:solidFill>
                <a:latin typeface="Arial" charset="0"/>
                <a:ea typeface="ヒラギノ角ゴ ProN W3"/>
                <a:cs typeface="ヒラギノ角ゴ ProN W3"/>
              </a:rPr>
              <a:t>opening</a:t>
            </a:r>
            <a:r>
              <a:rPr kumimoji="0" lang="fr-FR" sz="2300" dirty="0">
                <a:solidFill>
                  <a:srgbClr val="5F5F5F"/>
                </a:solidFill>
                <a:latin typeface="Arial" charset="0"/>
                <a:ea typeface="ヒラギノ角ゴ ProN W3"/>
                <a:cs typeface="ヒラギノ角ゴ ProN W3"/>
              </a:rPr>
              <a:t>.</a:t>
            </a:r>
          </a:p>
          <a:p>
            <a:pPr marL="456774" indent="-456774" defTabSz="913543" eaLnBrk="0" fontAlgn="base" hangingPunct="0">
              <a:spcBef>
                <a:spcPct val="0"/>
              </a:spcBef>
              <a:spcAft>
                <a:spcPct val="0"/>
              </a:spcAft>
              <a:buFont typeface="Arial" panose="020B0604020202020204" pitchFamily="34" charset="0"/>
              <a:buChar char="•"/>
            </a:pPr>
            <a:r>
              <a:rPr kumimoji="0" lang="fr-FR" sz="2300" b="1" dirty="0" err="1">
                <a:solidFill>
                  <a:srgbClr val="5F5F5F"/>
                </a:solidFill>
                <a:latin typeface="Arial" charset="0"/>
                <a:ea typeface="ヒラギノ角ゴ ProN W3"/>
                <a:cs typeface="ヒラギノ角ゴ ProN W3"/>
              </a:rPr>
              <a:t>Robotization</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could</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be</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implemented</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e.g</a:t>
            </a:r>
            <a:r>
              <a:rPr kumimoji="0" lang="fr-FR" sz="2300" dirty="0">
                <a:solidFill>
                  <a:srgbClr val="5F5F5F"/>
                </a:solidFill>
                <a:latin typeface="Arial" charset="0"/>
                <a:ea typeface="ヒラギノ角ゴ ProN W3"/>
                <a:cs typeface="ヒラギノ角ゴ ProN W3"/>
              </a:rPr>
              <a:t>.</a:t>
            </a:r>
          </a:p>
          <a:p>
            <a:pPr marL="913543" lvl="1" indent="-456774" defTabSz="913543" eaLnBrk="0" fontAlgn="base" hangingPunct="0">
              <a:spcBef>
                <a:spcPct val="0"/>
              </a:spcBef>
              <a:spcAft>
                <a:spcPct val="0"/>
              </a:spcAft>
              <a:buFont typeface="Arial" panose="020B0604020202020204" pitchFamily="34" charset="0"/>
              <a:buChar char="•"/>
            </a:pPr>
            <a:r>
              <a:rPr kumimoji="0" lang="fr-FR" sz="2300" dirty="0" err="1">
                <a:solidFill>
                  <a:srgbClr val="5F5F5F"/>
                </a:solidFill>
                <a:latin typeface="Arial" charset="0"/>
                <a:ea typeface="ヒラギノ角ゴ ProN W3"/>
                <a:cs typeface="ヒラギノ角ゴ ProN W3"/>
              </a:rPr>
              <a:t>Ionized</a:t>
            </a:r>
            <a:r>
              <a:rPr kumimoji="0" lang="fr-FR" sz="2300" dirty="0">
                <a:solidFill>
                  <a:srgbClr val="5F5F5F"/>
                </a:solidFill>
                <a:latin typeface="Arial" charset="0"/>
                <a:ea typeface="ヒラギノ角ゴ ProN W3"/>
                <a:cs typeface="ヒラギノ角ゴ ProN W3"/>
              </a:rPr>
              <a:t> N2 </a:t>
            </a:r>
            <a:r>
              <a:rPr kumimoji="0" lang="fr-FR" sz="2300" dirty="0" err="1">
                <a:solidFill>
                  <a:srgbClr val="5F5F5F"/>
                </a:solidFill>
                <a:latin typeface="Arial" charset="0"/>
                <a:ea typeface="ヒラギノ角ゴ ProN W3"/>
                <a:cs typeface="ヒラギノ角ゴ ProN W3"/>
              </a:rPr>
              <a:t>cleaning</a:t>
            </a:r>
            <a:endParaRPr kumimoji="0" lang="fr-FR" sz="2300" dirty="0">
              <a:solidFill>
                <a:srgbClr val="5F5F5F"/>
              </a:solidFill>
              <a:latin typeface="Arial" charset="0"/>
              <a:ea typeface="ヒラギノ角ゴ ProN W3"/>
              <a:cs typeface="ヒラギノ角ゴ ProN W3"/>
            </a:endParaRPr>
          </a:p>
          <a:p>
            <a:pPr marL="913543" lvl="1" indent="-456774" defTabSz="913543" eaLnBrk="0" fontAlgn="base" hangingPunct="0">
              <a:spcBef>
                <a:spcPct val="0"/>
              </a:spcBef>
              <a:spcAft>
                <a:spcPct val="0"/>
              </a:spcAft>
              <a:buFont typeface="Arial" panose="020B0604020202020204" pitchFamily="34" charset="0"/>
              <a:buChar char="•"/>
            </a:pPr>
            <a:r>
              <a:rPr kumimoji="0" lang="fr-FR" sz="2300" dirty="0">
                <a:solidFill>
                  <a:srgbClr val="5F5F5F"/>
                </a:solidFill>
                <a:latin typeface="Arial" charset="0"/>
                <a:ea typeface="ヒラギノ角ゴ ProN W3"/>
                <a:cs typeface="ヒラギノ角ゴ ProN W3"/>
              </a:rPr>
              <a:t>Cold coupler </a:t>
            </a:r>
            <a:r>
              <a:rPr kumimoji="0" lang="fr-FR" sz="2300" dirty="0" err="1">
                <a:solidFill>
                  <a:srgbClr val="5F5F5F"/>
                </a:solidFill>
                <a:latin typeface="Arial" charset="0"/>
                <a:ea typeface="ヒラギノ角ゴ ProN W3"/>
                <a:cs typeface="ヒラギノ角ゴ ProN W3"/>
              </a:rPr>
              <a:t>assembly</a:t>
            </a:r>
            <a:endParaRPr kumimoji="0" lang="fr-FR" sz="2300" dirty="0">
              <a:solidFill>
                <a:srgbClr val="5F5F5F"/>
              </a:solidFill>
              <a:latin typeface="Arial" charset="0"/>
              <a:ea typeface="ヒラギノ角ゴ ProN W3"/>
              <a:cs typeface="ヒラギノ角ゴ ProN W3"/>
            </a:endParaRPr>
          </a:p>
          <a:p>
            <a:pPr marL="913543" lvl="1" indent="-456774" defTabSz="913543" eaLnBrk="0" fontAlgn="base" hangingPunct="0">
              <a:spcBef>
                <a:spcPct val="0"/>
              </a:spcBef>
              <a:spcAft>
                <a:spcPct val="0"/>
              </a:spcAft>
              <a:buFont typeface="Arial" panose="020B0604020202020204" pitchFamily="34" charset="0"/>
              <a:buChar char="•"/>
            </a:pPr>
            <a:r>
              <a:rPr kumimoji="0" lang="fr-FR" sz="2300" dirty="0">
                <a:solidFill>
                  <a:srgbClr val="5F5F5F"/>
                </a:solidFill>
                <a:latin typeface="Arial" charset="0"/>
                <a:ea typeface="ヒラギノ角ゴ ProN W3"/>
                <a:cs typeface="ヒラギノ角ゴ ProN W3"/>
              </a:rPr>
              <a:t>String </a:t>
            </a:r>
            <a:r>
              <a:rPr kumimoji="0" lang="fr-FR" sz="2300" dirty="0" err="1">
                <a:solidFill>
                  <a:srgbClr val="5F5F5F"/>
                </a:solidFill>
                <a:latin typeface="Arial" charset="0"/>
                <a:ea typeface="ヒラギノ角ゴ ProN W3"/>
                <a:cs typeface="ヒラギノ角ゴ ProN W3"/>
              </a:rPr>
              <a:t>assembly</a:t>
            </a:r>
            <a:endParaRPr kumimoji="0" lang="fr-FR" sz="2300" dirty="0">
              <a:solidFill>
                <a:srgbClr val="5F5F5F"/>
              </a:solidFill>
              <a:latin typeface="Arial" charset="0"/>
              <a:ea typeface="ヒラギノ角ゴ ProN W3"/>
              <a:cs typeface="ヒラギノ角ゴ ProN W3"/>
            </a:endParaRPr>
          </a:p>
          <a:p>
            <a:pPr marL="913543" lvl="1" indent="-456774" defTabSz="913543" eaLnBrk="0" fontAlgn="base" hangingPunct="0">
              <a:spcBef>
                <a:spcPct val="0"/>
              </a:spcBef>
              <a:spcAft>
                <a:spcPct val="0"/>
              </a:spcAft>
              <a:buFont typeface="Arial" panose="020B0604020202020204" pitchFamily="34" charset="0"/>
              <a:buChar char="•"/>
            </a:pPr>
            <a:r>
              <a:rPr kumimoji="0" lang="fr-FR" sz="2300" dirty="0">
                <a:solidFill>
                  <a:srgbClr val="5F5F5F"/>
                </a:solidFill>
                <a:latin typeface="Arial" charset="0"/>
                <a:ea typeface="ヒラギノ角ゴ ProN W3"/>
                <a:cs typeface="ヒラギノ角ゴ ProN W3"/>
              </a:rPr>
              <a:t>Warm coupler </a:t>
            </a:r>
            <a:r>
              <a:rPr kumimoji="0" lang="fr-FR" sz="2300" dirty="0" err="1">
                <a:solidFill>
                  <a:srgbClr val="5F5F5F"/>
                </a:solidFill>
                <a:latin typeface="Arial" charset="0"/>
                <a:ea typeface="ヒラギノ角ゴ ProN W3"/>
                <a:cs typeface="ヒラギノ角ゴ ProN W3"/>
              </a:rPr>
              <a:t>assembly</a:t>
            </a:r>
            <a:endParaRPr kumimoji="0" lang="en-GB" sz="2300" dirty="0">
              <a:solidFill>
                <a:srgbClr val="5F5F5F"/>
              </a:solidFill>
              <a:latin typeface="Arial" charset="0"/>
              <a:ea typeface="ヒラギノ角ゴ ProN W3"/>
              <a:cs typeface="ヒラギノ角ゴ ProN W3"/>
            </a:endParaRPr>
          </a:p>
        </p:txBody>
      </p:sp>
      <p:sp>
        <p:nvSpPr>
          <p:cNvPr id="5" name="角丸四角形 4"/>
          <p:cNvSpPr/>
          <p:nvPr/>
        </p:nvSpPr>
        <p:spPr bwMode="auto">
          <a:xfrm>
            <a:off x="308993" y="1453441"/>
            <a:ext cx="9183706" cy="4197320"/>
          </a:xfrm>
          <a:prstGeom prst="roundRect">
            <a:avLst/>
          </a:prstGeom>
          <a:noFill/>
          <a:ln w="25400" cap="flat" cmpd="sng" algn="ctr">
            <a:solidFill>
              <a:srgbClr val="FF0000"/>
            </a:solidFill>
            <a:prstDash val="solid"/>
            <a:round/>
            <a:headEnd type="none" w="med" len="med"/>
            <a:tailEnd type="none" w="med" len="med"/>
          </a:ln>
          <a:effectLst/>
        </p:spPr>
        <p:txBody>
          <a:bodyPr vert="horz" wrap="square" lIns="91432" tIns="45716" rIns="91432" bIns="45716" numCol="1" spcCol="0" rtlCol="0" anchor="t" anchorCtr="0" compatLnSpc="1">
            <a:prstTxWarp prst="textNoShape">
              <a:avLst/>
            </a:prstTxWarp>
          </a:bodyPr>
          <a:lstStyle/>
          <a:p>
            <a:pPr algn="ctr" defTabSz="914322" fontAlgn="base">
              <a:spcBef>
                <a:spcPct val="0"/>
              </a:spcBef>
              <a:spcAft>
                <a:spcPct val="0"/>
              </a:spcAft>
            </a:pPr>
            <a:endParaRPr kumimoji="0" lang="ja-JP" altLang="en-US" sz="4200">
              <a:solidFill>
                <a:srgbClr val="000000"/>
              </a:solidFill>
              <a:latin typeface="Gill Sans" charset="0"/>
              <a:ea typeface="ヒラギノ角ゴ ProN W3" charset="0"/>
              <a:cs typeface="ヒラギノ角ゴ ProN W3" charset="0"/>
              <a:sym typeface="Gill Sans" charset="0"/>
            </a:endParaRPr>
          </a:p>
        </p:txBody>
      </p:sp>
    </p:spTree>
    <p:extLst>
      <p:ext uri="{BB962C8B-B14F-4D97-AF65-F5344CB8AC3E}">
        <p14:creationId xmlns:p14="http://schemas.microsoft.com/office/powerpoint/2010/main" val="3341903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prstGeom prst="rect">
            <a:avLst/>
          </a:prstGeom>
        </p:spPr>
        <p:txBody>
          <a:bodyPr>
            <a:normAutofit/>
          </a:bodyPr>
          <a:lstStyle/>
          <a:p>
            <a:pPr algn="ctr"/>
            <a:r>
              <a:rPr lang="fr-FR" sz="2700" dirty="0"/>
              <a:t>R&amp;D </a:t>
            </a:r>
            <a:r>
              <a:rPr lang="fr-FR" sz="2700" dirty="0" err="1"/>
              <a:t>Theme</a:t>
            </a:r>
            <a:r>
              <a:rPr lang="fr-FR" sz="2700" dirty="0"/>
              <a:t> n°2</a:t>
            </a:r>
            <a:endParaRPr lang="fr-FR" sz="3200" dirty="0"/>
          </a:p>
        </p:txBody>
      </p:sp>
      <p:sp>
        <p:nvSpPr>
          <p:cNvPr id="10" name="Espace réservé de la date 9"/>
          <p:cNvSpPr>
            <a:spLocks noGrp="1"/>
          </p:cNvSpPr>
          <p:nvPr>
            <p:ph type="dt" sz="half" idx="2"/>
          </p:nvPr>
        </p:nvSpPr>
        <p:spPr>
          <a:xfrm>
            <a:off x="495300" y="6415207"/>
            <a:ext cx="2311400" cy="365125"/>
          </a:xfrm>
          <a:prstGeom prst="rect">
            <a:avLst/>
          </a:prstGeom>
        </p:spPr>
        <p:txBody>
          <a:bodyPr/>
          <a:lstStyle/>
          <a:p>
            <a:pPr algn="ctr"/>
            <a:r>
              <a:rPr lang="en-US" smtClean="0">
                <a:solidFill>
                  <a:srgbClr val="5F5F5F">
                    <a:tint val="75000"/>
                  </a:srgbClr>
                </a:solidFill>
                <a:ea typeface="ヒラギノ角ゴ ProN W3"/>
                <a:cs typeface="ヒラギノ角ゴ ProN W3"/>
              </a:rPr>
              <a:t>6 December 2016</a:t>
            </a:r>
            <a:endParaRPr lang="en-US" dirty="0">
              <a:solidFill>
                <a:srgbClr val="5F5F5F">
                  <a:tint val="75000"/>
                </a:srgbClr>
              </a:solidFill>
              <a:ea typeface="ヒラギノ角ゴ ProN W3"/>
              <a:cs typeface="ヒラギノ角ゴ ProN W3"/>
            </a:endParaRPr>
          </a:p>
        </p:txBody>
      </p:sp>
      <p:sp>
        <p:nvSpPr>
          <p:cNvPr id="11" name="Espace réservé du pied de page 10"/>
          <p:cNvSpPr>
            <a:spLocks noGrp="1"/>
          </p:cNvSpPr>
          <p:nvPr>
            <p:ph type="ftr" sz="quarter" idx="3"/>
          </p:nvPr>
        </p:nvSpPr>
        <p:spPr>
          <a:xfrm>
            <a:off x="3384550" y="6404447"/>
            <a:ext cx="3136900" cy="365125"/>
          </a:xfrm>
          <a:prstGeom prst="rect">
            <a:avLst/>
          </a:prstGeom>
        </p:spPr>
        <p:txBody>
          <a:bodyPr/>
          <a:lstStyle/>
          <a:p>
            <a:r>
              <a:rPr lang="en-US" smtClean="0">
                <a:solidFill>
                  <a:srgbClr val="5F5F5F">
                    <a:tint val="75000"/>
                  </a:srgbClr>
                </a:solidFill>
                <a:ea typeface="ヒラギノ角ゴ ProN W3"/>
                <a:cs typeface="ヒラギノ角ゴ ProN W3"/>
              </a:rPr>
              <a:t>LCWS'16, Morioka</a:t>
            </a:r>
            <a:endParaRPr lang="en-US" dirty="0">
              <a:solidFill>
                <a:srgbClr val="5F5F5F">
                  <a:tint val="75000"/>
                </a:srgbClr>
              </a:solidFill>
              <a:ea typeface="ヒラギノ角ゴ ProN W3"/>
              <a:cs typeface="ヒラギノ角ゴ ProN W3"/>
            </a:endParaRPr>
          </a:p>
        </p:txBody>
      </p:sp>
      <p:sp>
        <p:nvSpPr>
          <p:cNvPr id="12" name="Espace réservé du numéro de diapositive 11"/>
          <p:cNvSpPr>
            <a:spLocks noGrp="1"/>
          </p:cNvSpPr>
          <p:nvPr>
            <p:ph type="sldNum" sz="quarter" idx="4"/>
          </p:nvPr>
        </p:nvSpPr>
        <p:spPr>
          <a:xfrm>
            <a:off x="7099300" y="6404447"/>
            <a:ext cx="2311400" cy="365125"/>
          </a:xfrm>
          <a:prstGeom prst="rect">
            <a:avLst/>
          </a:prstGeom>
        </p:spPr>
        <p:txBody>
          <a:bodyPr/>
          <a:lstStyle/>
          <a:p>
            <a:fld id="{4F53C66D-ABF2-43CF-A407-3C809315B5B7}" type="slidenum">
              <a:rPr lang="en-US" smtClean="0">
                <a:solidFill>
                  <a:srgbClr val="5F5F5F">
                    <a:tint val="75000"/>
                  </a:srgbClr>
                </a:solidFill>
                <a:ea typeface="ヒラギノ角ゴ ProN W3"/>
                <a:cs typeface="ヒラギノ角ゴ ProN W3"/>
              </a:rPr>
              <a:pPr/>
              <a:t>28</a:t>
            </a:fld>
            <a:endParaRPr lang="en-US" dirty="0">
              <a:solidFill>
                <a:srgbClr val="5F5F5F">
                  <a:tint val="75000"/>
                </a:srgbClr>
              </a:solidFill>
              <a:ea typeface="ヒラギノ角ゴ ProN W3"/>
              <a:cs typeface="ヒラギノ角ゴ ProN W3"/>
            </a:endParaRPr>
          </a:p>
        </p:txBody>
      </p:sp>
      <p:sp>
        <p:nvSpPr>
          <p:cNvPr id="3" name="ZoneTexte 2"/>
          <p:cNvSpPr txBox="1"/>
          <p:nvPr/>
        </p:nvSpPr>
        <p:spPr>
          <a:xfrm>
            <a:off x="308993" y="658460"/>
            <a:ext cx="9183706" cy="5371895"/>
          </a:xfrm>
          <a:prstGeom prst="rect">
            <a:avLst/>
          </a:prstGeom>
          <a:noFill/>
        </p:spPr>
        <p:txBody>
          <a:bodyPr wrap="square" lIns="91353" tIns="45676" rIns="91353" bIns="45676" rtlCol="0">
            <a:spAutoFit/>
          </a:bodyPr>
          <a:lstStyle/>
          <a:p>
            <a:pPr defTabSz="913543" eaLnBrk="0" fontAlgn="base" hangingPunct="0">
              <a:lnSpc>
                <a:spcPct val="150000"/>
              </a:lnSpc>
              <a:spcBef>
                <a:spcPct val="0"/>
              </a:spcBef>
              <a:spcAft>
                <a:spcPct val="0"/>
              </a:spcAft>
            </a:pPr>
            <a:r>
              <a:rPr kumimoji="0" lang="fr-FR" sz="2300" dirty="0">
                <a:solidFill>
                  <a:srgbClr val="5F5F5F"/>
                </a:solidFill>
                <a:latin typeface="Arial" charset="0"/>
                <a:ea typeface="ヒラギノ角ゴ ProN W3"/>
                <a:cs typeface="ヒラギノ角ゴ ProN W3"/>
              </a:rPr>
              <a:t>CEA </a:t>
            </a:r>
            <a:r>
              <a:rPr kumimoji="0" lang="fr-FR" sz="2300" dirty="0" err="1">
                <a:solidFill>
                  <a:srgbClr val="5F5F5F"/>
                </a:solidFill>
                <a:latin typeface="Arial" charset="0"/>
                <a:ea typeface="ヒラギノ角ゴ ProN W3"/>
                <a:cs typeface="ヒラギノ角ゴ ProN W3"/>
              </a:rPr>
              <a:t>will</a:t>
            </a:r>
            <a:r>
              <a:rPr kumimoji="0" lang="fr-FR" sz="2300" dirty="0">
                <a:solidFill>
                  <a:srgbClr val="5F5F5F"/>
                </a:solidFill>
                <a:latin typeface="Arial" charset="0"/>
                <a:ea typeface="ヒラギノ角ゴ ProN W3"/>
                <a:cs typeface="ヒラギノ角ゴ ProN W3"/>
              </a:rPr>
              <a:t> continue investigation on </a:t>
            </a:r>
            <a:r>
              <a:rPr kumimoji="0" lang="fr-FR" sz="2300" b="1" dirty="0">
                <a:solidFill>
                  <a:srgbClr val="5F5F5F"/>
                </a:solidFill>
                <a:latin typeface="Arial" charset="0"/>
                <a:ea typeface="ヒラギノ角ゴ ProN W3"/>
                <a:cs typeface="ヒラギノ角ゴ ProN W3"/>
              </a:rPr>
              <a:t>surface </a:t>
            </a:r>
            <a:r>
              <a:rPr kumimoji="0" lang="fr-FR" sz="2300" b="1" dirty="0" err="1">
                <a:solidFill>
                  <a:srgbClr val="5F5F5F"/>
                </a:solidFill>
                <a:latin typeface="Arial" charset="0"/>
                <a:ea typeface="ヒラギノ角ゴ ProN W3"/>
                <a:cs typeface="ヒラギノ角ゴ ProN W3"/>
              </a:rPr>
              <a:t>preparation</a:t>
            </a:r>
            <a:r>
              <a:rPr kumimoji="0" lang="fr-FR" sz="2300" dirty="0">
                <a:solidFill>
                  <a:srgbClr val="5F5F5F"/>
                </a:solidFill>
                <a:latin typeface="Arial" charset="0"/>
                <a:ea typeface="ヒラギノ角ゴ ProN W3"/>
                <a:cs typeface="ヒラギノ角ゴ ProN W3"/>
              </a:rPr>
              <a:t>:</a:t>
            </a:r>
          </a:p>
          <a:p>
            <a:pPr marL="799351" lvl="1" indent="-342578" defTabSz="913543" eaLnBrk="0" fontAlgn="base" hangingPunct="0">
              <a:lnSpc>
                <a:spcPct val="150000"/>
              </a:lnSpc>
              <a:spcBef>
                <a:spcPct val="0"/>
              </a:spcBef>
              <a:spcAft>
                <a:spcPct val="0"/>
              </a:spcAft>
              <a:buFont typeface="Arial" panose="020B0604020202020204" pitchFamily="34" charset="0"/>
              <a:buChar char="•"/>
            </a:pPr>
            <a:r>
              <a:rPr kumimoji="0" lang="fr-FR" sz="2300" dirty="0" err="1">
                <a:solidFill>
                  <a:srgbClr val="5F5F5F"/>
                </a:solidFill>
                <a:latin typeface="Arial" charset="0"/>
                <a:ea typeface="ヒラギノ角ゴ ProN W3"/>
                <a:cs typeface="ヒラギノ角ゴ ProN W3"/>
              </a:rPr>
              <a:t>Electropolishing</a:t>
            </a:r>
            <a:r>
              <a:rPr kumimoji="0" lang="fr-FR" sz="2300" dirty="0">
                <a:solidFill>
                  <a:srgbClr val="5F5F5F"/>
                </a:solidFill>
                <a:latin typeface="Arial" charset="0"/>
                <a:ea typeface="ヒラギノ角ゴ ProN W3"/>
                <a:cs typeface="ヒラギノ角ゴ ProN W3"/>
              </a:rPr>
              <a:t>, and in </a:t>
            </a:r>
            <a:r>
              <a:rPr kumimoji="0" lang="fr-FR" sz="2300" dirty="0" err="1">
                <a:solidFill>
                  <a:srgbClr val="5F5F5F"/>
                </a:solidFill>
                <a:latin typeface="Arial" charset="0"/>
                <a:ea typeface="ヒラギノ角ゴ ProN W3"/>
                <a:cs typeface="ヒラギノ角ゴ ProN W3"/>
              </a:rPr>
              <a:t>particular</a:t>
            </a:r>
            <a:r>
              <a:rPr kumimoji="0" lang="fr-FR" sz="2300" dirty="0">
                <a:solidFill>
                  <a:srgbClr val="5F5F5F"/>
                </a:solidFill>
                <a:latin typeface="Arial" charset="0"/>
                <a:ea typeface="ヒラギノ角ゴ ProN W3"/>
                <a:cs typeface="ヒラギノ角ゴ ProN W3"/>
              </a:rPr>
              <a:t> Vertical EP</a:t>
            </a:r>
          </a:p>
          <a:p>
            <a:pPr marL="799351" lvl="1" indent="-342578" defTabSz="913543" eaLnBrk="0" fontAlgn="base" hangingPunct="0">
              <a:lnSpc>
                <a:spcPct val="150000"/>
              </a:lnSpc>
              <a:spcBef>
                <a:spcPct val="0"/>
              </a:spcBef>
              <a:spcAft>
                <a:spcPct val="0"/>
              </a:spcAft>
              <a:buFont typeface="Arial" panose="020B0604020202020204" pitchFamily="34" charset="0"/>
              <a:buChar char="•"/>
            </a:pPr>
            <a:r>
              <a:rPr kumimoji="0" lang="fr-FR" sz="2300" dirty="0">
                <a:solidFill>
                  <a:srgbClr val="5F5F5F"/>
                </a:solidFill>
                <a:latin typeface="Arial" charset="0"/>
                <a:ea typeface="ヒラギノ角ゴ ProN W3"/>
                <a:cs typeface="ヒラギノ角ゴ ProN W3"/>
              </a:rPr>
              <a:t>120°C </a:t>
            </a:r>
            <a:r>
              <a:rPr kumimoji="0" lang="fr-FR" sz="2300" dirty="0" err="1">
                <a:solidFill>
                  <a:srgbClr val="5F5F5F"/>
                </a:solidFill>
                <a:latin typeface="Arial" charset="0"/>
                <a:ea typeface="ヒラギノ角ゴ ProN W3"/>
                <a:cs typeface="ヒラギノ角ゴ ProN W3"/>
              </a:rPr>
              <a:t>baking</a:t>
            </a:r>
            <a:r>
              <a:rPr kumimoji="0" lang="fr-FR" sz="2300" dirty="0">
                <a:solidFill>
                  <a:srgbClr val="5F5F5F"/>
                </a:solidFill>
                <a:latin typeface="Arial" charset="0"/>
                <a:ea typeface="ヒラギノ角ゴ ProN W3"/>
                <a:cs typeface="ヒラギノ角ゴ ProN W3"/>
              </a:rPr>
              <a:t>, and in </a:t>
            </a:r>
            <a:r>
              <a:rPr kumimoji="0" lang="fr-FR" sz="2300" dirty="0" err="1">
                <a:solidFill>
                  <a:srgbClr val="5F5F5F"/>
                </a:solidFill>
                <a:latin typeface="Arial" charset="0"/>
                <a:ea typeface="ヒラギノ角ゴ ProN W3"/>
                <a:cs typeface="ヒラギノ角ゴ ProN W3"/>
              </a:rPr>
              <a:t>particular</a:t>
            </a:r>
            <a:r>
              <a:rPr kumimoji="0" lang="fr-FR" sz="2300" dirty="0">
                <a:solidFill>
                  <a:srgbClr val="5F5F5F"/>
                </a:solidFill>
                <a:latin typeface="Arial" charset="0"/>
                <a:ea typeface="ヒラギノ角ゴ ProN W3"/>
                <a:cs typeface="ヒラギノ角ゴ ProN W3"/>
              </a:rPr>
              <a:t> N2-infusion </a:t>
            </a:r>
            <a:r>
              <a:rPr kumimoji="0" lang="fr-FR" sz="2300" dirty="0" err="1">
                <a:solidFill>
                  <a:srgbClr val="5F5F5F"/>
                </a:solidFill>
                <a:latin typeface="Arial" charset="0"/>
                <a:ea typeface="ヒラギノ角ゴ ProN W3"/>
                <a:cs typeface="ヒラギノ角ゴ ProN W3"/>
              </a:rPr>
              <a:t>recipe</a:t>
            </a:r>
            <a:endParaRPr kumimoji="0" lang="fr-FR" sz="2300" dirty="0">
              <a:solidFill>
                <a:srgbClr val="5F5F5F"/>
              </a:solidFill>
              <a:latin typeface="Arial" charset="0"/>
              <a:ea typeface="ヒラギノ角ゴ ProN W3"/>
              <a:cs typeface="ヒラギノ角ゴ ProN W3"/>
            </a:endParaRPr>
          </a:p>
          <a:p>
            <a:pPr defTabSz="913543" eaLnBrk="0" fontAlgn="base" hangingPunct="0">
              <a:lnSpc>
                <a:spcPct val="150000"/>
              </a:lnSpc>
              <a:spcBef>
                <a:spcPct val="0"/>
              </a:spcBef>
              <a:spcAft>
                <a:spcPct val="0"/>
              </a:spcAft>
            </a:pPr>
            <a:endParaRPr kumimoji="0" lang="fr-FR" sz="2300" dirty="0">
              <a:solidFill>
                <a:srgbClr val="5F5F5F"/>
              </a:solidFill>
              <a:latin typeface="Arial" charset="0"/>
              <a:ea typeface="ヒラギノ角ゴ ProN W3"/>
              <a:cs typeface="ヒラギノ角ゴ ProN W3"/>
            </a:endParaRPr>
          </a:p>
          <a:p>
            <a:pPr defTabSz="913543" eaLnBrk="0" fontAlgn="base" hangingPunct="0">
              <a:lnSpc>
                <a:spcPct val="150000"/>
              </a:lnSpc>
              <a:spcBef>
                <a:spcPct val="0"/>
              </a:spcBef>
              <a:spcAft>
                <a:spcPct val="0"/>
              </a:spcAft>
            </a:pPr>
            <a:endParaRPr kumimoji="0" lang="fr-FR" sz="2300" dirty="0">
              <a:solidFill>
                <a:srgbClr val="5F5F5F"/>
              </a:solidFill>
              <a:latin typeface="Arial" charset="0"/>
              <a:ea typeface="ヒラギノ角ゴ ProN W3"/>
              <a:cs typeface="ヒラギノ角ゴ ProN W3"/>
            </a:endParaRPr>
          </a:p>
          <a:p>
            <a:pPr defTabSz="913543" eaLnBrk="0" fontAlgn="base" hangingPunct="0">
              <a:lnSpc>
                <a:spcPct val="150000"/>
              </a:lnSpc>
              <a:spcBef>
                <a:spcPct val="0"/>
              </a:spcBef>
              <a:spcAft>
                <a:spcPct val="0"/>
              </a:spcAft>
            </a:pPr>
            <a:endParaRPr kumimoji="0" lang="fr-FR" sz="2300" dirty="0">
              <a:solidFill>
                <a:srgbClr val="5F5F5F"/>
              </a:solidFill>
              <a:latin typeface="Arial" charset="0"/>
              <a:ea typeface="ヒラギノ角ゴ ProN W3"/>
              <a:cs typeface="ヒラギノ角ゴ ProN W3"/>
            </a:endParaRPr>
          </a:p>
          <a:p>
            <a:pPr defTabSz="913543" eaLnBrk="0" fontAlgn="base" hangingPunct="0">
              <a:lnSpc>
                <a:spcPct val="150000"/>
              </a:lnSpc>
              <a:spcBef>
                <a:spcPct val="0"/>
              </a:spcBef>
              <a:spcAft>
                <a:spcPct val="0"/>
              </a:spcAft>
            </a:pPr>
            <a:endParaRPr kumimoji="0" lang="fr-FR" sz="2300" dirty="0">
              <a:solidFill>
                <a:srgbClr val="5F5F5F"/>
              </a:solidFill>
              <a:latin typeface="Arial" charset="0"/>
              <a:ea typeface="ヒラギノ角ゴ ProN W3"/>
              <a:cs typeface="ヒラギノ角ゴ ProN W3"/>
            </a:endParaRPr>
          </a:p>
          <a:p>
            <a:pPr defTabSz="913543" eaLnBrk="0" fontAlgn="base" hangingPunct="0">
              <a:lnSpc>
                <a:spcPct val="150000"/>
              </a:lnSpc>
              <a:spcBef>
                <a:spcPct val="0"/>
              </a:spcBef>
              <a:spcAft>
                <a:spcPct val="0"/>
              </a:spcAft>
            </a:pPr>
            <a:endParaRPr kumimoji="0" lang="fr-FR" sz="2300" dirty="0">
              <a:solidFill>
                <a:srgbClr val="5F5F5F"/>
              </a:solidFill>
              <a:latin typeface="Arial" charset="0"/>
              <a:ea typeface="ヒラギノ角ゴ ProN W3"/>
              <a:cs typeface="ヒラギノ角ゴ ProN W3"/>
            </a:endParaRPr>
          </a:p>
          <a:p>
            <a:pPr defTabSz="913543" eaLnBrk="0" fontAlgn="base" hangingPunct="0">
              <a:lnSpc>
                <a:spcPct val="150000"/>
              </a:lnSpc>
              <a:spcBef>
                <a:spcPct val="0"/>
              </a:spcBef>
              <a:spcAft>
                <a:spcPct val="0"/>
              </a:spcAft>
            </a:pPr>
            <a:endParaRPr kumimoji="0" lang="fr-FR" sz="2300" dirty="0">
              <a:solidFill>
                <a:srgbClr val="5F5F5F"/>
              </a:solidFill>
              <a:latin typeface="Arial" charset="0"/>
              <a:ea typeface="ヒラギノ角ゴ ProN W3"/>
              <a:cs typeface="ヒラギノ角ゴ ProN W3"/>
            </a:endParaRPr>
          </a:p>
          <a:p>
            <a:pPr defTabSz="913543" eaLnBrk="0" fontAlgn="base" hangingPunct="0">
              <a:lnSpc>
                <a:spcPct val="150000"/>
              </a:lnSpc>
              <a:spcBef>
                <a:spcPct val="0"/>
              </a:spcBef>
              <a:spcAft>
                <a:spcPct val="0"/>
              </a:spcAft>
            </a:pPr>
            <a:r>
              <a:rPr kumimoji="0" lang="fr-FR" sz="2300" dirty="0">
                <a:solidFill>
                  <a:srgbClr val="5F5F5F"/>
                </a:solidFill>
                <a:latin typeface="Arial" charset="0"/>
                <a:ea typeface="ヒラギノ角ゴ ProN W3"/>
                <a:cs typeface="ヒラギノ角ゴ ProN W3"/>
              </a:rPr>
              <a:t>CEA </a:t>
            </a:r>
            <a:r>
              <a:rPr kumimoji="0" lang="fr-FR" sz="2300" dirty="0" err="1">
                <a:solidFill>
                  <a:srgbClr val="5F5F5F"/>
                </a:solidFill>
                <a:latin typeface="Arial" charset="0"/>
                <a:ea typeface="ヒラギノ角ゴ ProN W3"/>
                <a:cs typeface="ヒラギノ角ゴ ProN W3"/>
              </a:rPr>
              <a:t>can</a:t>
            </a:r>
            <a:r>
              <a:rPr kumimoji="0" lang="fr-FR" sz="2300" dirty="0">
                <a:solidFill>
                  <a:srgbClr val="5F5F5F"/>
                </a:solidFill>
                <a:latin typeface="Arial" charset="0"/>
                <a:ea typeface="ヒラギノ角ゴ ProN W3"/>
                <a:cs typeface="ヒラギノ角ゴ ProN W3"/>
              </a:rPr>
              <a:t> </a:t>
            </a:r>
            <a:r>
              <a:rPr kumimoji="0" lang="fr-FR" sz="2300" dirty="0" err="1">
                <a:solidFill>
                  <a:srgbClr val="5F5F5F"/>
                </a:solidFill>
                <a:latin typeface="Arial" charset="0"/>
                <a:ea typeface="ヒラギノ角ゴ ProN W3"/>
                <a:cs typeface="ヒラギノ角ゴ ProN W3"/>
              </a:rPr>
              <a:t>join</a:t>
            </a:r>
            <a:r>
              <a:rPr kumimoji="0" lang="fr-FR" sz="2300" dirty="0">
                <a:solidFill>
                  <a:srgbClr val="5F5F5F"/>
                </a:solidFill>
                <a:latin typeface="Arial" charset="0"/>
                <a:ea typeface="ヒラギノ角ゴ ProN W3"/>
                <a:cs typeface="ヒラギノ角ゴ ProN W3"/>
              </a:rPr>
              <a:t> in an international collaboration on </a:t>
            </a:r>
            <a:r>
              <a:rPr kumimoji="0" lang="fr-FR" sz="2300" dirty="0" err="1">
                <a:solidFill>
                  <a:srgbClr val="5F5F5F"/>
                </a:solidFill>
                <a:latin typeface="Arial" charset="0"/>
                <a:ea typeface="ヒラギノ角ゴ ProN W3"/>
                <a:cs typeface="ヒラギノ角ゴ ProN W3"/>
              </a:rPr>
              <a:t>these</a:t>
            </a:r>
            <a:r>
              <a:rPr kumimoji="0" lang="fr-FR" sz="2300" dirty="0">
                <a:solidFill>
                  <a:srgbClr val="5F5F5F"/>
                </a:solidFill>
                <a:latin typeface="Arial" charset="0"/>
                <a:ea typeface="ヒラギノ角ゴ ProN W3"/>
                <a:cs typeface="ヒラギノ角ゴ ProN W3"/>
              </a:rPr>
              <a:t> topics.</a:t>
            </a: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09050" y="2417358"/>
            <a:ext cx="2646246" cy="3256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2102338" y="2417358"/>
            <a:ext cx="2314468" cy="3256919"/>
          </a:xfrm>
          <a:prstGeom prst="rect">
            <a:avLst/>
          </a:prstGeom>
        </p:spPr>
      </p:pic>
      <p:sp>
        <p:nvSpPr>
          <p:cNvPr id="13" name="角丸四角形 12"/>
          <p:cNvSpPr/>
          <p:nvPr/>
        </p:nvSpPr>
        <p:spPr bwMode="auto">
          <a:xfrm>
            <a:off x="308993" y="1365153"/>
            <a:ext cx="9183706" cy="916889"/>
          </a:xfrm>
          <a:prstGeom prst="roundRect">
            <a:avLst/>
          </a:prstGeom>
          <a:noFill/>
          <a:ln w="25400" cap="flat" cmpd="sng" algn="ctr">
            <a:solidFill>
              <a:srgbClr val="FF0000"/>
            </a:solidFill>
            <a:prstDash val="solid"/>
            <a:round/>
            <a:headEnd type="none" w="med" len="med"/>
            <a:tailEnd type="none" w="med" len="med"/>
          </a:ln>
          <a:effectLst/>
        </p:spPr>
        <p:txBody>
          <a:bodyPr vert="horz" wrap="square" lIns="91432" tIns="45716" rIns="91432" bIns="45716" numCol="1" spcCol="0" rtlCol="0" anchor="t" anchorCtr="0" compatLnSpc="1">
            <a:prstTxWarp prst="textNoShape">
              <a:avLst/>
            </a:prstTxWarp>
          </a:bodyPr>
          <a:lstStyle/>
          <a:p>
            <a:pPr algn="ctr" defTabSz="914322" fontAlgn="base">
              <a:spcBef>
                <a:spcPct val="0"/>
              </a:spcBef>
              <a:spcAft>
                <a:spcPct val="0"/>
              </a:spcAft>
            </a:pPr>
            <a:endParaRPr kumimoji="0" lang="ja-JP" altLang="en-US" sz="4200">
              <a:solidFill>
                <a:srgbClr val="000000"/>
              </a:solidFill>
              <a:latin typeface="Gill Sans" charset="0"/>
              <a:ea typeface="ヒラギノ角ゴ ProN W3" charset="0"/>
              <a:cs typeface="ヒラギノ角ゴ ProN W3" charset="0"/>
              <a:sym typeface="Gill Sans" charset="0"/>
            </a:endParaRPr>
          </a:p>
        </p:txBody>
      </p:sp>
    </p:spTree>
    <p:extLst>
      <p:ext uri="{BB962C8B-B14F-4D97-AF65-F5344CB8AC3E}">
        <p14:creationId xmlns:p14="http://schemas.microsoft.com/office/powerpoint/2010/main" val="535396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900">
                <a:solidFill>
                  <a:schemeClr val="tx1"/>
                </a:solidFill>
                <a:latin typeface="Arial" charset="0"/>
                <a:ea typeface="ＭＳ Ｐゴシック" charset="-128"/>
              </a:defRPr>
            </a:lvl1pPr>
            <a:lvl2pPr marL="742254" indent="-285481" eaLnBrk="0" hangingPunct="0">
              <a:defRPr sz="900">
                <a:solidFill>
                  <a:schemeClr val="tx1"/>
                </a:solidFill>
                <a:latin typeface="Arial" charset="0"/>
                <a:ea typeface="ＭＳ Ｐゴシック" charset="-128"/>
              </a:defRPr>
            </a:lvl2pPr>
            <a:lvl3pPr marL="1141929" indent="-228382" eaLnBrk="0" hangingPunct="0">
              <a:defRPr sz="900">
                <a:solidFill>
                  <a:schemeClr val="tx1"/>
                </a:solidFill>
                <a:latin typeface="Arial" charset="0"/>
                <a:ea typeface="ＭＳ Ｐゴシック" charset="-128"/>
              </a:defRPr>
            </a:lvl3pPr>
            <a:lvl4pPr marL="1598700" indent="-228382" eaLnBrk="0" hangingPunct="0">
              <a:defRPr sz="900">
                <a:solidFill>
                  <a:schemeClr val="tx1"/>
                </a:solidFill>
                <a:latin typeface="Arial" charset="0"/>
                <a:ea typeface="ＭＳ Ｐゴシック" charset="-128"/>
              </a:defRPr>
            </a:lvl4pPr>
            <a:lvl5pPr marL="2055472" indent="-228382" eaLnBrk="0" hangingPunct="0">
              <a:defRPr sz="900">
                <a:solidFill>
                  <a:schemeClr val="tx1"/>
                </a:solidFill>
                <a:latin typeface="Arial" charset="0"/>
                <a:ea typeface="ＭＳ Ｐゴシック" charset="-128"/>
              </a:defRPr>
            </a:lvl5pPr>
            <a:lvl6pPr marL="2512244" indent="-228382" eaLnBrk="0" fontAlgn="base" hangingPunct="0">
              <a:spcBef>
                <a:spcPct val="20000"/>
              </a:spcBef>
              <a:spcAft>
                <a:spcPct val="0"/>
              </a:spcAft>
              <a:buClr>
                <a:srgbClr val="F8B323"/>
              </a:buClr>
              <a:buFont typeface="Wingdings" charset="2"/>
              <a:buChar char="n"/>
              <a:defRPr sz="900">
                <a:solidFill>
                  <a:schemeClr val="tx1"/>
                </a:solidFill>
                <a:latin typeface="Arial" charset="0"/>
                <a:ea typeface="ＭＳ Ｐゴシック" charset="-128"/>
              </a:defRPr>
            </a:lvl6pPr>
            <a:lvl7pPr marL="2969015" indent="-228382" eaLnBrk="0" fontAlgn="base" hangingPunct="0">
              <a:spcBef>
                <a:spcPct val="20000"/>
              </a:spcBef>
              <a:spcAft>
                <a:spcPct val="0"/>
              </a:spcAft>
              <a:buClr>
                <a:srgbClr val="F8B323"/>
              </a:buClr>
              <a:buFont typeface="Wingdings" charset="2"/>
              <a:buChar char="n"/>
              <a:defRPr sz="900">
                <a:solidFill>
                  <a:schemeClr val="tx1"/>
                </a:solidFill>
                <a:latin typeface="Arial" charset="0"/>
                <a:ea typeface="ＭＳ Ｐゴシック" charset="-128"/>
              </a:defRPr>
            </a:lvl7pPr>
            <a:lvl8pPr marL="3425786" indent="-228382" eaLnBrk="0" fontAlgn="base" hangingPunct="0">
              <a:spcBef>
                <a:spcPct val="20000"/>
              </a:spcBef>
              <a:spcAft>
                <a:spcPct val="0"/>
              </a:spcAft>
              <a:buClr>
                <a:srgbClr val="F8B323"/>
              </a:buClr>
              <a:buFont typeface="Wingdings" charset="2"/>
              <a:buChar char="n"/>
              <a:defRPr sz="900">
                <a:solidFill>
                  <a:schemeClr val="tx1"/>
                </a:solidFill>
                <a:latin typeface="Arial" charset="0"/>
                <a:ea typeface="ＭＳ Ｐゴシック" charset="-128"/>
              </a:defRPr>
            </a:lvl8pPr>
            <a:lvl9pPr marL="3882558" indent="-228382" eaLnBrk="0" fontAlgn="base" hangingPunct="0">
              <a:spcBef>
                <a:spcPct val="20000"/>
              </a:spcBef>
              <a:spcAft>
                <a:spcPct val="0"/>
              </a:spcAft>
              <a:buClr>
                <a:srgbClr val="F8B323"/>
              </a:buClr>
              <a:buFont typeface="Wingdings" charset="2"/>
              <a:buChar char="n"/>
              <a:defRPr sz="900">
                <a:solidFill>
                  <a:schemeClr val="tx1"/>
                </a:solidFill>
                <a:latin typeface="Arial" charset="0"/>
                <a:ea typeface="ＭＳ Ｐゴシック" charset="-128"/>
              </a:defRPr>
            </a:lvl9pPr>
          </a:lstStyle>
          <a:p>
            <a:fld id="{9C4C6F08-9B1E-41A3-93A4-1C0175097541}" type="slidenum">
              <a:rPr lang="en-GB" sz="1100">
                <a:solidFill>
                  <a:srgbClr val="FFFFFF"/>
                </a:solidFill>
              </a:rPr>
              <a:pPr/>
              <a:t>29</a:t>
            </a:fld>
            <a:endParaRPr lang="en-GB" sz="1100">
              <a:solidFill>
                <a:srgbClr val="FFFFFF"/>
              </a:solidFill>
            </a:endParaRPr>
          </a:p>
        </p:txBody>
      </p:sp>
      <p:sp>
        <p:nvSpPr>
          <p:cNvPr id="6" name="Rectangle 2"/>
          <p:cNvSpPr>
            <a:spLocks noGrp="1" noChangeArrowheads="1"/>
          </p:cNvSpPr>
          <p:nvPr>
            <p:ph type="title"/>
          </p:nvPr>
        </p:nvSpPr>
        <p:spPr>
          <a:xfrm>
            <a:off x="1310003" y="472332"/>
            <a:ext cx="7979179" cy="544928"/>
          </a:xfrm>
        </p:spPr>
        <p:txBody>
          <a:bodyPr anchor="ctr"/>
          <a:lstStyle/>
          <a:p>
            <a:pPr eaLnBrk="1" hangingPunct="1"/>
            <a:r>
              <a:rPr lang="en-GB" sz="2000" dirty="0">
                <a:solidFill>
                  <a:srgbClr val="FF6600"/>
                </a:solidFill>
              </a:rPr>
              <a:t>Coupler R&amp;D at LAL</a:t>
            </a:r>
            <a:r>
              <a:rPr lang="en-US" sz="2000" dirty="0">
                <a:solidFill>
                  <a:srgbClr val="FF6600"/>
                </a:solidFill>
              </a:rPr>
              <a:t>:</a:t>
            </a:r>
          </a:p>
        </p:txBody>
      </p:sp>
      <p:sp>
        <p:nvSpPr>
          <p:cNvPr id="8" name="ZoneTexte 7"/>
          <p:cNvSpPr txBox="1"/>
          <p:nvPr/>
        </p:nvSpPr>
        <p:spPr>
          <a:xfrm>
            <a:off x="193343" y="1679412"/>
            <a:ext cx="9607541" cy="4085645"/>
          </a:xfrm>
          <a:prstGeom prst="rect">
            <a:avLst/>
          </a:prstGeom>
          <a:noFill/>
        </p:spPr>
        <p:txBody>
          <a:bodyPr wrap="square" lIns="91353" tIns="45676" rIns="91353" bIns="45676" rtlCol="0">
            <a:spAutoFit/>
          </a:bodyPr>
          <a:lstStyle/>
          <a:p>
            <a:pPr defTabSz="913543" fontAlgn="base">
              <a:lnSpc>
                <a:spcPct val="150000"/>
              </a:lnSpc>
              <a:spcBef>
                <a:spcPct val="20000"/>
              </a:spcBef>
              <a:spcAft>
                <a:spcPct val="0"/>
              </a:spcAft>
              <a:buClr>
                <a:srgbClr val="F8B323"/>
              </a:buClr>
              <a:buSzPct val="70000"/>
              <a:buFont typeface="Wingdings" charset="2"/>
              <a:buChar char="n"/>
            </a:pPr>
            <a:r>
              <a:rPr kumimoji="0" lang="en-GB" dirty="0" smtClean="0">
                <a:solidFill>
                  <a:srgbClr val="261748"/>
                </a:solidFill>
                <a:latin typeface="Arial" charset="0"/>
                <a:ea typeface="ＭＳ Ｐゴシック"/>
              </a:rPr>
              <a:t> In-depth investigation on the lightening observed during the RF conditioning in some XFEL couplers: Origin, impact on coupler and how to supress it.   </a:t>
            </a:r>
          </a:p>
          <a:p>
            <a:pPr defTabSz="913543" fontAlgn="base">
              <a:lnSpc>
                <a:spcPct val="150000"/>
              </a:lnSpc>
              <a:spcBef>
                <a:spcPct val="20000"/>
              </a:spcBef>
              <a:spcAft>
                <a:spcPct val="0"/>
              </a:spcAft>
              <a:buClr>
                <a:srgbClr val="F8B323"/>
              </a:buClr>
              <a:buSzPct val="70000"/>
              <a:buFont typeface="Wingdings" charset="2"/>
              <a:buChar char="n"/>
            </a:pPr>
            <a:r>
              <a:rPr kumimoji="0" lang="en-GB" dirty="0" smtClean="0">
                <a:solidFill>
                  <a:srgbClr val="261748"/>
                </a:solidFill>
                <a:latin typeface="Arial" charset="0"/>
                <a:ea typeface="ＭＳ Ｐゴシック"/>
              </a:rPr>
              <a:t> Test on a “new” </a:t>
            </a:r>
            <a:r>
              <a:rPr kumimoji="0" lang="en-GB" dirty="0" err="1" smtClean="0">
                <a:solidFill>
                  <a:srgbClr val="261748"/>
                </a:solidFill>
                <a:latin typeface="Arial" charset="0"/>
                <a:ea typeface="ＭＳ Ｐゴシック"/>
              </a:rPr>
              <a:t>multipactor</a:t>
            </a:r>
            <a:r>
              <a:rPr kumimoji="0" lang="en-GB" dirty="0" smtClean="0">
                <a:solidFill>
                  <a:srgbClr val="261748"/>
                </a:solidFill>
                <a:latin typeface="Arial" charset="0"/>
                <a:ea typeface="ＭＳ Ｐゴシック"/>
              </a:rPr>
              <a:t> suppressor thin layer on ceramic: Cr</a:t>
            </a:r>
            <a:r>
              <a:rPr kumimoji="0" lang="en-GB" baseline="-25000" dirty="0" smtClean="0">
                <a:solidFill>
                  <a:srgbClr val="261748"/>
                </a:solidFill>
                <a:latin typeface="Arial" charset="0"/>
                <a:ea typeface="ＭＳ Ｐゴシック"/>
              </a:rPr>
              <a:t>2</a:t>
            </a:r>
            <a:r>
              <a:rPr kumimoji="0" lang="en-GB" dirty="0" smtClean="0">
                <a:solidFill>
                  <a:srgbClr val="261748"/>
                </a:solidFill>
                <a:latin typeface="Arial" charset="0"/>
                <a:ea typeface="ＭＳ Ｐゴシック"/>
              </a:rPr>
              <a:t>O</a:t>
            </a:r>
            <a:r>
              <a:rPr kumimoji="0" lang="en-GB" baseline="-25000" dirty="0" smtClean="0">
                <a:solidFill>
                  <a:srgbClr val="261748"/>
                </a:solidFill>
                <a:latin typeface="Arial" charset="0"/>
                <a:ea typeface="ＭＳ Ｐゴシック"/>
              </a:rPr>
              <a:t>3</a:t>
            </a:r>
            <a:r>
              <a:rPr kumimoji="0" lang="en-GB" dirty="0" smtClean="0">
                <a:solidFill>
                  <a:srgbClr val="261748"/>
                </a:solidFill>
                <a:latin typeface="Arial" charset="0"/>
                <a:ea typeface="ＭＳ Ｐゴシック"/>
              </a:rPr>
              <a:t>.</a:t>
            </a:r>
          </a:p>
          <a:p>
            <a:pPr defTabSz="913543" fontAlgn="base">
              <a:lnSpc>
                <a:spcPct val="150000"/>
              </a:lnSpc>
              <a:spcBef>
                <a:spcPct val="20000"/>
              </a:spcBef>
              <a:spcAft>
                <a:spcPct val="0"/>
              </a:spcAft>
              <a:buClr>
                <a:srgbClr val="F8B323"/>
              </a:buClr>
              <a:buSzPct val="70000"/>
              <a:buFont typeface="Wingdings" charset="2"/>
              <a:buChar char="n"/>
            </a:pPr>
            <a:r>
              <a:rPr kumimoji="0" lang="en-GB" dirty="0">
                <a:solidFill>
                  <a:srgbClr val="261748"/>
                </a:solidFill>
                <a:latin typeface="Arial" charset="0"/>
                <a:ea typeface="ＭＳ Ｐゴシック"/>
              </a:rPr>
              <a:t> </a:t>
            </a:r>
            <a:r>
              <a:rPr kumimoji="0" lang="en-GB" dirty="0" smtClean="0">
                <a:solidFill>
                  <a:srgbClr val="261748"/>
                </a:solidFill>
                <a:latin typeface="Arial" charset="0"/>
                <a:ea typeface="ＭＳ Ｐゴシック"/>
              </a:rPr>
              <a:t>Impact of different finishing processes (Brushing, </a:t>
            </a:r>
            <a:r>
              <a:rPr kumimoji="0" lang="en-GB" dirty="0">
                <a:solidFill>
                  <a:srgbClr val="261748"/>
                </a:solidFill>
                <a:latin typeface="Arial" charset="0"/>
                <a:ea typeface="ＭＳ Ｐゴシック"/>
              </a:rPr>
              <a:t>g</a:t>
            </a:r>
            <a:r>
              <a:rPr kumimoji="0" lang="en-GB" dirty="0" smtClean="0">
                <a:solidFill>
                  <a:srgbClr val="261748"/>
                </a:solidFill>
                <a:latin typeface="Arial" charset="0"/>
                <a:ea typeface="ＭＳ Ｐゴシック"/>
              </a:rPr>
              <a:t>lass bead blasting, burnishing…) on copper plated surface roughness, RRR and SEY. </a:t>
            </a:r>
          </a:p>
          <a:p>
            <a:pPr defTabSz="913543" fontAlgn="base">
              <a:lnSpc>
                <a:spcPct val="150000"/>
              </a:lnSpc>
              <a:spcBef>
                <a:spcPct val="20000"/>
              </a:spcBef>
              <a:spcAft>
                <a:spcPct val="0"/>
              </a:spcAft>
              <a:buClr>
                <a:srgbClr val="F8B323"/>
              </a:buClr>
              <a:buSzPct val="70000"/>
              <a:buFont typeface="Wingdings" charset="2"/>
              <a:buChar char="n"/>
            </a:pPr>
            <a:r>
              <a:rPr kumimoji="0" lang="en-GB" dirty="0">
                <a:solidFill>
                  <a:srgbClr val="261748"/>
                </a:solidFill>
                <a:latin typeface="Arial" charset="0"/>
                <a:ea typeface="ＭＳ Ｐゴシック"/>
              </a:rPr>
              <a:t> </a:t>
            </a:r>
            <a:r>
              <a:rPr kumimoji="0" lang="en-GB" dirty="0" smtClean="0">
                <a:solidFill>
                  <a:srgbClr val="261748"/>
                </a:solidFill>
                <a:latin typeface="Arial" charset="0"/>
                <a:ea typeface="ＭＳ Ｐゴシック"/>
              </a:rPr>
              <a:t>Coupler </a:t>
            </a:r>
            <a:r>
              <a:rPr kumimoji="0" lang="en-GB" dirty="0">
                <a:solidFill>
                  <a:srgbClr val="261748"/>
                </a:solidFill>
                <a:latin typeface="Arial" charset="0"/>
                <a:ea typeface="ＭＳ Ｐゴシック"/>
              </a:rPr>
              <a:t>cleaning-rinsing-drying procedure </a:t>
            </a:r>
            <a:r>
              <a:rPr kumimoji="0" lang="en-GB" dirty="0" err="1">
                <a:solidFill>
                  <a:srgbClr val="261748"/>
                </a:solidFill>
                <a:latin typeface="Arial" charset="0"/>
                <a:ea typeface="ＭＳ Ｐゴシック"/>
              </a:rPr>
              <a:t>automatization</a:t>
            </a:r>
            <a:r>
              <a:rPr kumimoji="0" lang="en-GB" dirty="0">
                <a:solidFill>
                  <a:srgbClr val="261748"/>
                </a:solidFill>
                <a:latin typeface="Arial" charset="0"/>
                <a:ea typeface="ＭＳ Ｐゴシック"/>
              </a:rPr>
              <a:t>: to avoid operator dependence, guarantee the process </a:t>
            </a:r>
            <a:r>
              <a:rPr kumimoji="0" lang="en-GB" dirty="0" smtClean="0">
                <a:solidFill>
                  <a:srgbClr val="261748"/>
                </a:solidFill>
                <a:latin typeface="Arial" charset="0"/>
                <a:ea typeface="ＭＳ Ｐゴシック"/>
              </a:rPr>
              <a:t>repeatability </a:t>
            </a:r>
            <a:r>
              <a:rPr kumimoji="0" lang="en-GB" dirty="0">
                <a:solidFill>
                  <a:srgbClr val="261748"/>
                </a:solidFill>
                <a:latin typeface="Arial" charset="0"/>
                <a:ea typeface="ＭＳ Ｐゴシック"/>
              </a:rPr>
              <a:t>and save time and money. </a:t>
            </a:r>
            <a:endParaRPr kumimoji="0" lang="en-GB" dirty="0" smtClean="0">
              <a:solidFill>
                <a:srgbClr val="261748"/>
              </a:solidFill>
              <a:latin typeface="Arial" charset="0"/>
              <a:ea typeface="ＭＳ Ｐゴシック"/>
            </a:endParaRPr>
          </a:p>
          <a:p>
            <a:pPr defTabSz="913543" fontAlgn="base">
              <a:lnSpc>
                <a:spcPct val="150000"/>
              </a:lnSpc>
              <a:spcBef>
                <a:spcPct val="20000"/>
              </a:spcBef>
              <a:spcAft>
                <a:spcPct val="0"/>
              </a:spcAft>
              <a:buClr>
                <a:srgbClr val="F8B323"/>
              </a:buClr>
              <a:buSzPct val="70000"/>
              <a:buFont typeface="Wingdings" charset="2"/>
              <a:buChar char="n"/>
            </a:pPr>
            <a:r>
              <a:rPr kumimoji="0" lang="en-GB" dirty="0" smtClean="0">
                <a:solidFill>
                  <a:srgbClr val="261748"/>
                </a:solidFill>
                <a:latin typeface="Arial" charset="0"/>
                <a:ea typeface="ＭＳ Ｐゴシック"/>
              </a:rPr>
              <a:t> Mechanical design, thermal and RF studies of coupler operating in CW mode.   </a:t>
            </a:r>
          </a:p>
          <a:p>
            <a:pPr defTabSz="913543" fontAlgn="base">
              <a:lnSpc>
                <a:spcPct val="150000"/>
              </a:lnSpc>
              <a:spcBef>
                <a:spcPct val="20000"/>
              </a:spcBef>
              <a:spcAft>
                <a:spcPct val="0"/>
              </a:spcAft>
              <a:buClr>
                <a:srgbClr val="F8B323"/>
              </a:buClr>
              <a:buSzPct val="70000"/>
            </a:pPr>
            <a:endParaRPr kumimoji="0" lang="en-GB" dirty="0" smtClean="0">
              <a:solidFill>
                <a:srgbClr val="261748"/>
              </a:solidFill>
              <a:latin typeface="Arial" charset="0"/>
              <a:ea typeface="ＭＳ Ｐゴシック"/>
            </a:endParaRPr>
          </a:p>
        </p:txBody>
      </p:sp>
      <p:sp>
        <p:nvSpPr>
          <p:cNvPr id="5" name="角丸四角形 4"/>
          <p:cNvSpPr/>
          <p:nvPr/>
        </p:nvSpPr>
        <p:spPr bwMode="auto">
          <a:xfrm>
            <a:off x="193335" y="2642002"/>
            <a:ext cx="9299364" cy="2254872"/>
          </a:xfrm>
          <a:prstGeom prst="roundRect">
            <a:avLst/>
          </a:prstGeom>
          <a:noFill/>
          <a:ln w="25400" cap="flat" cmpd="sng" algn="ctr">
            <a:solidFill>
              <a:srgbClr val="FF0000"/>
            </a:solidFill>
            <a:prstDash val="solid"/>
            <a:round/>
            <a:headEnd type="none" w="med" len="med"/>
            <a:tailEnd type="none" w="med" len="med"/>
          </a:ln>
          <a:effectLst/>
        </p:spPr>
        <p:txBody>
          <a:bodyPr vert="horz" wrap="square" lIns="91432" tIns="45716" rIns="91432" bIns="45716" numCol="1" spcCol="0" rtlCol="0" anchor="t" anchorCtr="0" compatLnSpc="1">
            <a:prstTxWarp prst="textNoShape">
              <a:avLst/>
            </a:prstTxWarp>
          </a:bodyPr>
          <a:lstStyle/>
          <a:p>
            <a:pPr algn="ctr" defTabSz="914322" fontAlgn="base">
              <a:spcBef>
                <a:spcPct val="0"/>
              </a:spcBef>
              <a:spcAft>
                <a:spcPct val="0"/>
              </a:spcAft>
            </a:pPr>
            <a:endParaRPr kumimoji="0" lang="ja-JP" altLang="en-US" sz="4200">
              <a:solidFill>
                <a:srgbClr val="000000"/>
              </a:solidFill>
              <a:latin typeface="Gill Sans" charset="0"/>
              <a:ea typeface="ヒラギノ角ゴ ProN W3" charset="0"/>
              <a:cs typeface="ヒラギノ角ゴ ProN W3" charset="0"/>
              <a:sym typeface="Gill Sans" charset="0"/>
            </a:endParaRPr>
          </a:p>
        </p:txBody>
      </p:sp>
    </p:spTree>
    <p:extLst>
      <p:ext uri="{BB962C8B-B14F-4D97-AF65-F5344CB8AC3E}">
        <p14:creationId xmlns:p14="http://schemas.microsoft.com/office/powerpoint/2010/main" val="407112149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4900" b="1" dirty="0"/>
              <a:t>Agenda</a:t>
            </a:r>
            <a:br>
              <a:rPr lang="en-US" altLang="ja-JP" sz="4900" b="1" dirty="0"/>
            </a:br>
            <a:r>
              <a:rPr lang="en-US" altLang="ja-JP" sz="3600" dirty="0"/>
              <a:t>SRF Mini-Workshop, 6 Dec. 2016 </a:t>
            </a:r>
            <a:endParaRPr lang="ja-JP" altLang="en-US" sz="3600" dirty="0"/>
          </a:p>
        </p:txBody>
      </p:sp>
      <p:sp>
        <p:nvSpPr>
          <p:cNvPr id="4" name="コンテンツ プレースホルダー 3"/>
          <p:cNvSpPr>
            <a:spLocks noGrp="1"/>
          </p:cNvSpPr>
          <p:nvPr>
            <p:ph sz="half" idx="1"/>
          </p:nvPr>
        </p:nvSpPr>
        <p:spPr>
          <a:xfrm>
            <a:off x="329134" y="1600203"/>
            <a:ext cx="4375150" cy="4749228"/>
          </a:xfrm>
          <a:ln>
            <a:solidFill>
              <a:srgbClr val="5B9BD5"/>
            </a:solidFill>
          </a:ln>
        </p:spPr>
        <p:txBody>
          <a:bodyPr>
            <a:normAutofit fontScale="92500" lnSpcReduction="20000"/>
          </a:bodyPr>
          <a:lstStyle/>
          <a:p>
            <a:pPr marL="0" indent="0">
              <a:buNone/>
            </a:pPr>
            <a:r>
              <a:rPr lang="en-US" altLang="ja-JP" sz="2000" dirty="0"/>
              <a:t>Introduction			L. Evans</a:t>
            </a:r>
          </a:p>
          <a:p>
            <a:pPr marL="0" indent="0">
              <a:buNone/>
            </a:pPr>
            <a:endParaRPr lang="en-US" altLang="ja-JP" sz="2000" dirty="0"/>
          </a:p>
          <a:p>
            <a:pPr marL="0" indent="0">
              <a:buNone/>
            </a:pPr>
            <a:r>
              <a:rPr lang="en-US" altLang="ja-JP" sz="2000" u="sng" dirty="0"/>
              <a:t>Plans at: </a:t>
            </a:r>
          </a:p>
          <a:p>
            <a:pPr marL="0" indent="0">
              <a:buNone/>
            </a:pPr>
            <a:endParaRPr lang="en-US" altLang="ja-JP" sz="2000" dirty="0"/>
          </a:p>
          <a:p>
            <a:pPr marL="0" indent="0">
              <a:buNone/>
            </a:pPr>
            <a:r>
              <a:rPr lang="en-US" altLang="ja-JP" sz="2000" dirty="0"/>
              <a:t> </a:t>
            </a:r>
            <a:r>
              <a:rPr lang="en-US" altLang="ja-JP" sz="2000" dirty="0">
                <a:solidFill>
                  <a:srgbClr val="3366FF"/>
                </a:solidFill>
              </a:rPr>
              <a:t> </a:t>
            </a:r>
            <a:r>
              <a:rPr lang="en-US" altLang="ja-JP" sz="2000" dirty="0" err="1">
                <a:solidFill>
                  <a:srgbClr val="3366FF"/>
                </a:solidFill>
              </a:rPr>
              <a:t>Fermilab</a:t>
            </a:r>
            <a:r>
              <a:rPr lang="en-US" altLang="ja-JP" sz="2000" dirty="0">
                <a:solidFill>
                  <a:srgbClr val="3366FF"/>
                </a:solidFill>
              </a:rPr>
              <a:t>			N. </a:t>
            </a:r>
            <a:r>
              <a:rPr lang="en-US" altLang="ja-JP" sz="2000" dirty="0" err="1">
                <a:solidFill>
                  <a:srgbClr val="3366FF"/>
                </a:solidFill>
              </a:rPr>
              <a:t>Solyak</a:t>
            </a:r>
            <a:endParaRPr lang="en-US" altLang="ja-JP" sz="2000" dirty="0">
              <a:solidFill>
                <a:srgbClr val="3366FF"/>
              </a:solidFill>
            </a:endParaRPr>
          </a:p>
          <a:p>
            <a:pPr marL="0" indent="0">
              <a:buNone/>
            </a:pPr>
            <a:r>
              <a:rPr lang="en-US" altLang="ja-JP" sz="2000" dirty="0">
                <a:solidFill>
                  <a:srgbClr val="3366FF"/>
                </a:solidFill>
              </a:rPr>
              <a:t>  </a:t>
            </a:r>
            <a:r>
              <a:rPr lang="en-US" altLang="ja-JP" sz="2000" dirty="0" err="1">
                <a:solidFill>
                  <a:srgbClr val="3366FF"/>
                </a:solidFill>
              </a:rPr>
              <a:t>JLab</a:t>
            </a:r>
            <a:r>
              <a:rPr lang="en-US" altLang="ja-JP" sz="2000" dirty="0">
                <a:solidFill>
                  <a:srgbClr val="3366FF"/>
                </a:solidFill>
              </a:rPr>
              <a:t>				B. </a:t>
            </a:r>
            <a:r>
              <a:rPr lang="en-US" altLang="ja-JP" sz="2000" dirty="0" err="1">
                <a:solidFill>
                  <a:srgbClr val="3366FF"/>
                </a:solidFill>
              </a:rPr>
              <a:t>Rimmer</a:t>
            </a:r>
            <a:endParaRPr lang="en-US" altLang="ja-JP" sz="2000" dirty="0">
              <a:solidFill>
                <a:srgbClr val="3366FF"/>
              </a:solidFill>
            </a:endParaRPr>
          </a:p>
          <a:p>
            <a:pPr marL="0" indent="0">
              <a:buNone/>
            </a:pPr>
            <a:r>
              <a:rPr lang="en-US" altLang="ja-JP" sz="2000" dirty="0">
                <a:solidFill>
                  <a:srgbClr val="3366FF"/>
                </a:solidFill>
              </a:rPr>
              <a:t>  DESY				W-D. Moeller </a:t>
            </a:r>
          </a:p>
          <a:p>
            <a:pPr marL="0" indent="0">
              <a:buNone/>
            </a:pPr>
            <a:r>
              <a:rPr lang="en-US" altLang="ja-JP" sz="2000" dirty="0">
                <a:solidFill>
                  <a:srgbClr val="3366FF"/>
                </a:solidFill>
              </a:rPr>
              <a:t>  INFN-LASA			C. </a:t>
            </a:r>
            <a:r>
              <a:rPr lang="en-US" altLang="ja-JP" sz="2000" dirty="0" err="1">
                <a:solidFill>
                  <a:srgbClr val="3366FF"/>
                </a:solidFill>
              </a:rPr>
              <a:t>Pagani</a:t>
            </a:r>
            <a:endParaRPr lang="en-US" altLang="ja-JP" sz="2000" dirty="0">
              <a:solidFill>
                <a:srgbClr val="3366FF"/>
              </a:solidFill>
            </a:endParaRPr>
          </a:p>
          <a:p>
            <a:pPr marL="0" indent="0">
              <a:buNone/>
            </a:pPr>
            <a:r>
              <a:rPr lang="en-US" altLang="ja-JP" sz="2000" dirty="0">
                <a:solidFill>
                  <a:srgbClr val="3366FF"/>
                </a:solidFill>
              </a:rPr>
              <a:t>  CEA-CNRS			O. </a:t>
            </a:r>
            <a:r>
              <a:rPr lang="en-US" altLang="ja-JP" sz="2000" dirty="0" err="1">
                <a:solidFill>
                  <a:srgbClr val="3366FF"/>
                </a:solidFill>
              </a:rPr>
              <a:t>Napoly</a:t>
            </a:r>
            <a:r>
              <a:rPr lang="en-US" altLang="ja-JP" sz="2000" dirty="0">
                <a:solidFill>
                  <a:srgbClr val="3366FF"/>
                </a:solidFill>
              </a:rPr>
              <a:t> </a:t>
            </a:r>
          </a:p>
          <a:p>
            <a:pPr marL="0" indent="0">
              <a:buNone/>
            </a:pPr>
            <a:r>
              <a:rPr lang="en-US" altLang="ja-JP" sz="2000" dirty="0">
                <a:solidFill>
                  <a:srgbClr val="3366FF"/>
                </a:solidFill>
              </a:rPr>
              <a:t>  KEK				S. </a:t>
            </a:r>
            <a:r>
              <a:rPr lang="en-US" altLang="ja-JP" sz="2000" dirty="0" err="1">
                <a:solidFill>
                  <a:srgbClr val="3366FF"/>
                </a:solidFill>
              </a:rPr>
              <a:t>Michizono</a:t>
            </a:r>
            <a:endParaRPr lang="en-US" altLang="ja-JP" sz="2000" dirty="0">
              <a:solidFill>
                <a:srgbClr val="3366FF"/>
              </a:solidFill>
            </a:endParaRPr>
          </a:p>
          <a:p>
            <a:pPr marL="0" indent="0">
              <a:buNone/>
            </a:pPr>
            <a:r>
              <a:rPr lang="en-US" altLang="ja-JP" sz="2000" dirty="0">
                <a:solidFill>
                  <a:srgbClr val="3366FF"/>
                </a:solidFill>
              </a:rPr>
              <a:t>  IHEP				J. </a:t>
            </a:r>
            <a:r>
              <a:rPr lang="en-US" altLang="ja-JP" sz="2000" dirty="0" err="1">
                <a:solidFill>
                  <a:srgbClr val="3366FF"/>
                </a:solidFill>
              </a:rPr>
              <a:t>Zhai</a:t>
            </a:r>
            <a:endParaRPr lang="en-US" altLang="ja-JP" sz="2000" dirty="0">
              <a:solidFill>
                <a:srgbClr val="3366FF"/>
              </a:solidFill>
            </a:endParaRPr>
          </a:p>
          <a:p>
            <a:pPr marL="0" indent="0">
              <a:buNone/>
            </a:pPr>
            <a:r>
              <a:rPr lang="en-US" altLang="ja-JP" sz="2000" dirty="0">
                <a:solidFill>
                  <a:srgbClr val="3366FF"/>
                </a:solidFill>
              </a:rPr>
              <a:t>  CERN				E. Jensen</a:t>
            </a:r>
          </a:p>
          <a:p>
            <a:pPr marL="0" indent="0">
              <a:buNone/>
            </a:pPr>
            <a:r>
              <a:rPr lang="en-US" altLang="ja-JP" sz="2000" dirty="0">
                <a:solidFill>
                  <a:srgbClr val="3366FF"/>
                </a:solidFill>
              </a:rPr>
              <a:t>  TRIUMF 			B. </a:t>
            </a:r>
            <a:r>
              <a:rPr lang="en-US" altLang="ja-JP" sz="2000" dirty="0" err="1">
                <a:solidFill>
                  <a:srgbClr val="3366FF"/>
                </a:solidFill>
              </a:rPr>
              <a:t>Laxdal</a:t>
            </a:r>
            <a:endParaRPr lang="en-US" altLang="ja-JP" sz="2000" dirty="0">
              <a:solidFill>
                <a:srgbClr val="3366FF"/>
              </a:solidFill>
            </a:endParaRPr>
          </a:p>
          <a:p>
            <a:pPr marL="0" indent="0">
              <a:buNone/>
            </a:pPr>
            <a:r>
              <a:rPr lang="en-US" altLang="ja-JP" sz="2000" dirty="0">
                <a:solidFill>
                  <a:srgbClr val="3366FF"/>
                </a:solidFill>
              </a:rPr>
              <a:t>  (Cornell) 			(F. </a:t>
            </a:r>
            <a:r>
              <a:rPr lang="en-US" altLang="ja-JP" sz="2000" dirty="0" err="1">
                <a:solidFill>
                  <a:srgbClr val="3366FF"/>
                </a:solidFill>
              </a:rPr>
              <a:t>Furuta</a:t>
            </a:r>
            <a:r>
              <a:rPr lang="en-US" altLang="ja-JP" sz="2000" dirty="0">
                <a:solidFill>
                  <a:srgbClr val="3366FF"/>
                </a:solidFill>
              </a:rPr>
              <a:t>)</a:t>
            </a:r>
          </a:p>
          <a:p>
            <a:pPr marL="0" indent="0">
              <a:buNone/>
            </a:pPr>
            <a:r>
              <a:rPr lang="en-US" altLang="ja-JP" sz="2000" dirty="0"/>
              <a:t>	</a:t>
            </a:r>
          </a:p>
          <a:p>
            <a:pPr marL="0" indent="0">
              <a:buNone/>
            </a:pPr>
            <a:endParaRPr lang="en-US" altLang="ja-JP" sz="2000" dirty="0"/>
          </a:p>
          <a:p>
            <a:pPr marL="0" indent="0">
              <a:buNone/>
            </a:pPr>
            <a:endParaRPr lang="en-US" altLang="ja-JP" sz="2000" dirty="0"/>
          </a:p>
          <a:p>
            <a:pPr marL="0" indent="0">
              <a:buNone/>
            </a:pPr>
            <a:endParaRPr lang="ja-JP" altLang="en-US" sz="2000" dirty="0"/>
          </a:p>
        </p:txBody>
      </p:sp>
      <p:sp>
        <p:nvSpPr>
          <p:cNvPr id="5" name="コンテンツ プレースホルダー 4"/>
          <p:cNvSpPr>
            <a:spLocks noGrp="1"/>
          </p:cNvSpPr>
          <p:nvPr>
            <p:ph sz="half" idx="2"/>
          </p:nvPr>
        </p:nvSpPr>
        <p:spPr>
          <a:xfrm>
            <a:off x="4952543" y="1600203"/>
            <a:ext cx="4696869" cy="4749228"/>
          </a:xfrm>
          <a:ln>
            <a:solidFill>
              <a:srgbClr val="5B9BD5"/>
            </a:solidFill>
          </a:ln>
        </p:spPr>
        <p:txBody>
          <a:bodyPr>
            <a:normAutofit fontScale="92500" lnSpcReduction="20000"/>
          </a:bodyPr>
          <a:lstStyle/>
          <a:p>
            <a:pPr marL="0" indent="0">
              <a:buNone/>
            </a:pPr>
            <a:endParaRPr lang="en-US" altLang="ja-JP" sz="2200" u="sng" dirty="0"/>
          </a:p>
          <a:p>
            <a:pPr marL="0" indent="0">
              <a:buNone/>
            </a:pPr>
            <a:endParaRPr lang="en-US" altLang="ja-JP" sz="2200" u="sng" dirty="0"/>
          </a:p>
          <a:p>
            <a:pPr marL="0" indent="0">
              <a:buNone/>
            </a:pPr>
            <a:r>
              <a:rPr lang="en-US" altLang="ja-JP" sz="2200" u="sng" dirty="0"/>
              <a:t>Plans for Associated Systems: </a:t>
            </a:r>
          </a:p>
          <a:p>
            <a:pPr marL="0" indent="0">
              <a:buNone/>
            </a:pPr>
            <a:r>
              <a:rPr lang="en-US" altLang="ja-JP" sz="2200" dirty="0"/>
              <a:t> </a:t>
            </a:r>
          </a:p>
          <a:p>
            <a:pPr marL="0" indent="0">
              <a:buNone/>
            </a:pPr>
            <a:r>
              <a:rPr lang="en-US" altLang="ja-JP" sz="2200" dirty="0">
                <a:solidFill>
                  <a:srgbClr val="008000"/>
                </a:solidFill>
              </a:rPr>
              <a:t>  </a:t>
            </a:r>
            <a:r>
              <a:rPr lang="en-US" altLang="ja-JP" sz="2200" dirty="0">
                <a:solidFill>
                  <a:srgbClr val="660066"/>
                </a:solidFill>
              </a:rPr>
              <a:t>Input-coupler R&amp;D		Y. Yamamoto</a:t>
            </a:r>
          </a:p>
          <a:p>
            <a:pPr marL="0" indent="0">
              <a:buNone/>
            </a:pPr>
            <a:r>
              <a:rPr lang="en-US" altLang="ja-JP" sz="2200" dirty="0">
                <a:solidFill>
                  <a:srgbClr val="660066"/>
                </a:solidFill>
              </a:rPr>
              <a:t>  Tuner R&amp;D				M. Yamanaka</a:t>
            </a:r>
          </a:p>
          <a:p>
            <a:pPr marL="0" indent="0">
              <a:buNone/>
            </a:pPr>
            <a:r>
              <a:rPr lang="en-US" altLang="ja-JP" sz="2200" dirty="0">
                <a:solidFill>
                  <a:srgbClr val="660066"/>
                </a:solidFill>
              </a:rPr>
              <a:t>						(Y. </a:t>
            </a:r>
            <a:r>
              <a:rPr lang="en-US" altLang="ja-JP" sz="2200" dirty="0" err="1">
                <a:solidFill>
                  <a:srgbClr val="660066"/>
                </a:solidFill>
              </a:rPr>
              <a:t>Psichalnikov</a:t>
            </a:r>
            <a:r>
              <a:rPr lang="en-US" altLang="ja-JP" sz="2200" dirty="0">
                <a:solidFill>
                  <a:srgbClr val="660066"/>
                </a:solidFill>
              </a:rPr>
              <a:t>)</a:t>
            </a:r>
          </a:p>
          <a:p>
            <a:pPr marL="0" indent="0">
              <a:buNone/>
            </a:pPr>
            <a:r>
              <a:rPr lang="en-US" altLang="ja-JP" sz="2200" dirty="0">
                <a:solidFill>
                  <a:srgbClr val="660066"/>
                </a:solidFill>
              </a:rPr>
              <a:t>  Crab-cavity R&amp;D			Y. Yamamoto</a:t>
            </a:r>
          </a:p>
          <a:p>
            <a:pPr marL="0" indent="0">
              <a:buNone/>
            </a:pPr>
            <a:r>
              <a:rPr lang="en-US" altLang="ja-JP" sz="2200" dirty="0">
                <a:solidFill>
                  <a:srgbClr val="660066"/>
                </a:solidFill>
              </a:rPr>
              <a:t>  Marx-Modulator R&amp;D	M. </a:t>
            </a:r>
            <a:r>
              <a:rPr lang="en-US" altLang="ja-JP" sz="2200" dirty="0" err="1">
                <a:solidFill>
                  <a:srgbClr val="660066"/>
                </a:solidFill>
              </a:rPr>
              <a:t>Akemoto</a:t>
            </a:r>
            <a:endParaRPr lang="en-US" altLang="ja-JP" sz="2200" dirty="0">
              <a:solidFill>
                <a:srgbClr val="660066"/>
              </a:solidFill>
            </a:endParaRPr>
          </a:p>
          <a:p>
            <a:pPr marL="0" indent="0">
              <a:buNone/>
            </a:pPr>
            <a:r>
              <a:rPr lang="en-US" altLang="ja-JP" sz="2200" dirty="0">
                <a:solidFill>
                  <a:srgbClr val="660066"/>
                </a:solidFill>
              </a:rPr>
              <a:t>  Klystron R&amp;D 			(I. </a:t>
            </a:r>
            <a:r>
              <a:rPr lang="en-US" altLang="ja-JP" sz="2200" dirty="0" err="1">
                <a:solidFill>
                  <a:srgbClr val="660066"/>
                </a:solidFill>
              </a:rPr>
              <a:t>Syratchev</a:t>
            </a:r>
            <a:r>
              <a:rPr lang="en-US" altLang="ja-JP" sz="2200" dirty="0">
                <a:solidFill>
                  <a:srgbClr val="660066"/>
                </a:solidFill>
              </a:rPr>
              <a:t>/</a:t>
            </a:r>
          </a:p>
          <a:p>
            <a:pPr marL="0" indent="0">
              <a:buNone/>
            </a:pPr>
            <a:r>
              <a:rPr lang="en-US" altLang="ja-JP" sz="2200" dirty="0">
                <a:solidFill>
                  <a:srgbClr val="660066"/>
                </a:solidFill>
              </a:rPr>
              <a:t>						E. Jensen)</a:t>
            </a:r>
          </a:p>
          <a:p>
            <a:pPr marL="0" indent="0">
              <a:buNone/>
            </a:pPr>
            <a:endParaRPr lang="en-US" altLang="ja-JP" sz="2200" dirty="0"/>
          </a:p>
          <a:p>
            <a:pPr marL="0" indent="0">
              <a:buNone/>
            </a:pPr>
            <a:r>
              <a:rPr lang="en-US" altLang="ja-JP" sz="2200" dirty="0"/>
              <a:t>Discussions: 			All</a:t>
            </a:r>
          </a:p>
          <a:p>
            <a:pPr marL="0" indent="0">
              <a:buNone/>
            </a:pPr>
            <a:r>
              <a:rPr lang="en-US" altLang="ja-JP" sz="2200" dirty="0"/>
              <a:t> 	</a:t>
            </a:r>
          </a:p>
          <a:p>
            <a:pPr marL="0" indent="0">
              <a:buNone/>
            </a:pPr>
            <a:endParaRPr kumimoji="1" lang="en-US" altLang="ja-JP" dirty="0" smtClean="0"/>
          </a:p>
          <a:p>
            <a:pPr marL="0" indent="0">
              <a:buNone/>
            </a:pPr>
            <a:endParaRPr kumimoji="1" lang="en-US" altLang="ja-JP" dirty="0"/>
          </a:p>
          <a:p>
            <a:pPr marL="0" indent="0">
              <a:buNone/>
            </a:pPr>
            <a:endParaRPr lang="en-US" altLang="ja-JP" dirty="0" smtClean="0"/>
          </a:p>
          <a:p>
            <a:pPr marL="0" indent="0">
              <a:buNone/>
            </a:pPr>
            <a:endParaRPr kumimoji="1" lang="ja-JP" altLang="en-US" dirty="0"/>
          </a:p>
        </p:txBody>
      </p:sp>
    </p:spTree>
    <p:extLst>
      <p:ext uri="{BB962C8B-B14F-4D97-AF65-F5344CB8AC3E}">
        <p14:creationId xmlns:p14="http://schemas.microsoft.com/office/powerpoint/2010/main" val="233196584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09375" y="882865"/>
            <a:ext cx="8326143" cy="1417028"/>
          </a:xfrm>
          <a:prstGeom prst="rect">
            <a:avLst/>
          </a:prstGeom>
          <a:solidFill>
            <a:srgbClr val="CCFFCC"/>
          </a:solidFill>
        </p:spPr>
        <p:txBody>
          <a:bodyPr vert="horz" wrap="square" lIns="0" tIns="306044" rIns="0" bIns="0" rtlCol="0">
            <a:spAutoFit/>
          </a:bodyPr>
          <a:lstStyle/>
          <a:p>
            <a:pPr marL="2566452">
              <a:spcBef>
                <a:spcPts val="2410"/>
              </a:spcBef>
            </a:pPr>
            <a:r>
              <a:rPr sz="3600" dirty="0">
                <a:solidFill>
                  <a:srgbClr val="000000"/>
                </a:solidFill>
              </a:rPr>
              <a:t>KEK </a:t>
            </a:r>
            <a:r>
              <a:rPr sz="3600" spc="-15" dirty="0">
                <a:solidFill>
                  <a:srgbClr val="000000"/>
                </a:solidFill>
              </a:rPr>
              <a:t>ILC</a:t>
            </a:r>
            <a:r>
              <a:rPr sz="3600" spc="-105" dirty="0">
                <a:solidFill>
                  <a:srgbClr val="000000"/>
                </a:solidFill>
              </a:rPr>
              <a:t> </a:t>
            </a:r>
            <a:r>
              <a:rPr sz="3600" dirty="0">
                <a:solidFill>
                  <a:srgbClr val="000000"/>
                </a:solidFill>
              </a:rPr>
              <a:t>activities</a:t>
            </a:r>
            <a:r>
              <a:rPr lang="en-US" sz="3600" dirty="0">
                <a:solidFill>
                  <a:srgbClr val="000000"/>
                </a:solidFill>
              </a:rPr>
              <a:t/>
            </a:r>
            <a:br>
              <a:rPr lang="en-US" sz="3600" dirty="0">
                <a:solidFill>
                  <a:srgbClr val="000000"/>
                </a:solidFill>
              </a:rPr>
            </a:br>
            <a:endParaRPr sz="3600" dirty="0"/>
          </a:p>
        </p:txBody>
      </p:sp>
      <p:sp>
        <p:nvSpPr>
          <p:cNvPr id="3" name="object 3"/>
          <p:cNvSpPr txBox="1"/>
          <p:nvPr/>
        </p:nvSpPr>
        <p:spPr>
          <a:xfrm>
            <a:off x="9228264" y="6456071"/>
            <a:ext cx="96996" cy="153888"/>
          </a:xfrm>
          <a:prstGeom prst="rect">
            <a:avLst/>
          </a:prstGeom>
        </p:spPr>
        <p:txBody>
          <a:bodyPr vert="horz" wrap="square" lIns="0" tIns="0" rIns="0" bIns="0" rtlCol="0">
            <a:spAutoFit/>
          </a:bodyPr>
          <a:lstStyle/>
          <a:p>
            <a:pPr marL="12699" defTabSz="457161"/>
            <a:r>
              <a:rPr sz="1000" spc="-5" dirty="0">
                <a:solidFill>
                  <a:srgbClr val="888888"/>
                </a:solidFill>
                <a:latin typeface="Calibri"/>
                <a:cs typeface="Calibri"/>
              </a:rPr>
              <a:t>1</a:t>
            </a:r>
            <a:endParaRPr sz="1000">
              <a:solidFill>
                <a:prstClr val="black"/>
              </a:solidFill>
              <a:latin typeface="Calibri"/>
              <a:cs typeface="Calibri"/>
            </a:endParaRPr>
          </a:p>
        </p:txBody>
      </p:sp>
      <p:sp>
        <p:nvSpPr>
          <p:cNvPr id="4" name="object 4"/>
          <p:cNvSpPr txBox="1">
            <a:spLocks noGrp="1"/>
          </p:cNvSpPr>
          <p:nvPr>
            <p:ph type="body" idx="1"/>
          </p:nvPr>
        </p:nvSpPr>
        <p:spPr>
          <a:xfrm>
            <a:off x="2157836" y="2921956"/>
            <a:ext cx="5359421" cy="2278829"/>
          </a:xfrm>
          <a:prstGeom prst="rect">
            <a:avLst/>
          </a:prstGeom>
        </p:spPr>
        <p:txBody>
          <a:bodyPr vert="horz" wrap="square" lIns="0" tIns="0" rIns="0" bIns="0" rtlCol="0">
            <a:spAutoFit/>
          </a:bodyPr>
          <a:lstStyle/>
          <a:p>
            <a:pPr marR="227945" algn="ctr"/>
            <a:r>
              <a:rPr sz="2800" spc="-5" dirty="0"/>
              <a:t>Shin</a:t>
            </a:r>
            <a:r>
              <a:rPr sz="2800" spc="-45" dirty="0"/>
              <a:t> </a:t>
            </a:r>
            <a:r>
              <a:rPr sz="2800" spc="-10" dirty="0"/>
              <a:t>MICHIZONO</a:t>
            </a:r>
          </a:p>
          <a:p>
            <a:pPr marR="130799" algn="ctr"/>
            <a:r>
              <a:rPr sz="2800" spc="-5" dirty="0"/>
              <a:t>(KEK </a:t>
            </a:r>
            <a:r>
              <a:rPr sz="2800" spc="-15" dirty="0"/>
              <a:t>ILC </a:t>
            </a:r>
            <a:r>
              <a:rPr sz="2800" dirty="0"/>
              <a:t>R&amp;D </a:t>
            </a:r>
            <a:r>
              <a:rPr sz="2800" spc="-10" dirty="0"/>
              <a:t>project </a:t>
            </a:r>
            <a:r>
              <a:rPr sz="2800" dirty="0"/>
              <a:t>leader</a:t>
            </a:r>
            <a:r>
              <a:rPr sz="2800" spc="-50" dirty="0"/>
              <a:t> </a:t>
            </a:r>
            <a:r>
              <a:rPr sz="2800" dirty="0"/>
              <a:t>)</a:t>
            </a:r>
          </a:p>
          <a:p>
            <a:pPr>
              <a:spcBef>
                <a:spcPts val="10"/>
              </a:spcBef>
            </a:pPr>
            <a:endParaRPr sz="4400" dirty="0">
              <a:latin typeface="Times New Roman"/>
              <a:cs typeface="Times New Roman"/>
            </a:endParaRPr>
          </a:p>
          <a:p>
            <a:pPr marL="634946" indent="-286360">
              <a:buFont typeface="Calibri"/>
              <a:buChar char="-"/>
              <a:tabLst>
                <a:tab pos="635581" algn="l"/>
                <a:tab pos="636216" algn="l"/>
              </a:tabLst>
            </a:pPr>
            <a:r>
              <a:rPr sz="2400" i="1" spc="-5" dirty="0"/>
              <a:t>KEK </a:t>
            </a:r>
            <a:r>
              <a:rPr sz="2400" i="1" spc="-50" dirty="0"/>
              <a:t>LC </a:t>
            </a:r>
            <a:r>
              <a:rPr sz="2400" i="1" spc="-10" dirty="0"/>
              <a:t>facilities </a:t>
            </a:r>
            <a:r>
              <a:rPr sz="2400" i="1" spc="-105" dirty="0"/>
              <a:t>(ATF, </a:t>
            </a:r>
            <a:r>
              <a:rPr sz="2400" i="1" spc="-80" dirty="0"/>
              <a:t>STF,</a:t>
            </a:r>
            <a:r>
              <a:rPr sz="2400" i="1" spc="145" dirty="0"/>
              <a:t> </a:t>
            </a:r>
            <a:r>
              <a:rPr sz="2400" i="1" spc="-10" dirty="0"/>
              <a:t>CFF)</a:t>
            </a:r>
            <a:endParaRPr sz="2400" dirty="0"/>
          </a:p>
          <a:p>
            <a:pPr marL="634946" indent="-286360">
              <a:buFont typeface="Calibri"/>
              <a:buChar char="-"/>
              <a:tabLst>
                <a:tab pos="635581" algn="l"/>
                <a:tab pos="636216" algn="l"/>
              </a:tabLst>
            </a:pPr>
            <a:r>
              <a:rPr sz="2400" i="1" spc="-15" dirty="0"/>
              <a:t>Cost </a:t>
            </a:r>
            <a:r>
              <a:rPr sz="2400" i="1" spc="-5" dirty="0"/>
              <a:t>reduction</a:t>
            </a:r>
            <a:r>
              <a:rPr sz="2400" i="1" spc="-40" dirty="0"/>
              <a:t> </a:t>
            </a:r>
            <a:r>
              <a:rPr sz="2400" i="1" spc="-5" dirty="0"/>
              <a:t>R&amp;D</a:t>
            </a:r>
            <a:endParaRPr sz="2400" dirty="0"/>
          </a:p>
        </p:txBody>
      </p:sp>
      <p:sp>
        <p:nvSpPr>
          <p:cNvPr id="5" name="object 5"/>
          <p:cNvSpPr txBox="1"/>
          <p:nvPr/>
        </p:nvSpPr>
        <p:spPr>
          <a:xfrm>
            <a:off x="4032568" y="6456071"/>
            <a:ext cx="1839488" cy="153888"/>
          </a:xfrm>
          <a:prstGeom prst="rect">
            <a:avLst/>
          </a:prstGeom>
        </p:spPr>
        <p:txBody>
          <a:bodyPr vert="horz" wrap="square" lIns="0" tIns="0" rIns="0" bIns="0" rtlCol="0">
            <a:spAutoFit/>
          </a:bodyPr>
          <a:lstStyle/>
          <a:p>
            <a:pPr marL="12699" defTabSz="457161"/>
            <a:r>
              <a:rPr sz="1000" spc="-10" dirty="0">
                <a:solidFill>
                  <a:srgbClr val="888888"/>
                </a:solidFill>
                <a:latin typeface="Calibri"/>
                <a:cs typeface="Calibri"/>
              </a:rPr>
              <a:t>LCWS2016 SRF </a:t>
            </a:r>
            <a:r>
              <a:rPr sz="1000" spc="-5" dirty="0">
                <a:solidFill>
                  <a:srgbClr val="888888"/>
                </a:solidFill>
                <a:latin typeface="Calibri"/>
                <a:cs typeface="Calibri"/>
              </a:rPr>
              <a:t>Shin</a:t>
            </a:r>
            <a:r>
              <a:rPr sz="1000" spc="35" dirty="0">
                <a:solidFill>
                  <a:srgbClr val="888888"/>
                </a:solidFill>
                <a:latin typeface="Calibri"/>
                <a:cs typeface="Calibri"/>
              </a:rPr>
              <a:t> </a:t>
            </a:r>
            <a:r>
              <a:rPr sz="1000" spc="-5" dirty="0">
                <a:solidFill>
                  <a:srgbClr val="888888"/>
                </a:solidFill>
                <a:latin typeface="Calibri"/>
                <a:cs typeface="Calibri"/>
              </a:rPr>
              <a:t>MICHIZONO</a:t>
            </a:r>
            <a:endParaRPr sz="1000">
              <a:solidFill>
                <a:prstClr val="black"/>
              </a:solidFill>
              <a:latin typeface="Calibri"/>
              <a:cs typeface="Calibri"/>
            </a:endParaRPr>
          </a:p>
        </p:txBody>
      </p:sp>
    </p:spTree>
    <p:extLst>
      <p:ext uri="{BB962C8B-B14F-4D97-AF65-F5344CB8AC3E}">
        <p14:creationId xmlns:p14="http://schemas.microsoft.com/office/powerpoint/2010/main" val="58407887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p:nvPr/>
        </p:nvSpPr>
        <p:spPr>
          <a:xfrm>
            <a:off x="4032569" y="6475501"/>
            <a:ext cx="1839488" cy="273900"/>
          </a:xfrm>
          <a:prstGeom prst="rect">
            <a:avLst/>
          </a:prstGeom>
        </p:spPr>
        <p:txBody>
          <a:bodyPr vert="horz" wrap="square" lIns="0" tIns="0" rIns="0" bIns="0" rtlCol="0">
            <a:spAutoFit/>
          </a:bodyPr>
          <a:lstStyle/>
          <a:p>
            <a:pPr marL="12689">
              <a:lnSpc>
                <a:spcPts val="1045"/>
              </a:lnSpc>
            </a:pPr>
            <a:r>
              <a:rPr sz="1100" spc="-11" dirty="0">
                <a:solidFill>
                  <a:srgbClr val="888888"/>
                </a:solidFill>
                <a:latin typeface="Calibri"/>
                <a:cs typeface="Calibri"/>
              </a:rPr>
              <a:t>LCWS2016 SRF </a:t>
            </a:r>
            <a:r>
              <a:rPr sz="1100" spc="-5" dirty="0">
                <a:solidFill>
                  <a:srgbClr val="888888"/>
                </a:solidFill>
                <a:latin typeface="Calibri"/>
                <a:cs typeface="Calibri"/>
              </a:rPr>
              <a:t>Shin</a:t>
            </a:r>
            <a:r>
              <a:rPr sz="1100" spc="35" dirty="0">
                <a:solidFill>
                  <a:srgbClr val="888888"/>
                </a:solidFill>
                <a:latin typeface="Calibri"/>
                <a:cs typeface="Calibri"/>
              </a:rPr>
              <a:t> </a:t>
            </a:r>
            <a:r>
              <a:rPr sz="1100" spc="-5" dirty="0">
                <a:solidFill>
                  <a:srgbClr val="888888"/>
                </a:solidFill>
                <a:latin typeface="Calibri"/>
                <a:cs typeface="Calibri"/>
              </a:rPr>
              <a:t>MICHIZONO</a:t>
            </a:r>
            <a:endParaRPr sz="1100">
              <a:solidFill>
                <a:prstClr val="black"/>
              </a:solidFill>
              <a:latin typeface="Calibri"/>
              <a:cs typeface="Calibri"/>
            </a:endParaRPr>
          </a:p>
        </p:txBody>
      </p:sp>
      <p:sp>
        <p:nvSpPr>
          <p:cNvPr id="5" name="object 5"/>
          <p:cNvSpPr txBox="1">
            <a:spLocks noGrp="1"/>
          </p:cNvSpPr>
          <p:nvPr>
            <p:ph type="sldNum" sz="quarter" idx="7"/>
          </p:nvPr>
        </p:nvSpPr>
        <p:spPr>
          <a:xfrm>
            <a:off x="9145169" y="6475547"/>
            <a:ext cx="193993" cy="139889"/>
          </a:xfrm>
          <a:prstGeom prst="rect">
            <a:avLst/>
          </a:prstGeom>
        </p:spPr>
        <p:txBody>
          <a:bodyPr vert="horz" wrap="square" lIns="0" tIns="0" rIns="0" bIns="0" rtlCol="0">
            <a:spAutoFit/>
          </a:bodyPr>
          <a:lstStyle/>
          <a:p>
            <a:pPr marL="25377">
              <a:lnSpc>
                <a:spcPts val="1045"/>
              </a:lnSpc>
            </a:pPr>
            <a:fld id="{81D60167-4931-47E6-BA6A-407CBD079E47}" type="slidenum">
              <a:rPr spc="-5" dirty="0"/>
              <a:pPr marL="25377">
                <a:lnSpc>
                  <a:spcPts val="1045"/>
                </a:lnSpc>
              </a:pPr>
              <a:t>31</a:t>
            </a:fld>
            <a:endParaRPr spc="-5" dirty="0"/>
          </a:p>
        </p:txBody>
      </p:sp>
      <p:sp>
        <p:nvSpPr>
          <p:cNvPr id="2" name="object 2"/>
          <p:cNvSpPr txBox="1">
            <a:spLocks noGrp="1"/>
          </p:cNvSpPr>
          <p:nvPr>
            <p:ph type="title"/>
          </p:nvPr>
        </p:nvSpPr>
        <p:spPr>
          <a:xfrm>
            <a:off x="1293175" y="223269"/>
            <a:ext cx="7333192" cy="661720"/>
          </a:xfrm>
          <a:prstGeom prst="rect">
            <a:avLst/>
          </a:prstGeom>
        </p:spPr>
        <p:txBody>
          <a:bodyPr vert="horz" wrap="square" lIns="0" tIns="0" rIns="0" bIns="0" rtlCol="0">
            <a:spAutoFit/>
          </a:bodyPr>
          <a:lstStyle/>
          <a:p>
            <a:pPr marL="12689"/>
            <a:r>
              <a:rPr sz="4300" b="0" spc="-50" dirty="0">
                <a:solidFill>
                  <a:srgbClr val="000000"/>
                </a:solidFill>
              </a:rPr>
              <a:t>US-JAPAN </a:t>
            </a:r>
            <a:r>
              <a:rPr sz="4300" b="0" spc="-25" dirty="0">
                <a:solidFill>
                  <a:srgbClr val="000000"/>
                </a:solidFill>
              </a:rPr>
              <a:t>cost </a:t>
            </a:r>
            <a:r>
              <a:rPr sz="4300" b="0" spc="-5" dirty="0">
                <a:solidFill>
                  <a:srgbClr val="000000"/>
                </a:solidFill>
              </a:rPr>
              <a:t>reduction</a:t>
            </a:r>
            <a:r>
              <a:rPr sz="4300" b="0" spc="-11" dirty="0">
                <a:solidFill>
                  <a:srgbClr val="000000"/>
                </a:solidFill>
              </a:rPr>
              <a:t> </a:t>
            </a:r>
            <a:r>
              <a:rPr sz="4300" b="0" dirty="0">
                <a:solidFill>
                  <a:srgbClr val="000000"/>
                </a:solidFill>
              </a:rPr>
              <a:t>R&amp;D</a:t>
            </a:r>
            <a:endParaRPr sz="4300"/>
          </a:p>
        </p:txBody>
      </p:sp>
      <p:sp>
        <p:nvSpPr>
          <p:cNvPr id="3" name="object 3"/>
          <p:cNvSpPr txBox="1"/>
          <p:nvPr/>
        </p:nvSpPr>
        <p:spPr>
          <a:xfrm>
            <a:off x="558042" y="1903490"/>
            <a:ext cx="8971809" cy="2989644"/>
          </a:xfrm>
          <a:prstGeom prst="rect">
            <a:avLst/>
          </a:prstGeom>
          <a:ln w="9143">
            <a:solidFill>
              <a:srgbClr val="4F81BC"/>
            </a:solidFill>
          </a:ln>
        </p:spPr>
        <p:txBody>
          <a:bodyPr vert="horz" wrap="square" lIns="0" tIns="24109" rIns="0" bIns="0" rtlCol="0">
            <a:spAutoFit/>
          </a:bodyPr>
          <a:lstStyle/>
          <a:p>
            <a:pPr marL="86914">
              <a:spcBef>
                <a:spcPts val="190"/>
              </a:spcBef>
            </a:pPr>
            <a:r>
              <a:rPr sz="2000" b="1" spc="-5" dirty="0">
                <a:solidFill>
                  <a:srgbClr val="888888"/>
                </a:solidFill>
                <a:latin typeface="Calibri"/>
                <a:cs typeface="Calibri"/>
              </a:rPr>
              <a:t>Short-term </a:t>
            </a:r>
            <a:r>
              <a:rPr sz="2000" b="1" dirty="0">
                <a:solidFill>
                  <a:srgbClr val="888888"/>
                </a:solidFill>
                <a:latin typeface="Calibri"/>
                <a:cs typeface="Calibri"/>
              </a:rPr>
              <a:t>R&amp;D (2–3</a:t>
            </a:r>
            <a:r>
              <a:rPr sz="2000" b="1" spc="-60" dirty="0">
                <a:solidFill>
                  <a:srgbClr val="888888"/>
                </a:solidFill>
                <a:latin typeface="Calibri"/>
                <a:cs typeface="Calibri"/>
              </a:rPr>
              <a:t> </a:t>
            </a:r>
            <a:r>
              <a:rPr sz="2000" b="1" spc="-15" dirty="0">
                <a:solidFill>
                  <a:srgbClr val="888888"/>
                </a:solidFill>
                <a:latin typeface="Calibri"/>
                <a:cs typeface="Calibri"/>
              </a:rPr>
              <a:t>years)</a:t>
            </a:r>
            <a:endParaRPr sz="2000">
              <a:solidFill>
                <a:prstClr val="black"/>
              </a:solidFill>
              <a:latin typeface="Calibri"/>
              <a:cs typeface="Calibri"/>
            </a:endParaRPr>
          </a:p>
          <a:p>
            <a:pPr marL="86914">
              <a:spcBef>
                <a:spcPts val="434"/>
              </a:spcBef>
            </a:pPr>
            <a:r>
              <a:rPr spc="-5" dirty="0">
                <a:solidFill>
                  <a:prstClr val="black"/>
                </a:solidFill>
                <a:latin typeface="Calibri"/>
                <a:cs typeface="Calibri"/>
              </a:rPr>
              <a:t>A-1. Niobium </a:t>
            </a:r>
            <a:r>
              <a:rPr spc="-11" dirty="0">
                <a:solidFill>
                  <a:prstClr val="black"/>
                </a:solidFill>
                <a:latin typeface="Calibri"/>
                <a:cs typeface="Calibri"/>
              </a:rPr>
              <a:t>material</a:t>
            </a:r>
            <a:r>
              <a:rPr spc="-15" dirty="0">
                <a:solidFill>
                  <a:prstClr val="black"/>
                </a:solidFill>
                <a:latin typeface="Calibri"/>
                <a:cs typeface="Calibri"/>
              </a:rPr>
              <a:t> </a:t>
            </a:r>
            <a:r>
              <a:rPr spc="-11" dirty="0">
                <a:solidFill>
                  <a:prstClr val="black"/>
                </a:solidFill>
                <a:latin typeface="Calibri"/>
                <a:cs typeface="Calibri"/>
              </a:rPr>
              <a:t>preparation</a:t>
            </a:r>
            <a:endParaRPr>
              <a:solidFill>
                <a:prstClr val="black"/>
              </a:solidFill>
              <a:latin typeface="Calibri"/>
              <a:cs typeface="Calibri"/>
            </a:endParaRPr>
          </a:p>
          <a:p>
            <a:pPr marL="86914" indent="208719">
              <a:spcBef>
                <a:spcPts val="429"/>
              </a:spcBef>
              <a:buFontTx/>
              <a:buChar char="-"/>
              <a:tabLst>
                <a:tab pos="471361" algn="l"/>
              </a:tabLst>
            </a:pPr>
            <a:r>
              <a:rPr spc="-5" dirty="0">
                <a:solidFill>
                  <a:srgbClr val="A6A6A6"/>
                </a:solidFill>
                <a:latin typeface="Calibri"/>
                <a:cs typeface="Calibri"/>
              </a:rPr>
              <a:t>with  new </a:t>
            </a:r>
            <a:r>
              <a:rPr spc="-11" dirty="0">
                <a:solidFill>
                  <a:srgbClr val="A6A6A6"/>
                </a:solidFill>
                <a:latin typeface="Calibri"/>
                <a:cs typeface="Calibri"/>
              </a:rPr>
              <a:t>processing </a:t>
            </a:r>
            <a:r>
              <a:rPr spc="-15" dirty="0">
                <a:solidFill>
                  <a:srgbClr val="A6A6A6"/>
                </a:solidFill>
                <a:latin typeface="Calibri"/>
                <a:cs typeface="Calibri"/>
              </a:rPr>
              <a:t>for </a:t>
            </a:r>
            <a:r>
              <a:rPr spc="-5" dirty="0">
                <a:solidFill>
                  <a:srgbClr val="A6A6A6"/>
                </a:solidFill>
                <a:latin typeface="Calibri"/>
                <a:cs typeface="Calibri"/>
              </a:rPr>
              <a:t>sheeting </a:t>
            </a:r>
            <a:r>
              <a:rPr dirty="0">
                <a:solidFill>
                  <a:srgbClr val="A6A6A6"/>
                </a:solidFill>
                <a:latin typeface="Calibri"/>
                <a:cs typeface="Calibri"/>
              </a:rPr>
              <a:t>and</a:t>
            </a:r>
            <a:r>
              <a:rPr spc="84" dirty="0">
                <a:solidFill>
                  <a:srgbClr val="A6A6A6"/>
                </a:solidFill>
                <a:latin typeface="Calibri"/>
                <a:cs typeface="Calibri"/>
              </a:rPr>
              <a:t> </a:t>
            </a:r>
            <a:r>
              <a:rPr spc="-5" dirty="0">
                <a:solidFill>
                  <a:srgbClr val="A6A6A6"/>
                </a:solidFill>
                <a:latin typeface="Calibri"/>
                <a:cs typeface="Calibri"/>
              </a:rPr>
              <a:t>piping</a:t>
            </a:r>
            <a:endParaRPr>
              <a:solidFill>
                <a:prstClr val="black"/>
              </a:solidFill>
              <a:latin typeface="Calibri"/>
              <a:cs typeface="Calibri"/>
            </a:endParaRPr>
          </a:p>
          <a:p>
            <a:pPr marL="86914">
              <a:spcBef>
                <a:spcPts val="429"/>
              </a:spcBef>
            </a:pPr>
            <a:r>
              <a:rPr spc="-5" dirty="0">
                <a:solidFill>
                  <a:prstClr val="black"/>
                </a:solidFill>
                <a:latin typeface="Calibri"/>
                <a:cs typeface="Calibri"/>
              </a:rPr>
              <a:t>A-2. SRF </a:t>
            </a:r>
            <a:r>
              <a:rPr spc="-11" dirty="0">
                <a:solidFill>
                  <a:prstClr val="black"/>
                </a:solidFill>
                <a:latin typeface="Calibri"/>
                <a:cs typeface="Calibri"/>
              </a:rPr>
              <a:t>cavity fabrication </a:t>
            </a:r>
            <a:r>
              <a:rPr spc="-15" dirty="0">
                <a:solidFill>
                  <a:prstClr val="black"/>
                </a:solidFill>
                <a:latin typeface="Calibri"/>
                <a:cs typeface="Calibri"/>
              </a:rPr>
              <a:t>for </a:t>
            </a:r>
            <a:r>
              <a:rPr spc="-5" dirty="0">
                <a:solidFill>
                  <a:prstClr val="black"/>
                </a:solidFill>
                <a:latin typeface="Calibri"/>
                <a:cs typeface="Calibri"/>
              </a:rPr>
              <a:t>high </a:t>
            </a:r>
            <a:r>
              <a:rPr spc="-11" dirty="0">
                <a:solidFill>
                  <a:prstClr val="black"/>
                </a:solidFill>
                <a:latin typeface="Calibri"/>
                <a:cs typeface="Calibri"/>
              </a:rPr>
              <a:t>gradient </a:t>
            </a:r>
            <a:r>
              <a:rPr dirty="0">
                <a:solidFill>
                  <a:prstClr val="black"/>
                </a:solidFill>
                <a:latin typeface="Calibri"/>
                <a:cs typeface="Calibri"/>
              </a:rPr>
              <a:t>and </a:t>
            </a:r>
            <a:r>
              <a:rPr spc="-5" dirty="0">
                <a:solidFill>
                  <a:prstClr val="black"/>
                </a:solidFill>
                <a:latin typeface="Calibri"/>
                <a:cs typeface="Calibri"/>
              </a:rPr>
              <a:t>high</a:t>
            </a:r>
            <a:r>
              <a:rPr spc="120" dirty="0">
                <a:solidFill>
                  <a:prstClr val="black"/>
                </a:solidFill>
                <a:latin typeface="Calibri"/>
                <a:cs typeface="Calibri"/>
              </a:rPr>
              <a:t> </a:t>
            </a:r>
            <a:r>
              <a:rPr dirty="0">
                <a:solidFill>
                  <a:prstClr val="black"/>
                </a:solidFill>
                <a:latin typeface="Calibri"/>
                <a:cs typeface="Calibri"/>
              </a:rPr>
              <a:t>Q</a:t>
            </a:r>
            <a:endParaRPr>
              <a:solidFill>
                <a:prstClr val="black"/>
              </a:solidFill>
              <a:latin typeface="Calibri"/>
              <a:cs typeface="Calibri"/>
            </a:endParaRPr>
          </a:p>
          <a:p>
            <a:pPr marL="470726" indent="-175097">
              <a:spcBef>
                <a:spcPts val="429"/>
              </a:spcBef>
              <a:buFontTx/>
              <a:buChar char="-"/>
              <a:tabLst>
                <a:tab pos="471361" algn="l"/>
              </a:tabLst>
            </a:pPr>
            <a:r>
              <a:rPr spc="-5" dirty="0">
                <a:solidFill>
                  <a:srgbClr val="A6A6A6"/>
                </a:solidFill>
                <a:latin typeface="Calibri"/>
                <a:cs typeface="Calibri"/>
              </a:rPr>
              <a:t>with </a:t>
            </a:r>
            <a:r>
              <a:rPr dirty="0">
                <a:solidFill>
                  <a:srgbClr val="A6A6A6"/>
                </a:solidFill>
                <a:latin typeface="Calibri"/>
                <a:cs typeface="Calibri"/>
              </a:rPr>
              <a:t>a </a:t>
            </a:r>
            <a:r>
              <a:rPr spc="-5" dirty="0">
                <a:solidFill>
                  <a:srgbClr val="A6A6A6"/>
                </a:solidFill>
                <a:latin typeface="Calibri"/>
                <a:cs typeface="Calibri"/>
              </a:rPr>
              <a:t>new </a:t>
            </a:r>
            <a:r>
              <a:rPr spc="-11" dirty="0">
                <a:solidFill>
                  <a:srgbClr val="A6A6A6"/>
                </a:solidFill>
                <a:latin typeface="Calibri"/>
                <a:cs typeface="Calibri"/>
              </a:rPr>
              <a:t>surface process recipe provided </a:t>
            </a:r>
            <a:r>
              <a:rPr spc="-5" dirty="0">
                <a:solidFill>
                  <a:srgbClr val="A6A6A6"/>
                </a:solidFill>
                <a:latin typeface="Calibri"/>
                <a:cs typeface="Calibri"/>
              </a:rPr>
              <a:t>by</a:t>
            </a:r>
            <a:r>
              <a:rPr spc="150" dirty="0">
                <a:solidFill>
                  <a:srgbClr val="A6A6A6"/>
                </a:solidFill>
                <a:latin typeface="Calibri"/>
                <a:cs typeface="Calibri"/>
              </a:rPr>
              <a:t> </a:t>
            </a:r>
            <a:r>
              <a:rPr spc="-5" dirty="0">
                <a:solidFill>
                  <a:srgbClr val="A6A6A6"/>
                </a:solidFill>
                <a:latin typeface="Calibri"/>
                <a:cs typeface="Calibri"/>
              </a:rPr>
              <a:t>Fermilab</a:t>
            </a:r>
            <a:endParaRPr>
              <a:solidFill>
                <a:prstClr val="black"/>
              </a:solidFill>
              <a:latin typeface="Calibri"/>
              <a:cs typeface="Calibri"/>
            </a:endParaRPr>
          </a:p>
          <a:p>
            <a:pPr marL="86914">
              <a:spcBef>
                <a:spcPts val="429"/>
              </a:spcBef>
            </a:pPr>
            <a:r>
              <a:rPr spc="-5" dirty="0">
                <a:solidFill>
                  <a:prstClr val="black"/>
                </a:solidFill>
                <a:latin typeface="Calibri"/>
                <a:cs typeface="Calibri"/>
              </a:rPr>
              <a:t>A-3. </a:t>
            </a:r>
            <a:r>
              <a:rPr spc="-15" dirty="0">
                <a:solidFill>
                  <a:prstClr val="black"/>
                </a:solidFill>
                <a:latin typeface="Calibri"/>
                <a:cs typeface="Calibri"/>
              </a:rPr>
              <a:t>Power </a:t>
            </a:r>
            <a:r>
              <a:rPr spc="-5" dirty="0">
                <a:solidFill>
                  <a:prstClr val="black"/>
                </a:solidFill>
                <a:latin typeface="Calibri"/>
                <a:cs typeface="Calibri"/>
              </a:rPr>
              <a:t>input </a:t>
            </a:r>
            <a:r>
              <a:rPr spc="-11" dirty="0">
                <a:solidFill>
                  <a:prstClr val="black"/>
                </a:solidFill>
                <a:latin typeface="Calibri"/>
                <a:cs typeface="Calibri"/>
              </a:rPr>
              <a:t>coupler</a:t>
            </a:r>
            <a:r>
              <a:rPr spc="25" dirty="0">
                <a:solidFill>
                  <a:prstClr val="black"/>
                </a:solidFill>
                <a:latin typeface="Calibri"/>
                <a:cs typeface="Calibri"/>
              </a:rPr>
              <a:t> </a:t>
            </a:r>
            <a:r>
              <a:rPr spc="-11" dirty="0">
                <a:solidFill>
                  <a:prstClr val="black"/>
                </a:solidFill>
                <a:latin typeface="Calibri"/>
                <a:cs typeface="Calibri"/>
              </a:rPr>
              <a:t>fabrication</a:t>
            </a:r>
            <a:endParaRPr>
              <a:solidFill>
                <a:prstClr val="black"/>
              </a:solidFill>
              <a:latin typeface="Calibri"/>
              <a:cs typeface="Calibri"/>
            </a:endParaRPr>
          </a:p>
          <a:p>
            <a:pPr marL="86914" marR="3110488" indent="208719">
              <a:lnSpc>
                <a:spcPct val="120000"/>
              </a:lnSpc>
              <a:buFontTx/>
              <a:buChar char="-"/>
              <a:tabLst>
                <a:tab pos="419341" algn="l"/>
              </a:tabLst>
            </a:pPr>
            <a:r>
              <a:rPr spc="-5" dirty="0">
                <a:solidFill>
                  <a:srgbClr val="A6A6A6"/>
                </a:solidFill>
                <a:latin typeface="Calibri"/>
                <a:cs typeface="Calibri"/>
              </a:rPr>
              <a:t>with </a:t>
            </a:r>
            <a:r>
              <a:rPr spc="-11" dirty="0">
                <a:solidFill>
                  <a:srgbClr val="A6A6A6"/>
                </a:solidFill>
                <a:latin typeface="Calibri"/>
                <a:cs typeface="Calibri"/>
              </a:rPr>
              <a:t>new-ceramic </a:t>
            </a:r>
            <a:r>
              <a:rPr spc="-5" dirty="0">
                <a:solidFill>
                  <a:srgbClr val="A6A6A6"/>
                </a:solidFill>
                <a:latin typeface="Calibri"/>
                <a:cs typeface="Calibri"/>
              </a:rPr>
              <a:t>window </a:t>
            </a:r>
            <a:r>
              <a:rPr spc="-15" dirty="0">
                <a:solidFill>
                  <a:srgbClr val="A6A6A6"/>
                </a:solidFill>
                <a:latin typeface="Calibri"/>
                <a:cs typeface="Calibri"/>
              </a:rPr>
              <a:t>(w/o </a:t>
            </a:r>
            <a:r>
              <a:rPr spc="-5" dirty="0">
                <a:solidFill>
                  <a:srgbClr val="A6A6A6"/>
                </a:solidFill>
                <a:latin typeface="Calibri"/>
                <a:cs typeface="Calibri"/>
              </a:rPr>
              <a:t>additional </a:t>
            </a:r>
            <a:r>
              <a:rPr spc="-11" dirty="0">
                <a:solidFill>
                  <a:srgbClr val="A6A6A6"/>
                </a:solidFill>
                <a:latin typeface="Calibri"/>
                <a:cs typeface="Calibri"/>
              </a:rPr>
              <a:t>coating)  </a:t>
            </a:r>
            <a:r>
              <a:rPr spc="-5" dirty="0">
                <a:solidFill>
                  <a:prstClr val="black"/>
                </a:solidFill>
                <a:latin typeface="Calibri"/>
                <a:cs typeface="Calibri"/>
              </a:rPr>
              <a:t>A-4. </a:t>
            </a:r>
            <a:r>
              <a:rPr spc="-11" dirty="0">
                <a:solidFill>
                  <a:prstClr val="black"/>
                </a:solidFill>
                <a:latin typeface="Calibri"/>
                <a:cs typeface="Calibri"/>
              </a:rPr>
              <a:t>Cavity </a:t>
            </a:r>
            <a:r>
              <a:rPr spc="-5" dirty="0">
                <a:solidFill>
                  <a:prstClr val="black"/>
                </a:solidFill>
                <a:latin typeface="Calibri"/>
                <a:cs typeface="Calibri"/>
              </a:rPr>
              <a:t>chemical</a:t>
            </a:r>
            <a:r>
              <a:rPr spc="20" dirty="0">
                <a:solidFill>
                  <a:prstClr val="black"/>
                </a:solidFill>
                <a:latin typeface="Calibri"/>
                <a:cs typeface="Calibri"/>
              </a:rPr>
              <a:t> </a:t>
            </a:r>
            <a:r>
              <a:rPr spc="-11" dirty="0">
                <a:solidFill>
                  <a:prstClr val="black"/>
                </a:solidFill>
                <a:latin typeface="Calibri"/>
                <a:cs typeface="Calibri"/>
              </a:rPr>
              <a:t>treatment</a:t>
            </a:r>
            <a:endParaRPr>
              <a:solidFill>
                <a:prstClr val="black"/>
              </a:solidFill>
              <a:latin typeface="Calibri"/>
              <a:cs typeface="Calibri"/>
            </a:endParaRPr>
          </a:p>
          <a:p>
            <a:pPr marL="418706" indent="-123073">
              <a:spcBef>
                <a:spcPts val="429"/>
              </a:spcBef>
              <a:buFontTx/>
              <a:buChar char="-"/>
              <a:tabLst>
                <a:tab pos="419341" algn="l"/>
              </a:tabLst>
            </a:pPr>
            <a:r>
              <a:rPr spc="-5" dirty="0">
                <a:solidFill>
                  <a:srgbClr val="A6A6A6"/>
                </a:solidFill>
                <a:latin typeface="Calibri"/>
                <a:cs typeface="Calibri"/>
              </a:rPr>
              <a:t>with vertical </a:t>
            </a:r>
            <a:r>
              <a:rPr spc="-11" dirty="0">
                <a:solidFill>
                  <a:srgbClr val="A6A6A6"/>
                </a:solidFill>
                <a:latin typeface="Calibri"/>
                <a:cs typeface="Calibri"/>
              </a:rPr>
              <a:t>configuration </a:t>
            </a:r>
            <a:r>
              <a:rPr dirty="0">
                <a:solidFill>
                  <a:srgbClr val="A6A6A6"/>
                </a:solidFill>
                <a:latin typeface="Calibri"/>
                <a:cs typeface="Calibri"/>
              </a:rPr>
              <a:t>and </a:t>
            </a:r>
            <a:r>
              <a:rPr spc="-5" dirty="0">
                <a:solidFill>
                  <a:srgbClr val="A6A6A6"/>
                </a:solidFill>
                <a:latin typeface="Calibri"/>
                <a:cs typeface="Calibri"/>
              </a:rPr>
              <a:t>new</a:t>
            </a:r>
            <a:r>
              <a:rPr spc="-15" dirty="0">
                <a:solidFill>
                  <a:srgbClr val="A6A6A6"/>
                </a:solidFill>
                <a:latin typeface="Calibri"/>
                <a:cs typeface="Calibri"/>
              </a:rPr>
              <a:t> </a:t>
            </a:r>
            <a:r>
              <a:rPr spc="-5" dirty="0">
                <a:solidFill>
                  <a:srgbClr val="A6A6A6"/>
                </a:solidFill>
                <a:latin typeface="Calibri"/>
                <a:cs typeface="Calibri"/>
              </a:rPr>
              <a:t>chemical</a:t>
            </a:r>
            <a:endParaRPr>
              <a:solidFill>
                <a:prstClr val="black"/>
              </a:solidFill>
              <a:latin typeface="Calibri"/>
              <a:cs typeface="Calibri"/>
            </a:endParaRPr>
          </a:p>
        </p:txBody>
      </p:sp>
    </p:spTree>
    <p:extLst>
      <p:ext uri="{BB962C8B-B14F-4D97-AF65-F5344CB8AC3E}">
        <p14:creationId xmlns:p14="http://schemas.microsoft.com/office/powerpoint/2010/main" val="3848463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21036" y="292483"/>
            <a:ext cx="6863345" cy="661720"/>
          </a:xfrm>
          <a:prstGeom prst="rect">
            <a:avLst/>
          </a:prstGeom>
        </p:spPr>
        <p:txBody>
          <a:bodyPr vert="horz" wrap="square" lIns="0" tIns="0" rIns="0" bIns="0" rtlCol="0">
            <a:spAutoFit/>
          </a:bodyPr>
          <a:lstStyle/>
          <a:p>
            <a:pPr marL="12689"/>
            <a:r>
              <a:rPr sz="4300" b="0" spc="-5" dirty="0">
                <a:solidFill>
                  <a:srgbClr val="000000"/>
                </a:solidFill>
              </a:rPr>
              <a:t>R&amp;D plan </a:t>
            </a:r>
            <a:r>
              <a:rPr sz="4300" b="0" spc="-35" dirty="0">
                <a:solidFill>
                  <a:srgbClr val="000000"/>
                </a:solidFill>
              </a:rPr>
              <a:t>for </a:t>
            </a:r>
            <a:r>
              <a:rPr sz="4300" b="0" spc="-5" dirty="0">
                <a:solidFill>
                  <a:srgbClr val="000000"/>
                </a:solidFill>
              </a:rPr>
              <a:t>High-Q</a:t>
            </a:r>
            <a:r>
              <a:rPr sz="4300" b="0" spc="45" dirty="0">
                <a:solidFill>
                  <a:srgbClr val="000000"/>
                </a:solidFill>
              </a:rPr>
              <a:t> </a:t>
            </a:r>
            <a:r>
              <a:rPr sz="4300" b="0" spc="-5" dirty="0">
                <a:solidFill>
                  <a:srgbClr val="000000"/>
                </a:solidFill>
              </a:rPr>
              <a:t>High-G</a:t>
            </a:r>
            <a:endParaRPr sz="4300"/>
          </a:p>
        </p:txBody>
      </p:sp>
      <p:sp>
        <p:nvSpPr>
          <p:cNvPr id="3" name="object 3"/>
          <p:cNvSpPr txBox="1"/>
          <p:nvPr/>
        </p:nvSpPr>
        <p:spPr>
          <a:xfrm>
            <a:off x="3743646" y="5588899"/>
            <a:ext cx="1779640" cy="1159292"/>
          </a:xfrm>
          <a:prstGeom prst="rect">
            <a:avLst/>
          </a:prstGeom>
        </p:spPr>
        <p:txBody>
          <a:bodyPr vert="horz" wrap="square" lIns="0" tIns="0" rIns="0" bIns="0" rtlCol="0">
            <a:spAutoFit/>
          </a:bodyPr>
          <a:lstStyle/>
          <a:p>
            <a:endParaRPr sz="1100">
              <a:solidFill>
                <a:prstClr val="black"/>
              </a:solidFill>
              <a:latin typeface="Times New Roman"/>
              <a:cs typeface="Times New Roman"/>
            </a:endParaRPr>
          </a:p>
          <a:p>
            <a:endParaRPr sz="1100">
              <a:solidFill>
                <a:prstClr val="black"/>
              </a:solidFill>
              <a:latin typeface="Times New Roman"/>
              <a:cs typeface="Times New Roman"/>
            </a:endParaRPr>
          </a:p>
          <a:p>
            <a:endParaRPr sz="1100">
              <a:solidFill>
                <a:prstClr val="black"/>
              </a:solidFill>
              <a:latin typeface="Times New Roman"/>
              <a:cs typeface="Times New Roman"/>
            </a:endParaRPr>
          </a:p>
          <a:p>
            <a:endParaRPr sz="1100">
              <a:solidFill>
                <a:prstClr val="black"/>
              </a:solidFill>
              <a:latin typeface="Times New Roman"/>
              <a:cs typeface="Times New Roman"/>
            </a:endParaRPr>
          </a:p>
          <a:p>
            <a:endParaRPr sz="1100">
              <a:solidFill>
                <a:prstClr val="black"/>
              </a:solidFill>
              <a:latin typeface="Times New Roman"/>
              <a:cs typeface="Times New Roman"/>
            </a:endParaRPr>
          </a:p>
          <a:p>
            <a:pPr>
              <a:spcBef>
                <a:spcPts val="40"/>
              </a:spcBef>
            </a:pPr>
            <a:endParaRPr sz="900">
              <a:solidFill>
                <a:prstClr val="black"/>
              </a:solidFill>
              <a:latin typeface="Times New Roman"/>
              <a:cs typeface="Times New Roman"/>
            </a:endParaRPr>
          </a:p>
          <a:p>
            <a:pPr marL="279139"/>
            <a:r>
              <a:rPr sz="1100" spc="-11" dirty="0">
                <a:solidFill>
                  <a:srgbClr val="888888"/>
                </a:solidFill>
                <a:latin typeface="Calibri"/>
                <a:cs typeface="Calibri"/>
              </a:rPr>
              <a:t>LCWS2016 SRF </a:t>
            </a:r>
            <a:r>
              <a:rPr sz="1100" spc="-5" dirty="0">
                <a:solidFill>
                  <a:srgbClr val="888888"/>
                </a:solidFill>
                <a:latin typeface="Calibri"/>
                <a:cs typeface="Calibri"/>
              </a:rPr>
              <a:t>Shin</a:t>
            </a:r>
            <a:r>
              <a:rPr sz="1100" spc="25" dirty="0">
                <a:solidFill>
                  <a:srgbClr val="888888"/>
                </a:solidFill>
                <a:latin typeface="Calibri"/>
                <a:cs typeface="Calibri"/>
              </a:rPr>
              <a:t> </a:t>
            </a:r>
            <a:r>
              <a:rPr sz="1100" spc="-5" dirty="0">
                <a:solidFill>
                  <a:srgbClr val="888888"/>
                </a:solidFill>
                <a:latin typeface="Calibri"/>
                <a:cs typeface="Calibri"/>
              </a:rPr>
              <a:t>MICHI</a:t>
            </a:r>
            <a:endParaRPr sz="1100">
              <a:solidFill>
                <a:prstClr val="black"/>
              </a:solidFill>
              <a:latin typeface="Calibri"/>
              <a:cs typeface="Calibri"/>
            </a:endParaRPr>
          </a:p>
        </p:txBody>
      </p:sp>
      <p:sp>
        <p:nvSpPr>
          <p:cNvPr id="4" name="object 4"/>
          <p:cNvSpPr txBox="1"/>
          <p:nvPr/>
        </p:nvSpPr>
        <p:spPr>
          <a:xfrm>
            <a:off x="5498157" y="5588879"/>
            <a:ext cx="1756251" cy="1159292"/>
          </a:xfrm>
          <a:prstGeom prst="rect">
            <a:avLst/>
          </a:prstGeom>
        </p:spPr>
        <p:txBody>
          <a:bodyPr vert="horz" wrap="square" lIns="0" tIns="0" rIns="0" bIns="0" rtlCol="0">
            <a:spAutoFit/>
          </a:bodyPr>
          <a:lstStyle/>
          <a:p>
            <a:endParaRPr sz="1100">
              <a:solidFill>
                <a:prstClr val="black"/>
              </a:solidFill>
              <a:latin typeface="Times New Roman"/>
              <a:cs typeface="Times New Roman"/>
            </a:endParaRPr>
          </a:p>
          <a:p>
            <a:endParaRPr sz="1100">
              <a:solidFill>
                <a:prstClr val="black"/>
              </a:solidFill>
              <a:latin typeface="Times New Roman"/>
              <a:cs typeface="Times New Roman"/>
            </a:endParaRPr>
          </a:p>
          <a:p>
            <a:endParaRPr sz="1100">
              <a:solidFill>
                <a:prstClr val="black"/>
              </a:solidFill>
              <a:latin typeface="Times New Roman"/>
              <a:cs typeface="Times New Roman"/>
            </a:endParaRPr>
          </a:p>
          <a:p>
            <a:endParaRPr sz="1100">
              <a:solidFill>
                <a:prstClr val="black"/>
              </a:solidFill>
              <a:latin typeface="Times New Roman"/>
              <a:cs typeface="Times New Roman"/>
            </a:endParaRPr>
          </a:p>
          <a:p>
            <a:endParaRPr sz="1100">
              <a:solidFill>
                <a:prstClr val="black"/>
              </a:solidFill>
              <a:latin typeface="Times New Roman"/>
              <a:cs typeface="Times New Roman"/>
            </a:endParaRPr>
          </a:p>
          <a:p>
            <a:pPr>
              <a:spcBef>
                <a:spcPts val="40"/>
              </a:spcBef>
            </a:pPr>
            <a:endParaRPr sz="900">
              <a:solidFill>
                <a:prstClr val="black"/>
              </a:solidFill>
              <a:latin typeface="Times New Roman"/>
              <a:cs typeface="Times New Roman"/>
            </a:endParaRPr>
          </a:p>
          <a:p>
            <a:pPr marL="22837"/>
            <a:r>
              <a:rPr sz="1100" spc="-5" dirty="0">
                <a:solidFill>
                  <a:srgbClr val="888888"/>
                </a:solidFill>
                <a:latin typeface="Calibri"/>
                <a:cs typeface="Calibri"/>
              </a:rPr>
              <a:t>ZONO</a:t>
            </a:r>
            <a:endParaRPr sz="1100">
              <a:solidFill>
                <a:prstClr val="black"/>
              </a:solidFill>
              <a:latin typeface="Calibri"/>
              <a:cs typeface="Calibri"/>
            </a:endParaRPr>
          </a:p>
        </p:txBody>
      </p:sp>
      <p:sp>
        <p:nvSpPr>
          <p:cNvPr id="5" name="object 5"/>
          <p:cNvSpPr txBox="1"/>
          <p:nvPr/>
        </p:nvSpPr>
        <p:spPr>
          <a:xfrm>
            <a:off x="9158925" y="6456125"/>
            <a:ext cx="166476" cy="169277"/>
          </a:xfrm>
          <a:prstGeom prst="rect">
            <a:avLst/>
          </a:prstGeom>
        </p:spPr>
        <p:txBody>
          <a:bodyPr vert="horz" wrap="square" lIns="0" tIns="0" rIns="0" bIns="0" rtlCol="0">
            <a:spAutoFit/>
          </a:bodyPr>
          <a:lstStyle/>
          <a:p>
            <a:pPr marL="12689"/>
            <a:r>
              <a:rPr sz="1100" spc="-11" dirty="0">
                <a:solidFill>
                  <a:srgbClr val="888888"/>
                </a:solidFill>
                <a:latin typeface="Calibri"/>
                <a:cs typeface="Calibri"/>
              </a:rPr>
              <a:t>18</a:t>
            </a:r>
            <a:endParaRPr sz="1100">
              <a:solidFill>
                <a:prstClr val="black"/>
              </a:solidFill>
              <a:latin typeface="Calibri"/>
              <a:cs typeface="Calibri"/>
            </a:endParaRPr>
          </a:p>
        </p:txBody>
      </p:sp>
      <p:sp>
        <p:nvSpPr>
          <p:cNvPr id="6" name="object 6"/>
          <p:cNvSpPr/>
          <p:nvPr/>
        </p:nvSpPr>
        <p:spPr>
          <a:xfrm>
            <a:off x="1181290" y="5138261"/>
            <a:ext cx="879845" cy="450851"/>
          </a:xfrm>
          <a:custGeom>
            <a:avLst/>
            <a:gdLst/>
            <a:ahLst/>
            <a:cxnLst/>
            <a:rect l="l" t="t" r="r" b="b"/>
            <a:pathLst>
              <a:path w="812164" h="450850">
                <a:moveTo>
                  <a:pt x="0" y="450659"/>
                </a:moveTo>
                <a:lnTo>
                  <a:pt x="811860" y="450659"/>
                </a:lnTo>
                <a:lnTo>
                  <a:pt x="811860" y="0"/>
                </a:lnTo>
                <a:lnTo>
                  <a:pt x="0" y="0"/>
                </a:lnTo>
                <a:lnTo>
                  <a:pt x="0" y="450659"/>
                </a:lnTo>
                <a:close/>
              </a:path>
            </a:pathLst>
          </a:custGeom>
          <a:solidFill>
            <a:srgbClr val="4F81BC"/>
          </a:solidFill>
        </p:spPr>
        <p:txBody>
          <a:bodyPr wrap="square" lIns="0" tIns="0" rIns="0" bIns="0" rtlCol="0"/>
          <a:lstStyle/>
          <a:p>
            <a:endParaRPr smtClean="0">
              <a:solidFill>
                <a:prstClr val="black"/>
              </a:solidFill>
              <a:latin typeface="Calibri"/>
            </a:endParaRPr>
          </a:p>
        </p:txBody>
      </p:sp>
      <p:sp>
        <p:nvSpPr>
          <p:cNvPr id="7" name="object 7"/>
          <p:cNvSpPr/>
          <p:nvPr/>
        </p:nvSpPr>
        <p:spPr>
          <a:xfrm>
            <a:off x="2060732" y="5138261"/>
            <a:ext cx="1683332" cy="450851"/>
          </a:xfrm>
          <a:custGeom>
            <a:avLst/>
            <a:gdLst/>
            <a:ahLst/>
            <a:cxnLst/>
            <a:rect l="l" t="t" r="r" b="b"/>
            <a:pathLst>
              <a:path w="1553845" h="450850">
                <a:moveTo>
                  <a:pt x="0" y="450659"/>
                </a:moveTo>
                <a:lnTo>
                  <a:pt x="1553464" y="450659"/>
                </a:lnTo>
                <a:lnTo>
                  <a:pt x="1553464" y="0"/>
                </a:lnTo>
                <a:lnTo>
                  <a:pt x="0" y="0"/>
                </a:lnTo>
                <a:lnTo>
                  <a:pt x="0" y="450659"/>
                </a:lnTo>
                <a:close/>
              </a:path>
            </a:pathLst>
          </a:custGeom>
          <a:solidFill>
            <a:srgbClr val="4F81BC"/>
          </a:solidFill>
        </p:spPr>
        <p:txBody>
          <a:bodyPr wrap="square" lIns="0" tIns="0" rIns="0" bIns="0" rtlCol="0"/>
          <a:lstStyle/>
          <a:p>
            <a:endParaRPr smtClean="0">
              <a:solidFill>
                <a:prstClr val="black"/>
              </a:solidFill>
              <a:latin typeface="Calibri"/>
            </a:endParaRPr>
          </a:p>
        </p:txBody>
      </p:sp>
      <p:sp>
        <p:nvSpPr>
          <p:cNvPr id="8" name="object 8"/>
          <p:cNvSpPr/>
          <p:nvPr/>
        </p:nvSpPr>
        <p:spPr>
          <a:xfrm>
            <a:off x="3743697" y="5138261"/>
            <a:ext cx="1754875" cy="450851"/>
          </a:xfrm>
          <a:custGeom>
            <a:avLst/>
            <a:gdLst/>
            <a:ahLst/>
            <a:cxnLst/>
            <a:rect l="l" t="t" r="r" b="b"/>
            <a:pathLst>
              <a:path w="1619885" h="450850">
                <a:moveTo>
                  <a:pt x="0" y="450659"/>
                </a:moveTo>
                <a:lnTo>
                  <a:pt x="1619503" y="450659"/>
                </a:lnTo>
                <a:lnTo>
                  <a:pt x="1619503" y="0"/>
                </a:lnTo>
                <a:lnTo>
                  <a:pt x="0" y="0"/>
                </a:lnTo>
                <a:lnTo>
                  <a:pt x="0" y="450659"/>
                </a:lnTo>
                <a:close/>
              </a:path>
            </a:pathLst>
          </a:custGeom>
          <a:solidFill>
            <a:srgbClr val="4F81BC"/>
          </a:solidFill>
        </p:spPr>
        <p:txBody>
          <a:bodyPr wrap="square" lIns="0" tIns="0" rIns="0" bIns="0" rtlCol="0"/>
          <a:lstStyle/>
          <a:p>
            <a:endParaRPr smtClean="0">
              <a:solidFill>
                <a:prstClr val="black"/>
              </a:solidFill>
              <a:latin typeface="Calibri"/>
            </a:endParaRPr>
          </a:p>
        </p:txBody>
      </p:sp>
      <p:sp>
        <p:nvSpPr>
          <p:cNvPr id="9" name="object 9"/>
          <p:cNvSpPr/>
          <p:nvPr/>
        </p:nvSpPr>
        <p:spPr>
          <a:xfrm>
            <a:off x="5498157" y="5138261"/>
            <a:ext cx="1756251" cy="450851"/>
          </a:xfrm>
          <a:custGeom>
            <a:avLst/>
            <a:gdLst/>
            <a:ahLst/>
            <a:cxnLst/>
            <a:rect l="l" t="t" r="r" b="b"/>
            <a:pathLst>
              <a:path w="1621154" h="450850">
                <a:moveTo>
                  <a:pt x="0" y="450659"/>
                </a:moveTo>
                <a:lnTo>
                  <a:pt x="1620901" y="450659"/>
                </a:lnTo>
                <a:lnTo>
                  <a:pt x="1620901" y="0"/>
                </a:lnTo>
                <a:lnTo>
                  <a:pt x="0" y="0"/>
                </a:lnTo>
                <a:lnTo>
                  <a:pt x="0" y="450659"/>
                </a:lnTo>
                <a:close/>
              </a:path>
            </a:pathLst>
          </a:custGeom>
          <a:solidFill>
            <a:srgbClr val="4F81BC"/>
          </a:solidFill>
        </p:spPr>
        <p:txBody>
          <a:bodyPr wrap="square" lIns="0" tIns="0" rIns="0" bIns="0" rtlCol="0"/>
          <a:lstStyle/>
          <a:p>
            <a:endParaRPr smtClean="0">
              <a:solidFill>
                <a:prstClr val="black"/>
              </a:solidFill>
              <a:latin typeface="Calibri"/>
            </a:endParaRPr>
          </a:p>
        </p:txBody>
      </p:sp>
      <p:sp>
        <p:nvSpPr>
          <p:cNvPr id="10" name="object 10"/>
          <p:cNvSpPr/>
          <p:nvPr/>
        </p:nvSpPr>
        <p:spPr>
          <a:xfrm>
            <a:off x="7254135" y="5138261"/>
            <a:ext cx="1754875" cy="450851"/>
          </a:xfrm>
          <a:custGeom>
            <a:avLst/>
            <a:gdLst/>
            <a:ahLst/>
            <a:cxnLst/>
            <a:rect l="l" t="t" r="r" b="b"/>
            <a:pathLst>
              <a:path w="1619884" h="450850">
                <a:moveTo>
                  <a:pt x="0" y="450659"/>
                </a:moveTo>
                <a:lnTo>
                  <a:pt x="1619503" y="450659"/>
                </a:lnTo>
                <a:lnTo>
                  <a:pt x="1619503" y="0"/>
                </a:lnTo>
                <a:lnTo>
                  <a:pt x="0" y="0"/>
                </a:lnTo>
                <a:lnTo>
                  <a:pt x="0" y="450659"/>
                </a:lnTo>
                <a:close/>
              </a:path>
            </a:pathLst>
          </a:custGeom>
          <a:solidFill>
            <a:srgbClr val="4F81BC"/>
          </a:solidFill>
        </p:spPr>
        <p:txBody>
          <a:bodyPr wrap="square" lIns="0" tIns="0" rIns="0" bIns="0" rtlCol="0"/>
          <a:lstStyle/>
          <a:p>
            <a:endParaRPr smtClean="0">
              <a:solidFill>
                <a:prstClr val="black"/>
              </a:solidFill>
              <a:latin typeface="Calibri"/>
            </a:endParaRPr>
          </a:p>
        </p:txBody>
      </p:sp>
      <p:sp>
        <p:nvSpPr>
          <p:cNvPr id="11" name="object 11"/>
          <p:cNvSpPr/>
          <p:nvPr/>
        </p:nvSpPr>
        <p:spPr>
          <a:xfrm>
            <a:off x="1181290" y="5588927"/>
            <a:ext cx="879845" cy="1078231"/>
          </a:xfrm>
          <a:custGeom>
            <a:avLst/>
            <a:gdLst/>
            <a:ahLst/>
            <a:cxnLst/>
            <a:rect l="l" t="t" r="r" b="b"/>
            <a:pathLst>
              <a:path w="812164" h="1078229">
                <a:moveTo>
                  <a:pt x="0" y="1078128"/>
                </a:moveTo>
                <a:lnTo>
                  <a:pt x="811860" y="1078128"/>
                </a:lnTo>
                <a:lnTo>
                  <a:pt x="811860" y="0"/>
                </a:lnTo>
                <a:lnTo>
                  <a:pt x="0" y="0"/>
                </a:lnTo>
                <a:lnTo>
                  <a:pt x="0" y="1078128"/>
                </a:lnTo>
                <a:close/>
              </a:path>
            </a:pathLst>
          </a:custGeom>
          <a:solidFill>
            <a:srgbClr val="D0D7E8"/>
          </a:solidFill>
        </p:spPr>
        <p:txBody>
          <a:bodyPr wrap="square" lIns="0" tIns="0" rIns="0" bIns="0" rtlCol="0"/>
          <a:lstStyle/>
          <a:p>
            <a:endParaRPr smtClean="0">
              <a:solidFill>
                <a:prstClr val="black"/>
              </a:solidFill>
              <a:latin typeface="Calibri"/>
            </a:endParaRPr>
          </a:p>
        </p:txBody>
      </p:sp>
      <p:sp>
        <p:nvSpPr>
          <p:cNvPr id="12" name="object 12"/>
          <p:cNvSpPr/>
          <p:nvPr/>
        </p:nvSpPr>
        <p:spPr>
          <a:xfrm>
            <a:off x="2060732" y="5588927"/>
            <a:ext cx="1683332" cy="1078231"/>
          </a:xfrm>
          <a:custGeom>
            <a:avLst/>
            <a:gdLst/>
            <a:ahLst/>
            <a:cxnLst/>
            <a:rect l="l" t="t" r="r" b="b"/>
            <a:pathLst>
              <a:path w="1553845" h="1078229">
                <a:moveTo>
                  <a:pt x="0" y="1078128"/>
                </a:moveTo>
                <a:lnTo>
                  <a:pt x="1553464" y="1078128"/>
                </a:lnTo>
                <a:lnTo>
                  <a:pt x="1553464" y="0"/>
                </a:lnTo>
                <a:lnTo>
                  <a:pt x="0" y="0"/>
                </a:lnTo>
                <a:lnTo>
                  <a:pt x="0" y="1078128"/>
                </a:lnTo>
                <a:close/>
              </a:path>
            </a:pathLst>
          </a:custGeom>
          <a:solidFill>
            <a:srgbClr val="D0D7E8"/>
          </a:solidFill>
        </p:spPr>
        <p:txBody>
          <a:bodyPr wrap="square" lIns="0" tIns="0" rIns="0" bIns="0" rtlCol="0"/>
          <a:lstStyle/>
          <a:p>
            <a:endParaRPr smtClean="0">
              <a:solidFill>
                <a:prstClr val="black"/>
              </a:solidFill>
              <a:latin typeface="Calibri"/>
            </a:endParaRPr>
          </a:p>
        </p:txBody>
      </p:sp>
      <p:sp>
        <p:nvSpPr>
          <p:cNvPr id="13" name="object 13"/>
          <p:cNvSpPr/>
          <p:nvPr/>
        </p:nvSpPr>
        <p:spPr>
          <a:xfrm>
            <a:off x="3743697" y="5588927"/>
            <a:ext cx="1754875" cy="1078231"/>
          </a:xfrm>
          <a:custGeom>
            <a:avLst/>
            <a:gdLst/>
            <a:ahLst/>
            <a:cxnLst/>
            <a:rect l="l" t="t" r="r" b="b"/>
            <a:pathLst>
              <a:path w="1619885" h="1078229">
                <a:moveTo>
                  <a:pt x="0" y="1078128"/>
                </a:moveTo>
                <a:lnTo>
                  <a:pt x="1619503" y="1078128"/>
                </a:lnTo>
                <a:lnTo>
                  <a:pt x="1619503" y="0"/>
                </a:lnTo>
                <a:lnTo>
                  <a:pt x="0" y="0"/>
                </a:lnTo>
                <a:lnTo>
                  <a:pt x="0" y="1078128"/>
                </a:lnTo>
                <a:close/>
              </a:path>
            </a:pathLst>
          </a:custGeom>
          <a:solidFill>
            <a:srgbClr val="D0D7E8"/>
          </a:solidFill>
        </p:spPr>
        <p:txBody>
          <a:bodyPr wrap="square" lIns="0" tIns="0" rIns="0" bIns="0" rtlCol="0"/>
          <a:lstStyle/>
          <a:p>
            <a:endParaRPr smtClean="0">
              <a:solidFill>
                <a:prstClr val="black"/>
              </a:solidFill>
              <a:latin typeface="Calibri"/>
            </a:endParaRPr>
          </a:p>
        </p:txBody>
      </p:sp>
      <p:sp>
        <p:nvSpPr>
          <p:cNvPr id="14" name="object 14"/>
          <p:cNvSpPr/>
          <p:nvPr/>
        </p:nvSpPr>
        <p:spPr>
          <a:xfrm>
            <a:off x="5498157" y="5588927"/>
            <a:ext cx="1756251" cy="1078231"/>
          </a:xfrm>
          <a:custGeom>
            <a:avLst/>
            <a:gdLst/>
            <a:ahLst/>
            <a:cxnLst/>
            <a:rect l="l" t="t" r="r" b="b"/>
            <a:pathLst>
              <a:path w="1621154" h="1078229">
                <a:moveTo>
                  <a:pt x="0" y="1078128"/>
                </a:moveTo>
                <a:lnTo>
                  <a:pt x="1620901" y="1078128"/>
                </a:lnTo>
                <a:lnTo>
                  <a:pt x="1620901" y="0"/>
                </a:lnTo>
                <a:lnTo>
                  <a:pt x="0" y="0"/>
                </a:lnTo>
                <a:lnTo>
                  <a:pt x="0" y="1078128"/>
                </a:lnTo>
                <a:close/>
              </a:path>
            </a:pathLst>
          </a:custGeom>
          <a:solidFill>
            <a:srgbClr val="D0D7E8"/>
          </a:solidFill>
        </p:spPr>
        <p:txBody>
          <a:bodyPr wrap="square" lIns="0" tIns="0" rIns="0" bIns="0" rtlCol="0"/>
          <a:lstStyle/>
          <a:p>
            <a:endParaRPr smtClean="0">
              <a:solidFill>
                <a:prstClr val="black"/>
              </a:solidFill>
              <a:latin typeface="Calibri"/>
            </a:endParaRPr>
          </a:p>
        </p:txBody>
      </p:sp>
      <p:sp>
        <p:nvSpPr>
          <p:cNvPr id="15" name="object 15"/>
          <p:cNvSpPr/>
          <p:nvPr/>
        </p:nvSpPr>
        <p:spPr>
          <a:xfrm>
            <a:off x="7254135" y="5588927"/>
            <a:ext cx="1754875" cy="1078231"/>
          </a:xfrm>
          <a:custGeom>
            <a:avLst/>
            <a:gdLst/>
            <a:ahLst/>
            <a:cxnLst/>
            <a:rect l="l" t="t" r="r" b="b"/>
            <a:pathLst>
              <a:path w="1619884" h="1078229">
                <a:moveTo>
                  <a:pt x="0" y="1078128"/>
                </a:moveTo>
                <a:lnTo>
                  <a:pt x="1619503" y="1078128"/>
                </a:lnTo>
                <a:lnTo>
                  <a:pt x="1619503" y="0"/>
                </a:lnTo>
                <a:lnTo>
                  <a:pt x="0" y="0"/>
                </a:lnTo>
                <a:lnTo>
                  <a:pt x="0" y="1078128"/>
                </a:lnTo>
                <a:close/>
              </a:path>
            </a:pathLst>
          </a:custGeom>
          <a:solidFill>
            <a:srgbClr val="D0D7E8"/>
          </a:solidFill>
        </p:spPr>
        <p:txBody>
          <a:bodyPr wrap="square" lIns="0" tIns="0" rIns="0" bIns="0" rtlCol="0"/>
          <a:lstStyle/>
          <a:p>
            <a:endParaRPr smtClean="0">
              <a:solidFill>
                <a:prstClr val="black"/>
              </a:solidFill>
              <a:latin typeface="Calibri"/>
            </a:endParaRPr>
          </a:p>
        </p:txBody>
      </p:sp>
      <p:sp>
        <p:nvSpPr>
          <p:cNvPr id="16" name="object 16"/>
          <p:cNvSpPr/>
          <p:nvPr/>
        </p:nvSpPr>
        <p:spPr>
          <a:xfrm>
            <a:off x="2060722" y="5131815"/>
            <a:ext cx="0" cy="1541780"/>
          </a:xfrm>
          <a:custGeom>
            <a:avLst/>
            <a:gdLst/>
            <a:ahLst/>
            <a:cxnLst/>
            <a:rect l="l" t="t" r="r" b="b"/>
            <a:pathLst>
              <a:path h="1541779">
                <a:moveTo>
                  <a:pt x="0" y="0"/>
                </a:moveTo>
                <a:lnTo>
                  <a:pt x="0" y="1541538"/>
                </a:lnTo>
              </a:path>
            </a:pathLst>
          </a:custGeom>
          <a:ln w="12700">
            <a:solidFill>
              <a:srgbClr val="FFFFFF"/>
            </a:solidFill>
          </a:ln>
        </p:spPr>
        <p:txBody>
          <a:bodyPr wrap="square" lIns="0" tIns="0" rIns="0" bIns="0" rtlCol="0"/>
          <a:lstStyle/>
          <a:p>
            <a:endParaRPr smtClean="0">
              <a:solidFill>
                <a:prstClr val="black"/>
              </a:solidFill>
              <a:latin typeface="Calibri"/>
            </a:endParaRPr>
          </a:p>
        </p:txBody>
      </p:sp>
      <p:sp>
        <p:nvSpPr>
          <p:cNvPr id="17" name="object 17"/>
          <p:cNvSpPr/>
          <p:nvPr/>
        </p:nvSpPr>
        <p:spPr>
          <a:xfrm>
            <a:off x="3743643" y="5131815"/>
            <a:ext cx="0" cy="1541780"/>
          </a:xfrm>
          <a:custGeom>
            <a:avLst/>
            <a:gdLst/>
            <a:ahLst/>
            <a:cxnLst/>
            <a:rect l="l" t="t" r="r" b="b"/>
            <a:pathLst>
              <a:path h="1541779">
                <a:moveTo>
                  <a:pt x="0" y="0"/>
                </a:moveTo>
                <a:lnTo>
                  <a:pt x="0" y="1541538"/>
                </a:lnTo>
              </a:path>
            </a:pathLst>
          </a:custGeom>
          <a:ln w="12700">
            <a:solidFill>
              <a:srgbClr val="FFFFFF"/>
            </a:solidFill>
          </a:ln>
        </p:spPr>
        <p:txBody>
          <a:bodyPr wrap="square" lIns="0" tIns="0" rIns="0" bIns="0" rtlCol="0"/>
          <a:lstStyle/>
          <a:p>
            <a:endParaRPr smtClean="0">
              <a:solidFill>
                <a:prstClr val="black"/>
              </a:solidFill>
              <a:latin typeface="Calibri"/>
            </a:endParaRPr>
          </a:p>
        </p:txBody>
      </p:sp>
      <p:sp>
        <p:nvSpPr>
          <p:cNvPr id="18" name="object 18"/>
          <p:cNvSpPr/>
          <p:nvPr/>
        </p:nvSpPr>
        <p:spPr>
          <a:xfrm>
            <a:off x="5498104" y="5131815"/>
            <a:ext cx="0" cy="1541780"/>
          </a:xfrm>
          <a:custGeom>
            <a:avLst/>
            <a:gdLst/>
            <a:ahLst/>
            <a:cxnLst/>
            <a:rect l="l" t="t" r="r" b="b"/>
            <a:pathLst>
              <a:path h="1541779">
                <a:moveTo>
                  <a:pt x="0" y="0"/>
                </a:moveTo>
                <a:lnTo>
                  <a:pt x="0" y="1541538"/>
                </a:lnTo>
              </a:path>
            </a:pathLst>
          </a:custGeom>
          <a:ln w="12700">
            <a:solidFill>
              <a:srgbClr val="FFFFFF"/>
            </a:solidFill>
          </a:ln>
        </p:spPr>
        <p:txBody>
          <a:bodyPr wrap="square" lIns="0" tIns="0" rIns="0" bIns="0" rtlCol="0"/>
          <a:lstStyle/>
          <a:p>
            <a:endParaRPr smtClean="0">
              <a:solidFill>
                <a:prstClr val="black"/>
              </a:solidFill>
              <a:latin typeface="Calibri"/>
            </a:endParaRPr>
          </a:p>
        </p:txBody>
      </p:sp>
      <p:sp>
        <p:nvSpPr>
          <p:cNvPr id="19" name="object 19"/>
          <p:cNvSpPr/>
          <p:nvPr/>
        </p:nvSpPr>
        <p:spPr>
          <a:xfrm>
            <a:off x="7254081" y="5131815"/>
            <a:ext cx="0" cy="1541780"/>
          </a:xfrm>
          <a:custGeom>
            <a:avLst/>
            <a:gdLst/>
            <a:ahLst/>
            <a:cxnLst/>
            <a:rect l="l" t="t" r="r" b="b"/>
            <a:pathLst>
              <a:path h="1541779">
                <a:moveTo>
                  <a:pt x="0" y="0"/>
                </a:moveTo>
                <a:lnTo>
                  <a:pt x="0" y="1541538"/>
                </a:lnTo>
              </a:path>
            </a:pathLst>
          </a:custGeom>
          <a:ln w="12700">
            <a:solidFill>
              <a:srgbClr val="FFFFFF"/>
            </a:solidFill>
          </a:ln>
        </p:spPr>
        <p:txBody>
          <a:bodyPr wrap="square" lIns="0" tIns="0" rIns="0" bIns="0" rtlCol="0"/>
          <a:lstStyle/>
          <a:p>
            <a:endParaRPr smtClean="0">
              <a:solidFill>
                <a:prstClr val="black"/>
              </a:solidFill>
              <a:latin typeface="Calibri"/>
            </a:endParaRPr>
          </a:p>
        </p:txBody>
      </p:sp>
      <p:sp>
        <p:nvSpPr>
          <p:cNvPr id="20" name="object 20"/>
          <p:cNvSpPr/>
          <p:nvPr/>
        </p:nvSpPr>
        <p:spPr>
          <a:xfrm>
            <a:off x="1174379" y="5588876"/>
            <a:ext cx="7841562" cy="0"/>
          </a:xfrm>
          <a:custGeom>
            <a:avLst/>
            <a:gdLst/>
            <a:ahLst/>
            <a:cxnLst/>
            <a:rect l="l" t="t" r="r" b="b"/>
            <a:pathLst>
              <a:path w="7238365">
                <a:moveTo>
                  <a:pt x="0" y="0"/>
                </a:moveTo>
                <a:lnTo>
                  <a:pt x="7237768" y="0"/>
                </a:lnTo>
              </a:path>
            </a:pathLst>
          </a:custGeom>
          <a:ln w="38100">
            <a:solidFill>
              <a:srgbClr val="FFFFFF"/>
            </a:solidFill>
          </a:ln>
        </p:spPr>
        <p:txBody>
          <a:bodyPr wrap="square" lIns="0" tIns="0" rIns="0" bIns="0" rtlCol="0"/>
          <a:lstStyle/>
          <a:p>
            <a:endParaRPr smtClean="0">
              <a:solidFill>
                <a:prstClr val="black"/>
              </a:solidFill>
              <a:latin typeface="Calibri"/>
            </a:endParaRPr>
          </a:p>
        </p:txBody>
      </p:sp>
      <p:sp>
        <p:nvSpPr>
          <p:cNvPr id="21" name="object 21"/>
          <p:cNvSpPr/>
          <p:nvPr/>
        </p:nvSpPr>
        <p:spPr>
          <a:xfrm>
            <a:off x="1181248" y="5131815"/>
            <a:ext cx="0" cy="1541780"/>
          </a:xfrm>
          <a:custGeom>
            <a:avLst/>
            <a:gdLst/>
            <a:ahLst/>
            <a:cxnLst/>
            <a:rect l="l" t="t" r="r" b="b"/>
            <a:pathLst>
              <a:path h="1541779">
                <a:moveTo>
                  <a:pt x="0" y="0"/>
                </a:moveTo>
                <a:lnTo>
                  <a:pt x="0" y="1541538"/>
                </a:lnTo>
              </a:path>
            </a:pathLst>
          </a:custGeom>
          <a:ln w="12700">
            <a:solidFill>
              <a:srgbClr val="FFFFFF"/>
            </a:solidFill>
          </a:ln>
        </p:spPr>
        <p:txBody>
          <a:bodyPr wrap="square" lIns="0" tIns="0" rIns="0" bIns="0" rtlCol="0"/>
          <a:lstStyle/>
          <a:p>
            <a:endParaRPr smtClean="0">
              <a:solidFill>
                <a:prstClr val="black"/>
              </a:solidFill>
              <a:latin typeface="Calibri"/>
            </a:endParaRPr>
          </a:p>
        </p:txBody>
      </p:sp>
      <p:sp>
        <p:nvSpPr>
          <p:cNvPr id="22" name="object 22"/>
          <p:cNvSpPr/>
          <p:nvPr/>
        </p:nvSpPr>
        <p:spPr>
          <a:xfrm>
            <a:off x="9008406" y="5131815"/>
            <a:ext cx="0" cy="1541780"/>
          </a:xfrm>
          <a:custGeom>
            <a:avLst/>
            <a:gdLst/>
            <a:ahLst/>
            <a:cxnLst/>
            <a:rect l="l" t="t" r="r" b="b"/>
            <a:pathLst>
              <a:path h="1541779">
                <a:moveTo>
                  <a:pt x="0" y="0"/>
                </a:moveTo>
                <a:lnTo>
                  <a:pt x="0" y="1541538"/>
                </a:lnTo>
              </a:path>
            </a:pathLst>
          </a:custGeom>
          <a:ln w="12700">
            <a:solidFill>
              <a:srgbClr val="FFFFFF"/>
            </a:solidFill>
          </a:ln>
        </p:spPr>
        <p:txBody>
          <a:bodyPr wrap="square" lIns="0" tIns="0" rIns="0" bIns="0" rtlCol="0"/>
          <a:lstStyle/>
          <a:p>
            <a:endParaRPr smtClean="0">
              <a:solidFill>
                <a:prstClr val="black"/>
              </a:solidFill>
              <a:latin typeface="Calibri"/>
            </a:endParaRPr>
          </a:p>
        </p:txBody>
      </p:sp>
      <p:sp>
        <p:nvSpPr>
          <p:cNvPr id="23" name="object 23"/>
          <p:cNvSpPr/>
          <p:nvPr/>
        </p:nvSpPr>
        <p:spPr>
          <a:xfrm>
            <a:off x="1174379" y="5138165"/>
            <a:ext cx="7841562" cy="0"/>
          </a:xfrm>
          <a:custGeom>
            <a:avLst/>
            <a:gdLst/>
            <a:ahLst/>
            <a:cxnLst/>
            <a:rect l="l" t="t" r="r" b="b"/>
            <a:pathLst>
              <a:path w="7238365">
                <a:moveTo>
                  <a:pt x="0" y="0"/>
                </a:moveTo>
                <a:lnTo>
                  <a:pt x="7237768" y="0"/>
                </a:lnTo>
              </a:path>
            </a:pathLst>
          </a:custGeom>
          <a:ln w="12700">
            <a:solidFill>
              <a:srgbClr val="FFFFFF"/>
            </a:solidFill>
          </a:ln>
        </p:spPr>
        <p:txBody>
          <a:bodyPr wrap="square" lIns="0" tIns="0" rIns="0" bIns="0" rtlCol="0"/>
          <a:lstStyle/>
          <a:p>
            <a:endParaRPr smtClean="0">
              <a:solidFill>
                <a:prstClr val="black"/>
              </a:solidFill>
              <a:latin typeface="Calibri"/>
            </a:endParaRPr>
          </a:p>
        </p:txBody>
      </p:sp>
      <p:sp>
        <p:nvSpPr>
          <p:cNvPr id="24" name="object 24"/>
          <p:cNvSpPr/>
          <p:nvPr/>
        </p:nvSpPr>
        <p:spPr>
          <a:xfrm>
            <a:off x="1174379" y="6667004"/>
            <a:ext cx="7841562" cy="0"/>
          </a:xfrm>
          <a:custGeom>
            <a:avLst/>
            <a:gdLst/>
            <a:ahLst/>
            <a:cxnLst/>
            <a:rect l="l" t="t" r="r" b="b"/>
            <a:pathLst>
              <a:path w="7238365">
                <a:moveTo>
                  <a:pt x="0" y="0"/>
                </a:moveTo>
                <a:lnTo>
                  <a:pt x="7237768" y="0"/>
                </a:lnTo>
              </a:path>
            </a:pathLst>
          </a:custGeom>
          <a:ln w="12700">
            <a:solidFill>
              <a:srgbClr val="FFFFFF"/>
            </a:solidFill>
          </a:ln>
        </p:spPr>
        <p:txBody>
          <a:bodyPr wrap="square" lIns="0" tIns="0" rIns="0" bIns="0" rtlCol="0"/>
          <a:lstStyle/>
          <a:p>
            <a:endParaRPr smtClean="0">
              <a:solidFill>
                <a:prstClr val="black"/>
              </a:solidFill>
              <a:latin typeface="Calibri"/>
            </a:endParaRPr>
          </a:p>
        </p:txBody>
      </p:sp>
      <p:sp>
        <p:nvSpPr>
          <p:cNvPr id="25" name="object 25"/>
          <p:cNvSpPr txBox="1"/>
          <p:nvPr/>
        </p:nvSpPr>
        <p:spPr>
          <a:xfrm>
            <a:off x="580611" y="996997"/>
            <a:ext cx="7817485" cy="4308289"/>
          </a:xfrm>
          <a:prstGeom prst="rect">
            <a:avLst/>
          </a:prstGeom>
        </p:spPr>
        <p:txBody>
          <a:bodyPr vert="horz" wrap="square" lIns="0" tIns="0" rIns="0" bIns="0" rtlCol="0">
            <a:spAutoFit/>
          </a:bodyPr>
          <a:lstStyle/>
          <a:p>
            <a:pPr marL="12689"/>
            <a:r>
              <a:rPr spc="-5" dirty="0">
                <a:solidFill>
                  <a:prstClr val="black"/>
                </a:solidFill>
                <a:latin typeface="Calibri"/>
                <a:cs typeface="Calibri"/>
              </a:rPr>
              <a:t>2016:</a:t>
            </a:r>
            <a:endParaRPr>
              <a:solidFill>
                <a:prstClr val="black"/>
              </a:solidFill>
              <a:latin typeface="Calibri"/>
              <a:cs typeface="Calibri"/>
            </a:endParaRPr>
          </a:p>
          <a:p>
            <a:pPr marL="12689">
              <a:buFontTx/>
              <a:buChar char="-"/>
              <a:tabLst>
                <a:tab pos="134493" algn="l"/>
              </a:tabLst>
            </a:pPr>
            <a:r>
              <a:rPr spc="-5" dirty="0">
                <a:solidFill>
                  <a:prstClr val="black"/>
                </a:solidFill>
                <a:latin typeface="Calibri"/>
                <a:cs typeface="Calibri"/>
              </a:rPr>
              <a:t>Single-cell </a:t>
            </a:r>
            <a:r>
              <a:rPr spc="-11" dirty="0">
                <a:solidFill>
                  <a:prstClr val="black"/>
                </a:solidFill>
                <a:latin typeface="Calibri"/>
                <a:cs typeface="Calibri"/>
              </a:rPr>
              <a:t>KEK-cavity processing </a:t>
            </a:r>
            <a:r>
              <a:rPr spc="-5" dirty="0">
                <a:solidFill>
                  <a:prstClr val="black"/>
                </a:solidFill>
                <a:latin typeface="Calibri"/>
                <a:cs typeface="Calibri"/>
              </a:rPr>
              <a:t>at</a:t>
            </a:r>
            <a:r>
              <a:rPr spc="50" dirty="0">
                <a:solidFill>
                  <a:prstClr val="black"/>
                </a:solidFill>
                <a:latin typeface="Calibri"/>
                <a:cs typeface="Calibri"/>
              </a:rPr>
              <a:t> </a:t>
            </a:r>
            <a:r>
              <a:rPr spc="-5" dirty="0">
                <a:solidFill>
                  <a:prstClr val="black"/>
                </a:solidFill>
                <a:latin typeface="Calibri"/>
                <a:cs typeface="Calibri"/>
              </a:rPr>
              <a:t>FNAL</a:t>
            </a:r>
            <a:endParaRPr>
              <a:solidFill>
                <a:prstClr val="black"/>
              </a:solidFill>
              <a:latin typeface="Calibri"/>
              <a:cs typeface="Calibri"/>
            </a:endParaRPr>
          </a:p>
          <a:p>
            <a:pPr marL="134493" indent="-121806">
              <a:buFontTx/>
              <a:buChar char="-"/>
              <a:tabLst>
                <a:tab pos="134493" algn="l"/>
              </a:tabLst>
            </a:pPr>
            <a:r>
              <a:rPr spc="-5" dirty="0">
                <a:solidFill>
                  <a:prstClr val="black"/>
                </a:solidFill>
                <a:latin typeface="Calibri"/>
                <a:cs typeface="Calibri"/>
              </a:rPr>
              <a:t>Q-measurement (with residual magnetic field dependence) </a:t>
            </a:r>
            <a:r>
              <a:rPr spc="-11" dirty="0">
                <a:solidFill>
                  <a:prstClr val="black"/>
                </a:solidFill>
                <a:latin typeface="Calibri"/>
                <a:cs typeface="Calibri"/>
              </a:rPr>
              <a:t>at</a:t>
            </a:r>
            <a:r>
              <a:rPr spc="100" dirty="0">
                <a:solidFill>
                  <a:prstClr val="black"/>
                </a:solidFill>
                <a:latin typeface="Calibri"/>
                <a:cs typeface="Calibri"/>
              </a:rPr>
              <a:t> </a:t>
            </a:r>
            <a:r>
              <a:rPr spc="-5" dirty="0">
                <a:solidFill>
                  <a:prstClr val="black"/>
                </a:solidFill>
                <a:latin typeface="Calibri"/>
                <a:cs typeface="Calibri"/>
              </a:rPr>
              <a:t>FNAL</a:t>
            </a:r>
            <a:endParaRPr>
              <a:solidFill>
                <a:prstClr val="black"/>
              </a:solidFill>
              <a:latin typeface="Calibri"/>
              <a:cs typeface="Calibri"/>
            </a:endParaRPr>
          </a:p>
          <a:p>
            <a:pPr marL="134493" indent="-121806">
              <a:buFontTx/>
              <a:buChar char="-"/>
              <a:tabLst>
                <a:tab pos="134493" algn="l"/>
              </a:tabLst>
            </a:pPr>
            <a:r>
              <a:rPr dirty="0">
                <a:solidFill>
                  <a:prstClr val="black"/>
                </a:solidFill>
                <a:latin typeface="Calibri"/>
                <a:cs typeface="Calibri"/>
              </a:rPr>
              <a:t>Q </a:t>
            </a:r>
            <a:r>
              <a:rPr spc="-5" dirty="0">
                <a:solidFill>
                  <a:prstClr val="black"/>
                </a:solidFill>
                <a:latin typeface="Calibri"/>
                <a:cs typeface="Calibri"/>
              </a:rPr>
              <a:t>measurement </a:t>
            </a:r>
            <a:r>
              <a:rPr spc="-11" dirty="0">
                <a:solidFill>
                  <a:prstClr val="black"/>
                </a:solidFill>
                <a:latin typeface="Calibri"/>
                <a:cs typeface="Calibri"/>
              </a:rPr>
              <a:t>at </a:t>
            </a:r>
            <a:r>
              <a:rPr spc="-5" dirty="0">
                <a:solidFill>
                  <a:prstClr val="black"/>
                </a:solidFill>
                <a:latin typeface="Calibri"/>
                <a:cs typeface="Calibri"/>
              </a:rPr>
              <a:t>KEK </a:t>
            </a:r>
            <a:r>
              <a:rPr spc="-11" dirty="0">
                <a:solidFill>
                  <a:prstClr val="black"/>
                </a:solidFill>
                <a:latin typeface="Calibri"/>
                <a:cs typeface="Calibri"/>
              </a:rPr>
              <a:t>(to confirm </a:t>
            </a:r>
            <a:r>
              <a:rPr dirty="0">
                <a:solidFill>
                  <a:prstClr val="black"/>
                </a:solidFill>
                <a:latin typeface="Calibri"/>
                <a:cs typeface="Calibri"/>
              </a:rPr>
              <a:t>the </a:t>
            </a:r>
            <a:r>
              <a:rPr spc="-5" dirty="0">
                <a:solidFill>
                  <a:prstClr val="black"/>
                </a:solidFill>
                <a:latin typeface="Calibri"/>
                <a:cs typeface="Calibri"/>
              </a:rPr>
              <a:t>measurement </a:t>
            </a:r>
            <a:r>
              <a:rPr spc="-20" dirty="0">
                <a:solidFill>
                  <a:prstClr val="black"/>
                </a:solidFill>
                <a:latin typeface="Calibri"/>
                <a:cs typeface="Calibri"/>
              </a:rPr>
              <a:t>system</a:t>
            </a:r>
            <a:r>
              <a:rPr spc="55" dirty="0">
                <a:solidFill>
                  <a:prstClr val="black"/>
                </a:solidFill>
                <a:latin typeface="Calibri"/>
                <a:cs typeface="Calibri"/>
              </a:rPr>
              <a:t> </a:t>
            </a:r>
            <a:r>
              <a:rPr spc="-11" dirty="0">
                <a:solidFill>
                  <a:prstClr val="black"/>
                </a:solidFill>
                <a:latin typeface="Calibri"/>
                <a:cs typeface="Calibri"/>
              </a:rPr>
              <a:t>configuration)</a:t>
            </a:r>
            <a:endParaRPr>
              <a:solidFill>
                <a:prstClr val="black"/>
              </a:solidFill>
              <a:latin typeface="Calibri"/>
              <a:cs typeface="Calibri"/>
            </a:endParaRPr>
          </a:p>
          <a:p>
            <a:pPr marL="12689"/>
            <a:r>
              <a:rPr dirty="0">
                <a:solidFill>
                  <a:prstClr val="black"/>
                </a:solidFill>
                <a:latin typeface="Calibri"/>
                <a:cs typeface="Calibri"/>
              </a:rPr>
              <a:t>2017:</a:t>
            </a:r>
            <a:endParaRPr>
              <a:solidFill>
                <a:prstClr val="black"/>
              </a:solidFill>
              <a:latin typeface="Calibri"/>
              <a:cs typeface="Calibri"/>
            </a:endParaRPr>
          </a:p>
          <a:p>
            <a:pPr marL="134493" indent="-121806">
              <a:buFontTx/>
              <a:buChar char="-"/>
              <a:tabLst>
                <a:tab pos="134493" algn="l"/>
              </a:tabLst>
            </a:pPr>
            <a:r>
              <a:rPr spc="-5" dirty="0">
                <a:solidFill>
                  <a:prstClr val="black"/>
                </a:solidFill>
                <a:latin typeface="Calibri"/>
                <a:cs typeface="Calibri"/>
              </a:rPr>
              <a:t>New single-cell </a:t>
            </a:r>
            <a:r>
              <a:rPr spc="-11" dirty="0">
                <a:solidFill>
                  <a:prstClr val="black"/>
                </a:solidFill>
                <a:latin typeface="Calibri"/>
                <a:cs typeface="Calibri"/>
              </a:rPr>
              <a:t>cavity</a:t>
            </a:r>
            <a:r>
              <a:rPr spc="-20" dirty="0">
                <a:solidFill>
                  <a:prstClr val="black"/>
                </a:solidFill>
                <a:latin typeface="Calibri"/>
                <a:cs typeface="Calibri"/>
              </a:rPr>
              <a:t> </a:t>
            </a:r>
            <a:r>
              <a:rPr spc="-11" dirty="0">
                <a:solidFill>
                  <a:prstClr val="black"/>
                </a:solidFill>
                <a:latin typeface="Calibri"/>
                <a:cs typeface="Calibri"/>
              </a:rPr>
              <a:t>production</a:t>
            </a:r>
            <a:endParaRPr>
              <a:solidFill>
                <a:prstClr val="black"/>
              </a:solidFill>
              <a:latin typeface="Calibri"/>
              <a:cs typeface="Calibri"/>
            </a:endParaRPr>
          </a:p>
          <a:p>
            <a:pPr marL="134493" indent="-121806">
              <a:buFontTx/>
              <a:buChar char="-"/>
              <a:tabLst>
                <a:tab pos="134493" algn="l"/>
              </a:tabLst>
            </a:pPr>
            <a:r>
              <a:rPr spc="-11" dirty="0">
                <a:solidFill>
                  <a:prstClr val="black"/>
                </a:solidFill>
                <a:latin typeface="Calibri"/>
                <a:cs typeface="Calibri"/>
              </a:rPr>
              <a:t>Processing </a:t>
            </a:r>
            <a:r>
              <a:rPr spc="-5" dirty="0">
                <a:solidFill>
                  <a:prstClr val="black"/>
                </a:solidFill>
                <a:latin typeface="Calibri"/>
                <a:cs typeface="Calibri"/>
              </a:rPr>
              <a:t>at small vacuum</a:t>
            </a:r>
            <a:r>
              <a:rPr spc="15" dirty="0">
                <a:solidFill>
                  <a:prstClr val="black"/>
                </a:solidFill>
                <a:latin typeface="Calibri"/>
                <a:cs typeface="Calibri"/>
              </a:rPr>
              <a:t> </a:t>
            </a:r>
            <a:r>
              <a:rPr spc="-5" dirty="0">
                <a:solidFill>
                  <a:prstClr val="black"/>
                </a:solidFill>
                <a:latin typeface="Calibri"/>
                <a:cs typeface="Calibri"/>
              </a:rPr>
              <a:t>furnace</a:t>
            </a:r>
            <a:endParaRPr>
              <a:solidFill>
                <a:prstClr val="black"/>
              </a:solidFill>
              <a:latin typeface="Calibri"/>
              <a:cs typeface="Calibri"/>
            </a:endParaRPr>
          </a:p>
          <a:p>
            <a:pPr marL="134493" indent="-121806">
              <a:buFontTx/>
              <a:buChar char="-"/>
              <a:tabLst>
                <a:tab pos="134493" algn="l"/>
              </a:tabLst>
            </a:pPr>
            <a:r>
              <a:rPr spc="-11" dirty="0">
                <a:solidFill>
                  <a:prstClr val="black"/>
                </a:solidFill>
                <a:latin typeface="Calibri"/>
                <a:cs typeface="Calibri"/>
              </a:rPr>
              <a:t>Procurement </a:t>
            </a:r>
            <a:r>
              <a:rPr spc="-5" dirty="0">
                <a:solidFill>
                  <a:prstClr val="black"/>
                </a:solidFill>
                <a:latin typeface="Calibri"/>
                <a:cs typeface="Calibri"/>
              </a:rPr>
              <a:t>of new vacuum furnace </a:t>
            </a:r>
            <a:r>
              <a:rPr spc="-15" dirty="0">
                <a:solidFill>
                  <a:prstClr val="black"/>
                </a:solidFill>
                <a:latin typeface="Calibri"/>
                <a:cs typeface="Calibri"/>
              </a:rPr>
              <a:t>for </a:t>
            </a:r>
            <a:r>
              <a:rPr dirty="0">
                <a:solidFill>
                  <a:prstClr val="black"/>
                </a:solidFill>
                <a:latin typeface="Calibri"/>
                <a:cs typeface="Calibri"/>
              </a:rPr>
              <a:t>9-cell</a:t>
            </a:r>
            <a:r>
              <a:rPr spc="65" dirty="0">
                <a:solidFill>
                  <a:prstClr val="black"/>
                </a:solidFill>
                <a:latin typeface="Calibri"/>
                <a:cs typeface="Calibri"/>
              </a:rPr>
              <a:t> </a:t>
            </a:r>
            <a:r>
              <a:rPr spc="-11" dirty="0">
                <a:solidFill>
                  <a:prstClr val="black"/>
                </a:solidFill>
                <a:latin typeface="Calibri"/>
                <a:cs typeface="Calibri"/>
              </a:rPr>
              <a:t>cavity</a:t>
            </a:r>
            <a:endParaRPr>
              <a:solidFill>
                <a:prstClr val="black"/>
              </a:solidFill>
              <a:latin typeface="Calibri"/>
              <a:cs typeface="Calibri"/>
            </a:endParaRPr>
          </a:p>
          <a:p>
            <a:pPr marL="12689"/>
            <a:r>
              <a:rPr spc="-5" dirty="0">
                <a:solidFill>
                  <a:prstClr val="black"/>
                </a:solidFill>
                <a:latin typeface="Calibri"/>
                <a:cs typeface="Calibri"/>
              </a:rPr>
              <a:t>2018:</a:t>
            </a:r>
            <a:endParaRPr>
              <a:solidFill>
                <a:prstClr val="black"/>
              </a:solidFill>
              <a:latin typeface="Calibri"/>
              <a:cs typeface="Calibri"/>
            </a:endParaRPr>
          </a:p>
          <a:p>
            <a:pPr marL="134493" indent="-121806">
              <a:buFontTx/>
              <a:buChar char="-"/>
              <a:tabLst>
                <a:tab pos="134493" algn="l"/>
              </a:tabLst>
            </a:pPr>
            <a:r>
              <a:rPr spc="-5" dirty="0">
                <a:solidFill>
                  <a:prstClr val="black"/>
                </a:solidFill>
                <a:latin typeface="Calibri"/>
                <a:cs typeface="Calibri"/>
              </a:rPr>
              <a:t>High-Q High-G </a:t>
            </a:r>
            <a:r>
              <a:rPr spc="-11" dirty="0">
                <a:solidFill>
                  <a:prstClr val="black"/>
                </a:solidFill>
                <a:latin typeface="Calibri"/>
                <a:cs typeface="Calibri"/>
              </a:rPr>
              <a:t>processing to </a:t>
            </a:r>
            <a:r>
              <a:rPr dirty="0">
                <a:solidFill>
                  <a:prstClr val="black"/>
                </a:solidFill>
                <a:latin typeface="Calibri"/>
                <a:cs typeface="Calibri"/>
              </a:rPr>
              <a:t>3 </a:t>
            </a:r>
            <a:r>
              <a:rPr spc="-5" dirty="0">
                <a:solidFill>
                  <a:prstClr val="black"/>
                </a:solidFill>
                <a:latin typeface="Calibri"/>
                <a:cs typeface="Calibri"/>
              </a:rPr>
              <a:t>nine-cell</a:t>
            </a:r>
            <a:r>
              <a:rPr spc="104" dirty="0">
                <a:solidFill>
                  <a:prstClr val="black"/>
                </a:solidFill>
                <a:latin typeface="Calibri"/>
                <a:cs typeface="Calibri"/>
              </a:rPr>
              <a:t> </a:t>
            </a:r>
            <a:r>
              <a:rPr spc="-11" dirty="0">
                <a:solidFill>
                  <a:prstClr val="black"/>
                </a:solidFill>
                <a:latin typeface="Calibri"/>
                <a:cs typeface="Calibri"/>
              </a:rPr>
              <a:t>cavity</a:t>
            </a:r>
            <a:endParaRPr>
              <a:solidFill>
                <a:prstClr val="black"/>
              </a:solidFill>
              <a:latin typeface="Calibri"/>
              <a:cs typeface="Calibri"/>
            </a:endParaRPr>
          </a:p>
          <a:p>
            <a:pPr marL="12689" marR="4049404">
              <a:lnSpc>
                <a:spcPts val="2200"/>
              </a:lnSpc>
              <a:spcBef>
                <a:spcPts val="40"/>
              </a:spcBef>
              <a:buFontTx/>
              <a:buChar char="-"/>
              <a:tabLst>
                <a:tab pos="134493" algn="l"/>
              </a:tabLst>
            </a:pPr>
            <a:r>
              <a:rPr spc="-11" dirty="0">
                <a:solidFill>
                  <a:prstClr val="black"/>
                </a:solidFill>
                <a:latin typeface="Calibri"/>
                <a:cs typeface="Calibri"/>
              </a:rPr>
              <a:t>Production </a:t>
            </a:r>
            <a:r>
              <a:rPr spc="-5" dirty="0">
                <a:solidFill>
                  <a:prstClr val="black"/>
                </a:solidFill>
                <a:latin typeface="Calibri"/>
                <a:cs typeface="Calibri"/>
              </a:rPr>
              <a:t>of </a:t>
            </a:r>
            <a:r>
              <a:rPr dirty="0">
                <a:solidFill>
                  <a:prstClr val="black"/>
                </a:solidFill>
                <a:latin typeface="Calibri"/>
                <a:cs typeface="Calibri"/>
              </a:rPr>
              <a:t>8 </a:t>
            </a:r>
            <a:r>
              <a:rPr spc="-5" dirty="0">
                <a:solidFill>
                  <a:prstClr val="black"/>
                </a:solidFill>
                <a:latin typeface="Calibri"/>
                <a:cs typeface="Calibri"/>
              </a:rPr>
              <a:t>nine-cell </a:t>
            </a:r>
            <a:r>
              <a:rPr spc="-11" dirty="0">
                <a:solidFill>
                  <a:prstClr val="black"/>
                </a:solidFill>
                <a:latin typeface="Calibri"/>
                <a:cs typeface="Calibri"/>
              </a:rPr>
              <a:t>cavities  </a:t>
            </a:r>
            <a:r>
              <a:rPr spc="-5" dirty="0">
                <a:solidFill>
                  <a:prstClr val="black"/>
                </a:solidFill>
                <a:latin typeface="Calibri"/>
                <a:cs typeface="Calibri"/>
              </a:rPr>
              <a:t>2019</a:t>
            </a:r>
            <a:r>
              <a:rPr spc="-5" dirty="0">
                <a:solidFill>
                  <a:prstClr val="black"/>
                </a:solidFill>
                <a:latin typeface="ＭＳ Ｐゴシック"/>
                <a:cs typeface="ＭＳ Ｐゴシック"/>
              </a:rPr>
              <a:t>：</a:t>
            </a:r>
            <a:endParaRPr>
              <a:solidFill>
                <a:prstClr val="black"/>
              </a:solidFill>
              <a:latin typeface="ＭＳ Ｐゴシック"/>
              <a:cs typeface="ＭＳ Ｐゴシック"/>
            </a:endParaRPr>
          </a:p>
          <a:p>
            <a:pPr marL="134493" indent="-121806">
              <a:lnSpc>
                <a:spcPts val="2045"/>
              </a:lnSpc>
              <a:buFontTx/>
              <a:buChar char="-"/>
              <a:tabLst>
                <a:tab pos="134493" algn="l"/>
              </a:tabLst>
            </a:pPr>
            <a:r>
              <a:rPr spc="-11" dirty="0">
                <a:solidFill>
                  <a:prstClr val="black"/>
                </a:solidFill>
                <a:latin typeface="Calibri"/>
                <a:cs typeface="Calibri"/>
              </a:rPr>
              <a:t>Performance</a:t>
            </a:r>
            <a:r>
              <a:rPr spc="-75" dirty="0">
                <a:solidFill>
                  <a:prstClr val="black"/>
                </a:solidFill>
                <a:latin typeface="Calibri"/>
                <a:cs typeface="Calibri"/>
              </a:rPr>
              <a:t> </a:t>
            </a:r>
            <a:r>
              <a:rPr spc="-15" dirty="0">
                <a:solidFill>
                  <a:prstClr val="black"/>
                </a:solidFill>
                <a:latin typeface="Calibri"/>
                <a:cs typeface="Calibri"/>
              </a:rPr>
              <a:t>test</a:t>
            </a:r>
            <a:endParaRPr>
              <a:solidFill>
                <a:prstClr val="black"/>
              </a:solidFill>
              <a:latin typeface="Calibri"/>
              <a:cs typeface="Calibri"/>
            </a:endParaRPr>
          </a:p>
          <a:p>
            <a:pPr marL="134493" indent="-121806">
              <a:buFontTx/>
              <a:buChar char="-"/>
              <a:tabLst>
                <a:tab pos="134493" algn="l"/>
              </a:tabLst>
            </a:pPr>
            <a:r>
              <a:rPr spc="-11" dirty="0">
                <a:solidFill>
                  <a:prstClr val="black"/>
                </a:solidFill>
                <a:latin typeface="Calibri"/>
                <a:cs typeface="Calibri"/>
              </a:rPr>
              <a:t>Preparation </a:t>
            </a:r>
            <a:r>
              <a:rPr spc="-5" dirty="0">
                <a:solidFill>
                  <a:prstClr val="black"/>
                </a:solidFill>
                <a:latin typeface="Calibri"/>
                <a:cs typeface="Calibri"/>
              </a:rPr>
              <a:t>of </a:t>
            </a:r>
            <a:r>
              <a:rPr dirty="0">
                <a:solidFill>
                  <a:prstClr val="black"/>
                </a:solidFill>
                <a:latin typeface="Calibri"/>
                <a:cs typeface="Calibri"/>
              </a:rPr>
              <a:t>the </a:t>
            </a:r>
            <a:r>
              <a:rPr spc="-11" dirty="0">
                <a:solidFill>
                  <a:prstClr val="black"/>
                </a:solidFill>
                <a:latin typeface="Calibri"/>
                <a:cs typeface="Calibri"/>
              </a:rPr>
              <a:t>installation to</a:t>
            </a:r>
            <a:r>
              <a:rPr spc="20" dirty="0">
                <a:solidFill>
                  <a:prstClr val="black"/>
                </a:solidFill>
                <a:latin typeface="Calibri"/>
                <a:cs typeface="Calibri"/>
              </a:rPr>
              <a:t> </a:t>
            </a:r>
            <a:r>
              <a:rPr spc="-5" dirty="0">
                <a:solidFill>
                  <a:prstClr val="black"/>
                </a:solidFill>
                <a:latin typeface="Calibri"/>
                <a:cs typeface="Calibri"/>
              </a:rPr>
              <a:t>STF-2</a:t>
            </a:r>
            <a:endParaRPr>
              <a:solidFill>
                <a:prstClr val="black"/>
              </a:solidFill>
              <a:latin typeface="Calibri"/>
              <a:cs typeface="Calibri"/>
            </a:endParaRPr>
          </a:p>
          <a:p>
            <a:pPr>
              <a:spcBef>
                <a:spcPts val="25"/>
              </a:spcBef>
            </a:pPr>
            <a:endParaRPr sz="2200">
              <a:solidFill>
                <a:prstClr val="black"/>
              </a:solidFill>
              <a:latin typeface="Times New Roman"/>
              <a:cs typeface="Times New Roman"/>
            </a:endParaRPr>
          </a:p>
          <a:p>
            <a:pPr marL="1908923">
              <a:tabLst>
                <a:tab pos="3494937" algn="l"/>
                <a:tab pos="5113304" algn="l"/>
                <a:tab pos="6732939" algn="l"/>
              </a:tabLst>
            </a:pPr>
            <a:r>
              <a:rPr b="1" spc="-5" dirty="0">
                <a:solidFill>
                  <a:srgbClr val="FFFFFF"/>
                </a:solidFill>
                <a:latin typeface="Calibri"/>
                <a:cs typeface="Calibri"/>
              </a:rPr>
              <a:t>201</a:t>
            </a:r>
            <a:r>
              <a:rPr b="1" dirty="0">
                <a:solidFill>
                  <a:srgbClr val="FFFFFF"/>
                </a:solidFill>
                <a:latin typeface="Calibri"/>
                <a:cs typeface="Calibri"/>
              </a:rPr>
              <a:t>6	</a:t>
            </a:r>
            <a:r>
              <a:rPr b="1" spc="-5" dirty="0">
                <a:solidFill>
                  <a:srgbClr val="FFFFFF"/>
                </a:solidFill>
                <a:latin typeface="Calibri"/>
                <a:cs typeface="Calibri"/>
              </a:rPr>
              <a:t>201</a:t>
            </a:r>
            <a:r>
              <a:rPr b="1" dirty="0">
                <a:solidFill>
                  <a:srgbClr val="FFFFFF"/>
                </a:solidFill>
                <a:latin typeface="Calibri"/>
                <a:cs typeface="Calibri"/>
              </a:rPr>
              <a:t>7	</a:t>
            </a:r>
            <a:r>
              <a:rPr b="1" spc="-5" dirty="0">
                <a:solidFill>
                  <a:srgbClr val="FFFFFF"/>
                </a:solidFill>
                <a:latin typeface="Calibri"/>
                <a:cs typeface="Calibri"/>
              </a:rPr>
              <a:t>201</a:t>
            </a:r>
            <a:r>
              <a:rPr b="1" dirty="0">
                <a:solidFill>
                  <a:srgbClr val="FFFFFF"/>
                </a:solidFill>
                <a:latin typeface="Calibri"/>
                <a:cs typeface="Calibri"/>
              </a:rPr>
              <a:t>8	</a:t>
            </a:r>
            <a:r>
              <a:rPr b="1" spc="-5" dirty="0">
                <a:solidFill>
                  <a:srgbClr val="FFFFFF"/>
                </a:solidFill>
                <a:latin typeface="Calibri"/>
                <a:cs typeface="Calibri"/>
              </a:rPr>
              <a:t>2019</a:t>
            </a:r>
            <a:endParaRPr>
              <a:solidFill>
                <a:prstClr val="black"/>
              </a:solidFill>
              <a:latin typeface="Calibri"/>
              <a:cs typeface="Calibri"/>
            </a:endParaRPr>
          </a:p>
        </p:txBody>
      </p:sp>
      <p:sp>
        <p:nvSpPr>
          <p:cNvPr id="26" name="object 26"/>
          <p:cNvSpPr txBox="1"/>
          <p:nvPr/>
        </p:nvSpPr>
        <p:spPr>
          <a:xfrm>
            <a:off x="1266760" y="5620816"/>
            <a:ext cx="595736" cy="652102"/>
          </a:xfrm>
          <a:prstGeom prst="rect">
            <a:avLst/>
          </a:prstGeom>
        </p:spPr>
        <p:txBody>
          <a:bodyPr vert="horz" wrap="square" lIns="0" tIns="0" rIns="0" bIns="0" rtlCol="0">
            <a:spAutoFit/>
          </a:bodyPr>
          <a:lstStyle/>
          <a:p>
            <a:pPr marL="12689"/>
            <a:r>
              <a:rPr dirty="0">
                <a:solidFill>
                  <a:prstClr val="black"/>
                </a:solidFill>
                <a:latin typeface="Calibri"/>
                <a:cs typeface="Calibri"/>
              </a:rPr>
              <a:t>KEK</a:t>
            </a:r>
            <a:endParaRPr>
              <a:solidFill>
                <a:prstClr val="black"/>
              </a:solidFill>
              <a:latin typeface="Calibri"/>
              <a:cs typeface="Calibri"/>
            </a:endParaRPr>
          </a:p>
          <a:p>
            <a:pPr marL="12689" marR="5077">
              <a:spcBef>
                <a:spcPts val="45"/>
              </a:spcBef>
            </a:pPr>
            <a:r>
              <a:rPr sz="1200" spc="-5" dirty="0">
                <a:solidFill>
                  <a:srgbClr val="7E7E7E"/>
                </a:solidFill>
                <a:latin typeface="Calibri"/>
                <a:cs typeface="Calibri"/>
              </a:rPr>
              <a:t>Hitoshi  H</a:t>
            </a:r>
            <a:r>
              <a:rPr sz="1200" spc="-84" dirty="0">
                <a:solidFill>
                  <a:srgbClr val="7E7E7E"/>
                </a:solidFill>
                <a:latin typeface="Calibri"/>
                <a:cs typeface="Calibri"/>
              </a:rPr>
              <a:t>AY</a:t>
            </a:r>
            <a:r>
              <a:rPr sz="1200" dirty="0">
                <a:solidFill>
                  <a:srgbClr val="7E7E7E"/>
                </a:solidFill>
                <a:latin typeface="Calibri"/>
                <a:cs typeface="Calibri"/>
              </a:rPr>
              <a:t>A</a:t>
            </a:r>
            <a:r>
              <a:rPr sz="1200" spc="5" dirty="0">
                <a:solidFill>
                  <a:srgbClr val="7E7E7E"/>
                </a:solidFill>
                <a:latin typeface="Calibri"/>
                <a:cs typeface="Calibri"/>
              </a:rPr>
              <a:t>N</a:t>
            </a:r>
            <a:r>
              <a:rPr sz="1200" dirty="0">
                <a:solidFill>
                  <a:srgbClr val="7E7E7E"/>
                </a:solidFill>
                <a:latin typeface="Calibri"/>
                <a:cs typeface="Calibri"/>
              </a:rPr>
              <a:t>O</a:t>
            </a:r>
            <a:endParaRPr sz="1200">
              <a:solidFill>
                <a:prstClr val="black"/>
              </a:solidFill>
              <a:latin typeface="Calibri"/>
              <a:cs typeface="Calibri"/>
            </a:endParaRPr>
          </a:p>
        </p:txBody>
      </p:sp>
      <p:sp>
        <p:nvSpPr>
          <p:cNvPr id="27" name="object 27"/>
          <p:cNvSpPr/>
          <p:nvPr/>
        </p:nvSpPr>
        <p:spPr>
          <a:xfrm>
            <a:off x="3086543" y="6018279"/>
            <a:ext cx="2429722" cy="114300"/>
          </a:xfrm>
          <a:custGeom>
            <a:avLst/>
            <a:gdLst/>
            <a:ahLst/>
            <a:cxnLst/>
            <a:rect l="l" t="t" r="r" b="b"/>
            <a:pathLst>
              <a:path w="2242820" h="114300">
                <a:moveTo>
                  <a:pt x="2128520" y="0"/>
                </a:moveTo>
                <a:lnTo>
                  <a:pt x="2128520" y="114300"/>
                </a:lnTo>
                <a:lnTo>
                  <a:pt x="2204720" y="76200"/>
                </a:lnTo>
                <a:lnTo>
                  <a:pt x="2147570" y="76200"/>
                </a:lnTo>
                <a:lnTo>
                  <a:pt x="2147570" y="38100"/>
                </a:lnTo>
                <a:lnTo>
                  <a:pt x="2204720" y="38100"/>
                </a:lnTo>
                <a:lnTo>
                  <a:pt x="2128520" y="0"/>
                </a:lnTo>
                <a:close/>
              </a:path>
              <a:path w="2242820" h="114300">
                <a:moveTo>
                  <a:pt x="2128520" y="38100"/>
                </a:moveTo>
                <a:lnTo>
                  <a:pt x="0" y="38100"/>
                </a:lnTo>
                <a:lnTo>
                  <a:pt x="0" y="76200"/>
                </a:lnTo>
                <a:lnTo>
                  <a:pt x="2128520" y="76200"/>
                </a:lnTo>
                <a:lnTo>
                  <a:pt x="2128520" y="38100"/>
                </a:lnTo>
                <a:close/>
              </a:path>
              <a:path w="2242820" h="114300">
                <a:moveTo>
                  <a:pt x="2204720" y="38100"/>
                </a:moveTo>
                <a:lnTo>
                  <a:pt x="2147570" y="38100"/>
                </a:lnTo>
                <a:lnTo>
                  <a:pt x="2147570" y="76200"/>
                </a:lnTo>
                <a:lnTo>
                  <a:pt x="2204720" y="76200"/>
                </a:lnTo>
                <a:lnTo>
                  <a:pt x="2242820" y="57150"/>
                </a:lnTo>
                <a:lnTo>
                  <a:pt x="2204720" y="38100"/>
                </a:lnTo>
                <a:close/>
              </a:path>
            </a:pathLst>
          </a:custGeom>
          <a:solidFill>
            <a:srgbClr val="FF0000"/>
          </a:solidFill>
        </p:spPr>
        <p:txBody>
          <a:bodyPr wrap="square" lIns="0" tIns="0" rIns="0" bIns="0" rtlCol="0"/>
          <a:lstStyle/>
          <a:p>
            <a:endParaRPr smtClean="0">
              <a:solidFill>
                <a:prstClr val="black"/>
              </a:solidFill>
              <a:latin typeface="Calibri"/>
            </a:endParaRPr>
          </a:p>
        </p:txBody>
      </p:sp>
      <p:sp>
        <p:nvSpPr>
          <p:cNvPr id="28" name="object 28"/>
          <p:cNvSpPr/>
          <p:nvPr/>
        </p:nvSpPr>
        <p:spPr>
          <a:xfrm>
            <a:off x="5488750" y="6306311"/>
            <a:ext cx="1799590" cy="114300"/>
          </a:xfrm>
          <a:custGeom>
            <a:avLst/>
            <a:gdLst/>
            <a:ahLst/>
            <a:cxnLst/>
            <a:rect l="l" t="t" r="r" b="b"/>
            <a:pathLst>
              <a:path w="1661159" h="114300">
                <a:moveTo>
                  <a:pt x="1546352" y="0"/>
                </a:moveTo>
                <a:lnTo>
                  <a:pt x="1546352" y="114300"/>
                </a:lnTo>
                <a:lnTo>
                  <a:pt x="1622552" y="76200"/>
                </a:lnTo>
                <a:lnTo>
                  <a:pt x="1565402" y="76200"/>
                </a:lnTo>
                <a:lnTo>
                  <a:pt x="1565402" y="38100"/>
                </a:lnTo>
                <a:lnTo>
                  <a:pt x="1622552" y="38100"/>
                </a:lnTo>
                <a:lnTo>
                  <a:pt x="1546352" y="0"/>
                </a:lnTo>
                <a:close/>
              </a:path>
              <a:path w="1661159" h="114300">
                <a:moveTo>
                  <a:pt x="1546352" y="38100"/>
                </a:moveTo>
                <a:lnTo>
                  <a:pt x="0" y="38100"/>
                </a:lnTo>
                <a:lnTo>
                  <a:pt x="0" y="76200"/>
                </a:lnTo>
                <a:lnTo>
                  <a:pt x="1546352" y="76200"/>
                </a:lnTo>
                <a:lnTo>
                  <a:pt x="1546352" y="38100"/>
                </a:lnTo>
                <a:close/>
              </a:path>
              <a:path w="1661159" h="114300">
                <a:moveTo>
                  <a:pt x="1622552" y="38100"/>
                </a:moveTo>
                <a:lnTo>
                  <a:pt x="1565402" y="38100"/>
                </a:lnTo>
                <a:lnTo>
                  <a:pt x="1565402" y="76200"/>
                </a:lnTo>
                <a:lnTo>
                  <a:pt x="1622552" y="76200"/>
                </a:lnTo>
                <a:lnTo>
                  <a:pt x="1660652" y="57150"/>
                </a:lnTo>
                <a:lnTo>
                  <a:pt x="1622552" y="38100"/>
                </a:lnTo>
                <a:close/>
              </a:path>
            </a:pathLst>
          </a:custGeom>
          <a:solidFill>
            <a:srgbClr val="FF0000"/>
          </a:solidFill>
        </p:spPr>
        <p:txBody>
          <a:bodyPr wrap="square" lIns="0" tIns="0" rIns="0" bIns="0" rtlCol="0"/>
          <a:lstStyle/>
          <a:p>
            <a:endParaRPr smtClean="0">
              <a:solidFill>
                <a:prstClr val="black"/>
              </a:solidFill>
              <a:latin typeface="Calibri"/>
            </a:endParaRPr>
          </a:p>
        </p:txBody>
      </p:sp>
      <p:sp>
        <p:nvSpPr>
          <p:cNvPr id="29" name="object 29"/>
          <p:cNvSpPr txBox="1"/>
          <p:nvPr/>
        </p:nvSpPr>
        <p:spPr>
          <a:xfrm>
            <a:off x="5636652" y="6380380"/>
            <a:ext cx="1847056" cy="184666"/>
          </a:xfrm>
          <a:prstGeom prst="rect">
            <a:avLst/>
          </a:prstGeom>
        </p:spPr>
        <p:txBody>
          <a:bodyPr vert="horz" wrap="square" lIns="0" tIns="0" rIns="0" bIns="0" rtlCol="0">
            <a:spAutoFit/>
          </a:bodyPr>
          <a:lstStyle/>
          <a:p>
            <a:pPr marL="12689"/>
            <a:r>
              <a:rPr sz="1200" dirty="0">
                <a:solidFill>
                  <a:prstClr val="black"/>
                </a:solidFill>
                <a:latin typeface="Calibri"/>
                <a:cs typeface="Calibri"/>
              </a:rPr>
              <a:t>8 - 9cell </a:t>
            </a:r>
            <a:r>
              <a:rPr sz="1200" spc="-11" dirty="0">
                <a:solidFill>
                  <a:prstClr val="black"/>
                </a:solidFill>
                <a:latin typeface="Calibri"/>
                <a:cs typeface="Calibri"/>
              </a:rPr>
              <a:t>cavities</a:t>
            </a:r>
            <a:r>
              <a:rPr sz="1200" spc="-35" dirty="0">
                <a:solidFill>
                  <a:prstClr val="black"/>
                </a:solidFill>
                <a:latin typeface="Calibri"/>
                <a:cs typeface="Calibri"/>
              </a:rPr>
              <a:t> </a:t>
            </a:r>
            <a:r>
              <a:rPr sz="1200" spc="-5" dirty="0">
                <a:solidFill>
                  <a:prstClr val="black"/>
                </a:solidFill>
                <a:latin typeface="Calibri"/>
                <a:cs typeface="Calibri"/>
              </a:rPr>
              <a:t>fabrication</a:t>
            </a:r>
            <a:endParaRPr sz="1200">
              <a:solidFill>
                <a:prstClr val="black"/>
              </a:solidFill>
              <a:latin typeface="Calibri"/>
              <a:cs typeface="Calibri"/>
            </a:endParaRPr>
          </a:p>
        </p:txBody>
      </p:sp>
      <p:sp>
        <p:nvSpPr>
          <p:cNvPr id="30" name="object 30"/>
          <p:cNvSpPr/>
          <p:nvPr/>
        </p:nvSpPr>
        <p:spPr>
          <a:xfrm>
            <a:off x="5453258" y="5940642"/>
            <a:ext cx="1117727" cy="315467"/>
          </a:xfrm>
          <a:prstGeom prst="rect">
            <a:avLst/>
          </a:prstGeom>
          <a:blipFill>
            <a:blip r:embed="rId2" cstate="print"/>
            <a:stretch>
              <a:fillRect/>
            </a:stretch>
          </a:blipFill>
        </p:spPr>
        <p:txBody>
          <a:bodyPr wrap="square" lIns="0" tIns="0" rIns="0" bIns="0" rtlCol="0"/>
          <a:lstStyle/>
          <a:p>
            <a:endParaRPr smtClean="0">
              <a:solidFill>
                <a:prstClr val="black"/>
              </a:solidFill>
              <a:latin typeface="Calibri"/>
            </a:endParaRPr>
          </a:p>
        </p:txBody>
      </p:sp>
      <p:sp>
        <p:nvSpPr>
          <p:cNvPr id="31" name="object 31"/>
          <p:cNvSpPr/>
          <p:nvPr/>
        </p:nvSpPr>
        <p:spPr>
          <a:xfrm>
            <a:off x="5500335" y="6018279"/>
            <a:ext cx="900483" cy="114300"/>
          </a:xfrm>
          <a:custGeom>
            <a:avLst/>
            <a:gdLst/>
            <a:ahLst/>
            <a:cxnLst/>
            <a:rect l="l" t="t" r="r" b="b"/>
            <a:pathLst>
              <a:path w="831214" h="114300">
                <a:moveTo>
                  <a:pt x="716534" y="0"/>
                </a:moveTo>
                <a:lnTo>
                  <a:pt x="716534" y="114300"/>
                </a:lnTo>
                <a:lnTo>
                  <a:pt x="792734" y="76200"/>
                </a:lnTo>
                <a:lnTo>
                  <a:pt x="735584" y="76200"/>
                </a:lnTo>
                <a:lnTo>
                  <a:pt x="735584" y="38100"/>
                </a:lnTo>
                <a:lnTo>
                  <a:pt x="792734" y="38100"/>
                </a:lnTo>
                <a:lnTo>
                  <a:pt x="716534" y="0"/>
                </a:lnTo>
                <a:close/>
              </a:path>
              <a:path w="831214" h="114300">
                <a:moveTo>
                  <a:pt x="716534" y="38100"/>
                </a:moveTo>
                <a:lnTo>
                  <a:pt x="0" y="38100"/>
                </a:lnTo>
                <a:lnTo>
                  <a:pt x="0" y="76200"/>
                </a:lnTo>
                <a:lnTo>
                  <a:pt x="716534" y="76200"/>
                </a:lnTo>
                <a:lnTo>
                  <a:pt x="716534" y="38100"/>
                </a:lnTo>
                <a:close/>
              </a:path>
              <a:path w="831214" h="114300">
                <a:moveTo>
                  <a:pt x="792734" y="38100"/>
                </a:moveTo>
                <a:lnTo>
                  <a:pt x="735584" y="38100"/>
                </a:lnTo>
                <a:lnTo>
                  <a:pt x="735584" y="76200"/>
                </a:lnTo>
                <a:lnTo>
                  <a:pt x="792734" y="76200"/>
                </a:lnTo>
                <a:lnTo>
                  <a:pt x="830834" y="57150"/>
                </a:lnTo>
                <a:lnTo>
                  <a:pt x="792734" y="38100"/>
                </a:lnTo>
                <a:close/>
              </a:path>
            </a:pathLst>
          </a:custGeom>
          <a:solidFill>
            <a:srgbClr val="FF0000"/>
          </a:solidFill>
        </p:spPr>
        <p:txBody>
          <a:bodyPr wrap="square" lIns="0" tIns="0" rIns="0" bIns="0" rtlCol="0"/>
          <a:lstStyle/>
          <a:p>
            <a:endParaRPr smtClean="0">
              <a:solidFill>
                <a:prstClr val="black"/>
              </a:solidFill>
              <a:latin typeface="Calibri"/>
            </a:endParaRPr>
          </a:p>
        </p:txBody>
      </p:sp>
      <p:sp>
        <p:nvSpPr>
          <p:cNvPr id="32" name="object 32"/>
          <p:cNvSpPr txBox="1"/>
          <p:nvPr/>
        </p:nvSpPr>
        <p:spPr>
          <a:xfrm>
            <a:off x="5570198" y="6126482"/>
            <a:ext cx="1455632" cy="184666"/>
          </a:xfrm>
          <a:prstGeom prst="rect">
            <a:avLst/>
          </a:prstGeom>
        </p:spPr>
        <p:txBody>
          <a:bodyPr vert="horz" wrap="square" lIns="0" tIns="0" rIns="0" bIns="0" rtlCol="0">
            <a:spAutoFit/>
          </a:bodyPr>
          <a:lstStyle/>
          <a:p>
            <a:pPr marL="12689"/>
            <a:r>
              <a:rPr sz="1200" dirty="0">
                <a:solidFill>
                  <a:prstClr val="black"/>
                </a:solidFill>
                <a:latin typeface="Calibri"/>
                <a:cs typeface="Calibri"/>
              </a:rPr>
              <a:t>3-9cell </a:t>
            </a:r>
            <a:r>
              <a:rPr sz="1200" spc="185" dirty="0">
                <a:solidFill>
                  <a:prstClr val="black"/>
                </a:solidFill>
                <a:latin typeface="Calibri"/>
                <a:cs typeface="Calibri"/>
              </a:rPr>
              <a:t> </a:t>
            </a:r>
            <a:r>
              <a:rPr sz="1200" spc="-5" dirty="0">
                <a:solidFill>
                  <a:prstClr val="black"/>
                </a:solidFill>
                <a:latin typeface="Calibri"/>
                <a:cs typeface="Calibri"/>
              </a:rPr>
              <a:t>performance</a:t>
            </a:r>
            <a:endParaRPr sz="1200">
              <a:solidFill>
                <a:prstClr val="black"/>
              </a:solidFill>
              <a:latin typeface="Calibri"/>
              <a:cs typeface="Calibri"/>
            </a:endParaRPr>
          </a:p>
        </p:txBody>
      </p:sp>
      <p:sp>
        <p:nvSpPr>
          <p:cNvPr id="33" name="object 33"/>
          <p:cNvSpPr txBox="1"/>
          <p:nvPr/>
        </p:nvSpPr>
        <p:spPr>
          <a:xfrm>
            <a:off x="3136085" y="6147512"/>
            <a:ext cx="2103649" cy="184666"/>
          </a:xfrm>
          <a:prstGeom prst="rect">
            <a:avLst/>
          </a:prstGeom>
        </p:spPr>
        <p:txBody>
          <a:bodyPr vert="horz" wrap="square" lIns="0" tIns="0" rIns="0" bIns="0" rtlCol="0">
            <a:spAutoFit/>
          </a:bodyPr>
          <a:lstStyle/>
          <a:p>
            <a:pPr marL="12689"/>
            <a:r>
              <a:rPr sz="1200" spc="-5" dirty="0">
                <a:solidFill>
                  <a:prstClr val="black"/>
                </a:solidFill>
                <a:latin typeface="Calibri"/>
                <a:cs typeface="Calibri"/>
              </a:rPr>
              <a:t>Preparation of vacuum</a:t>
            </a:r>
            <a:r>
              <a:rPr sz="1200" spc="-110" dirty="0">
                <a:solidFill>
                  <a:prstClr val="black"/>
                </a:solidFill>
                <a:latin typeface="Calibri"/>
                <a:cs typeface="Calibri"/>
              </a:rPr>
              <a:t> </a:t>
            </a:r>
            <a:r>
              <a:rPr sz="1200" dirty="0">
                <a:solidFill>
                  <a:prstClr val="black"/>
                </a:solidFill>
                <a:latin typeface="Calibri"/>
                <a:cs typeface="Calibri"/>
              </a:rPr>
              <a:t>furnace</a:t>
            </a:r>
            <a:endParaRPr sz="1200">
              <a:solidFill>
                <a:prstClr val="black"/>
              </a:solidFill>
              <a:latin typeface="Calibri"/>
              <a:cs typeface="Calibri"/>
            </a:endParaRPr>
          </a:p>
        </p:txBody>
      </p:sp>
      <p:sp>
        <p:nvSpPr>
          <p:cNvPr id="34" name="object 34"/>
          <p:cNvSpPr/>
          <p:nvPr/>
        </p:nvSpPr>
        <p:spPr>
          <a:xfrm>
            <a:off x="2885953" y="5586990"/>
            <a:ext cx="1117727" cy="315468"/>
          </a:xfrm>
          <a:prstGeom prst="rect">
            <a:avLst/>
          </a:prstGeom>
          <a:blipFill>
            <a:blip r:embed="rId2" cstate="print"/>
            <a:stretch>
              <a:fillRect/>
            </a:stretch>
          </a:blipFill>
        </p:spPr>
        <p:txBody>
          <a:bodyPr wrap="square" lIns="0" tIns="0" rIns="0" bIns="0" rtlCol="0"/>
          <a:lstStyle/>
          <a:p>
            <a:endParaRPr smtClean="0">
              <a:solidFill>
                <a:prstClr val="black"/>
              </a:solidFill>
              <a:latin typeface="Calibri"/>
            </a:endParaRPr>
          </a:p>
        </p:txBody>
      </p:sp>
      <p:sp>
        <p:nvSpPr>
          <p:cNvPr id="35" name="object 35"/>
          <p:cNvSpPr/>
          <p:nvPr/>
        </p:nvSpPr>
        <p:spPr>
          <a:xfrm>
            <a:off x="2933055" y="5664711"/>
            <a:ext cx="900483" cy="114300"/>
          </a:xfrm>
          <a:custGeom>
            <a:avLst/>
            <a:gdLst/>
            <a:ahLst/>
            <a:cxnLst/>
            <a:rect l="l" t="t" r="r" b="b"/>
            <a:pathLst>
              <a:path w="831214" h="114300">
                <a:moveTo>
                  <a:pt x="716534" y="0"/>
                </a:moveTo>
                <a:lnTo>
                  <a:pt x="716534" y="114299"/>
                </a:lnTo>
                <a:lnTo>
                  <a:pt x="792734" y="76199"/>
                </a:lnTo>
                <a:lnTo>
                  <a:pt x="735584" y="76199"/>
                </a:lnTo>
                <a:lnTo>
                  <a:pt x="735584" y="38099"/>
                </a:lnTo>
                <a:lnTo>
                  <a:pt x="792734" y="38099"/>
                </a:lnTo>
                <a:lnTo>
                  <a:pt x="716534" y="0"/>
                </a:lnTo>
                <a:close/>
              </a:path>
              <a:path w="831214" h="114300">
                <a:moveTo>
                  <a:pt x="716534" y="38099"/>
                </a:moveTo>
                <a:lnTo>
                  <a:pt x="0" y="38099"/>
                </a:lnTo>
                <a:lnTo>
                  <a:pt x="0" y="76199"/>
                </a:lnTo>
                <a:lnTo>
                  <a:pt x="716534" y="76199"/>
                </a:lnTo>
                <a:lnTo>
                  <a:pt x="716534" y="38099"/>
                </a:lnTo>
                <a:close/>
              </a:path>
              <a:path w="831214" h="114300">
                <a:moveTo>
                  <a:pt x="792734" y="38099"/>
                </a:moveTo>
                <a:lnTo>
                  <a:pt x="735584" y="38099"/>
                </a:lnTo>
                <a:lnTo>
                  <a:pt x="735584" y="76199"/>
                </a:lnTo>
                <a:lnTo>
                  <a:pt x="792734" y="76199"/>
                </a:lnTo>
                <a:lnTo>
                  <a:pt x="830834" y="57149"/>
                </a:lnTo>
                <a:lnTo>
                  <a:pt x="792734" y="38099"/>
                </a:lnTo>
                <a:close/>
              </a:path>
            </a:pathLst>
          </a:custGeom>
          <a:solidFill>
            <a:srgbClr val="FF0000"/>
          </a:solidFill>
        </p:spPr>
        <p:txBody>
          <a:bodyPr wrap="square" lIns="0" tIns="0" rIns="0" bIns="0" rtlCol="0"/>
          <a:lstStyle/>
          <a:p>
            <a:endParaRPr smtClean="0">
              <a:solidFill>
                <a:prstClr val="black"/>
              </a:solidFill>
              <a:latin typeface="Calibri"/>
            </a:endParaRPr>
          </a:p>
        </p:txBody>
      </p:sp>
      <p:sp>
        <p:nvSpPr>
          <p:cNvPr id="36" name="object 36"/>
          <p:cNvSpPr txBox="1"/>
          <p:nvPr/>
        </p:nvSpPr>
        <p:spPr>
          <a:xfrm>
            <a:off x="4058584" y="5780230"/>
            <a:ext cx="1128183" cy="184666"/>
          </a:xfrm>
          <a:prstGeom prst="rect">
            <a:avLst/>
          </a:prstGeom>
        </p:spPr>
        <p:txBody>
          <a:bodyPr vert="horz" wrap="square" lIns="0" tIns="0" rIns="0" bIns="0" rtlCol="0">
            <a:spAutoFit/>
          </a:bodyPr>
          <a:lstStyle/>
          <a:p>
            <a:pPr marL="12689"/>
            <a:r>
              <a:rPr sz="1200" dirty="0">
                <a:solidFill>
                  <a:prstClr val="black"/>
                </a:solidFill>
                <a:latin typeface="Calibri"/>
                <a:cs typeface="Calibri"/>
              </a:rPr>
              <a:t>1 </a:t>
            </a:r>
            <a:r>
              <a:rPr sz="1200" spc="-5" dirty="0">
                <a:solidFill>
                  <a:prstClr val="black"/>
                </a:solidFill>
                <a:latin typeface="Calibri"/>
                <a:cs typeface="Calibri"/>
              </a:rPr>
              <a:t>cell</a:t>
            </a:r>
            <a:r>
              <a:rPr sz="1200" spc="-75" dirty="0">
                <a:solidFill>
                  <a:prstClr val="black"/>
                </a:solidFill>
                <a:latin typeface="Calibri"/>
                <a:cs typeface="Calibri"/>
              </a:rPr>
              <a:t> </a:t>
            </a:r>
            <a:r>
              <a:rPr sz="1200" spc="-5" dirty="0">
                <a:solidFill>
                  <a:prstClr val="black"/>
                </a:solidFill>
                <a:latin typeface="Calibri"/>
                <a:cs typeface="Calibri"/>
              </a:rPr>
              <a:t>processing</a:t>
            </a:r>
            <a:endParaRPr sz="1200">
              <a:solidFill>
                <a:prstClr val="black"/>
              </a:solidFill>
              <a:latin typeface="Calibri"/>
              <a:cs typeface="Calibri"/>
            </a:endParaRPr>
          </a:p>
        </p:txBody>
      </p:sp>
      <p:sp>
        <p:nvSpPr>
          <p:cNvPr id="37" name="object 37"/>
          <p:cNvSpPr/>
          <p:nvPr/>
        </p:nvSpPr>
        <p:spPr>
          <a:xfrm>
            <a:off x="3933382" y="5664583"/>
            <a:ext cx="1567762" cy="114300"/>
          </a:xfrm>
          <a:custGeom>
            <a:avLst/>
            <a:gdLst/>
            <a:ahLst/>
            <a:cxnLst/>
            <a:rect l="l" t="t" r="r" b="b"/>
            <a:pathLst>
              <a:path w="1447164" h="114300">
                <a:moveTo>
                  <a:pt x="1332992" y="0"/>
                </a:moveTo>
                <a:lnTo>
                  <a:pt x="1332822" y="38103"/>
                </a:lnTo>
                <a:lnTo>
                  <a:pt x="1351788" y="38188"/>
                </a:lnTo>
                <a:lnTo>
                  <a:pt x="1351661" y="76288"/>
                </a:lnTo>
                <a:lnTo>
                  <a:pt x="1332652" y="76288"/>
                </a:lnTo>
                <a:lnTo>
                  <a:pt x="1332484" y="114300"/>
                </a:lnTo>
                <a:lnTo>
                  <a:pt x="1409358" y="76288"/>
                </a:lnTo>
                <a:lnTo>
                  <a:pt x="1351661" y="76288"/>
                </a:lnTo>
                <a:lnTo>
                  <a:pt x="1409530" y="76203"/>
                </a:lnTo>
                <a:lnTo>
                  <a:pt x="1447038" y="57658"/>
                </a:lnTo>
                <a:lnTo>
                  <a:pt x="1332992" y="0"/>
                </a:lnTo>
                <a:close/>
              </a:path>
              <a:path w="1447164" h="114300">
                <a:moveTo>
                  <a:pt x="1332822" y="38103"/>
                </a:moveTo>
                <a:lnTo>
                  <a:pt x="1332653" y="76203"/>
                </a:lnTo>
                <a:lnTo>
                  <a:pt x="1351661" y="76288"/>
                </a:lnTo>
                <a:lnTo>
                  <a:pt x="1351788" y="38188"/>
                </a:lnTo>
                <a:lnTo>
                  <a:pt x="1332822" y="38103"/>
                </a:lnTo>
                <a:close/>
              </a:path>
              <a:path w="1447164" h="114300">
                <a:moveTo>
                  <a:pt x="254" y="32131"/>
                </a:moveTo>
                <a:lnTo>
                  <a:pt x="0" y="70231"/>
                </a:lnTo>
                <a:lnTo>
                  <a:pt x="1332653" y="76203"/>
                </a:lnTo>
                <a:lnTo>
                  <a:pt x="1332822" y="38103"/>
                </a:lnTo>
                <a:lnTo>
                  <a:pt x="254" y="32131"/>
                </a:lnTo>
                <a:close/>
              </a:path>
            </a:pathLst>
          </a:custGeom>
          <a:solidFill>
            <a:srgbClr val="FF0000"/>
          </a:solidFill>
        </p:spPr>
        <p:txBody>
          <a:bodyPr wrap="square" lIns="0" tIns="0" rIns="0" bIns="0" rtlCol="0"/>
          <a:lstStyle/>
          <a:p>
            <a:endParaRPr smtClean="0">
              <a:solidFill>
                <a:prstClr val="black"/>
              </a:solidFill>
              <a:latin typeface="Calibri"/>
            </a:endParaRPr>
          </a:p>
        </p:txBody>
      </p:sp>
      <p:sp>
        <p:nvSpPr>
          <p:cNvPr id="38" name="object 38"/>
          <p:cNvSpPr txBox="1"/>
          <p:nvPr/>
        </p:nvSpPr>
        <p:spPr>
          <a:xfrm>
            <a:off x="2952813" y="5763770"/>
            <a:ext cx="921808" cy="184666"/>
          </a:xfrm>
          <a:prstGeom prst="rect">
            <a:avLst/>
          </a:prstGeom>
        </p:spPr>
        <p:txBody>
          <a:bodyPr vert="horz" wrap="square" lIns="0" tIns="0" rIns="0" bIns="0" rtlCol="0">
            <a:spAutoFit/>
          </a:bodyPr>
          <a:lstStyle/>
          <a:p>
            <a:pPr marL="12689"/>
            <a:r>
              <a:rPr sz="1200" dirty="0">
                <a:solidFill>
                  <a:prstClr val="black"/>
                </a:solidFill>
                <a:latin typeface="Calibri"/>
                <a:cs typeface="Calibri"/>
              </a:rPr>
              <a:t>FNAL</a:t>
            </a:r>
            <a:r>
              <a:rPr sz="1200" spc="-90" dirty="0">
                <a:solidFill>
                  <a:prstClr val="black"/>
                </a:solidFill>
                <a:latin typeface="Calibri"/>
                <a:cs typeface="Calibri"/>
              </a:rPr>
              <a:t> </a:t>
            </a:r>
            <a:r>
              <a:rPr sz="1200" spc="-11" dirty="0">
                <a:solidFill>
                  <a:prstClr val="black"/>
                </a:solidFill>
                <a:latin typeface="Calibri"/>
                <a:cs typeface="Calibri"/>
              </a:rPr>
              <a:t>process</a:t>
            </a:r>
            <a:endParaRPr sz="1200">
              <a:solidFill>
                <a:prstClr val="black"/>
              </a:solidFill>
              <a:latin typeface="Calibri"/>
              <a:cs typeface="Calibri"/>
            </a:endParaRPr>
          </a:p>
        </p:txBody>
      </p:sp>
      <p:sp>
        <p:nvSpPr>
          <p:cNvPr id="39" name="object 39"/>
          <p:cNvSpPr/>
          <p:nvPr/>
        </p:nvSpPr>
        <p:spPr>
          <a:xfrm>
            <a:off x="7239640" y="6204203"/>
            <a:ext cx="1117727" cy="315468"/>
          </a:xfrm>
          <a:prstGeom prst="rect">
            <a:avLst/>
          </a:prstGeom>
          <a:blipFill>
            <a:blip r:embed="rId2" cstate="print"/>
            <a:stretch>
              <a:fillRect/>
            </a:stretch>
          </a:blipFill>
        </p:spPr>
        <p:txBody>
          <a:bodyPr wrap="square" lIns="0" tIns="0" rIns="0" bIns="0" rtlCol="0"/>
          <a:lstStyle/>
          <a:p>
            <a:endParaRPr smtClean="0">
              <a:solidFill>
                <a:prstClr val="black"/>
              </a:solidFill>
              <a:latin typeface="Calibri"/>
            </a:endParaRPr>
          </a:p>
        </p:txBody>
      </p:sp>
      <p:sp>
        <p:nvSpPr>
          <p:cNvPr id="40" name="object 40"/>
          <p:cNvSpPr/>
          <p:nvPr/>
        </p:nvSpPr>
        <p:spPr>
          <a:xfrm>
            <a:off x="7286742" y="6281931"/>
            <a:ext cx="900483" cy="114300"/>
          </a:xfrm>
          <a:custGeom>
            <a:avLst/>
            <a:gdLst/>
            <a:ahLst/>
            <a:cxnLst/>
            <a:rect l="l" t="t" r="r" b="b"/>
            <a:pathLst>
              <a:path w="831215" h="114300">
                <a:moveTo>
                  <a:pt x="716533" y="0"/>
                </a:moveTo>
                <a:lnTo>
                  <a:pt x="716533" y="114300"/>
                </a:lnTo>
                <a:lnTo>
                  <a:pt x="792733" y="76200"/>
                </a:lnTo>
                <a:lnTo>
                  <a:pt x="735583" y="76200"/>
                </a:lnTo>
                <a:lnTo>
                  <a:pt x="735583" y="38100"/>
                </a:lnTo>
                <a:lnTo>
                  <a:pt x="792733" y="38100"/>
                </a:lnTo>
                <a:lnTo>
                  <a:pt x="716533" y="0"/>
                </a:lnTo>
                <a:close/>
              </a:path>
              <a:path w="831215" h="114300">
                <a:moveTo>
                  <a:pt x="716533" y="38100"/>
                </a:moveTo>
                <a:lnTo>
                  <a:pt x="0" y="38100"/>
                </a:lnTo>
                <a:lnTo>
                  <a:pt x="0" y="76200"/>
                </a:lnTo>
                <a:lnTo>
                  <a:pt x="716533" y="76200"/>
                </a:lnTo>
                <a:lnTo>
                  <a:pt x="716533" y="38100"/>
                </a:lnTo>
                <a:close/>
              </a:path>
              <a:path w="831215" h="114300">
                <a:moveTo>
                  <a:pt x="792733" y="38100"/>
                </a:moveTo>
                <a:lnTo>
                  <a:pt x="735583" y="38100"/>
                </a:lnTo>
                <a:lnTo>
                  <a:pt x="735583" y="76200"/>
                </a:lnTo>
                <a:lnTo>
                  <a:pt x="792733" y="76200"/>
                </a:lnTo>
                <a:lnTo>
                  <a:pt x="830833" y="57150"/>
                </a:lnTo>
                <a:lnTo>
                  <a:pt x="792733" y="38100"/>
                </a:lnTo>
                <a:close/>
              </a:path>
            </a:pathLst>
          </a:custGeom>
          <a:solidFill>
            <a:srgbClr val="FF0000"/>
          </a:solidFill>
        </p:spPr>
        <p:txBody>
          <a:bodyPr wrap="square" lIns="0" tIns="0" rIns="0" bIns="0" rtlCol="0"/>
          <a:lstStyle/>
          <a:p>
            <a:endParaRPr smtClean="0">
              <a:solidFill>
                <a:prstClr val="black"/>
              </a:solidFill>
              <a:latin typeface="Calibri"/>
            </a:endParaRPr>
          </a:p>
        </p:txBody>
      </p:sp>
      <p:sp>
        <p:nvSpPr>
          <p:cNvPr id="41" name="object 41"/>
          <p:cNvSpPr txBox="1"/>
          <p:nvPr/>
        </p:nvSpPr>
        <p:spPr>
          <a:xfrm>
            <a:off x="7369788" y="6515712"/>
            <a:ext cx="1098602" cy="184666"/>
          </a:xfrm>
          <a:prstGeom prst="rect">
            <a:avLst/>
          </a:prstGeom>
        </p:spPr>
        <p:txBody>
          <a:bodyPr vert="horz" wrap="square" lIns="0" tIns="0" rIns="0" bIns="0" rtlCol="0">
            <a:spAutoFit/>
          </a:bodyPr>
          <a:lstStyle/>
          <a:p>
            <a:pPr marL="12689"/>
            <a:r>
              <a:rPr sz="1200" spc="-5" dirty="0">
                <a:solidFill>
                  <a:prstClr val="black"/>
                </a:solidFill>
                <a:latin typeface="Calibri"/>
                <a:cs typeface="Calibri"/>
              </a:rPr>
              <a:t>Performace</a:t>
            </a:r>
            <a:r>
              <a:rPr sz="1200" spc="-84" dirty="0">
                <a:solidFill>
                  <a:prstClr val="black"/>
                </a:solidFill>
                <a:latin typeface="Calibri"/>
                <a:cs typeface="Calibri"/>
              </a:rPr>
              <a:t> </a:t>
            </a:r>
            <a:r>
              <a:rPr sz="1200" spc="-11" dirty="0">
                <a:solidFill>
                  <a:prstClr val="black"/>
                </a:solidFill>
                <a:latin typeface="Calibri"/>
                <a:cs typeface="Calibri"/>
              </a:rPr>
              <a:t>test</a:t>
            </a:r>
            <a:endParaRPr sz="1200">
              <a:solidFill>
                <a:prstClr val="black"/>
              </a:solidFill>
              <a:latin typeface="Calibri"/>
              <a:cs typeface="Calibri"/>
            </a:endParaRPr>
          </a:p>
        </p:txBody>
      </p:sp>
      <p:sp>
        <p:nvSpPr>
          <p:cNvPr id="42" name="object 42"/>
          <p:cNvSpPr/>
          <p:nvPr/>
        </p:nvSpPr>
        <p:spPr>
          <a:xfrm>
            <a:off x="5504439" y="5603750"/>
            <a:ext cx="1117727" cy="315468"/>
          </a:xfrm>
          <a:prstGeom prst="rect">
            <a:avLst/>
          </a:prstGeom>
          <a:blipFill>
            <a:blip r:embed="rId2" cstate="print"/>
            <a:stretch>
              <a:fillRect/>
            </a:stretch>
          </a:blipFill>
        </p:spPr>
        <p:txBody>
          <a:bodyPr wrap="square" lIns="0" tIns="0" rIns="0" bIns="0" rtlCol="0"/>
          <a:lstStyle/>
          <a:p>
            <a:endParaRPr smtClean="0">
              <a:solidFill>
                <a:prstClr val="black"/>
              </a:solidFill>
              <a:latin typeface="Calibri"/>
            </a:endParaRPr>
          </a:p>
        </p:txBody>
      </p:sp>
      <p:sp>
        <p:nvSpPr>
          <p:cNvPr id="43" name="object 43"/>
          <p:cNvSpPr/>
          <p:nvPr/>
        </p:nvSpPr>
        <p:spPr>
          <a:xfrm>
            <a:off x="5551541" y="5681471"/>
            <a:ext cx="900483" cy="114300"/>
          </a:xfrm>
          <a:custGeom>
            <a:avLst/>
            <a:gdLst/>
            <a:ahLst/>
            <a:cxnLst/>
            <a:rect l="l" t="t" r="r" b="b"/>
            <a:pathLst>
              <a:path w="831214" h="114300">
                <a:moveTo>
                  <a:pt x="716534" y="0"/>
                </a:moveTo>
                <a:lnTo>
                  <a:pt x="716534" y="114299"/>
                </a:lnTo>
                <a:lnTo>
                  <a:pt x="792734" y="76199"/>
                </a:lnTo>
                <a:lnTo>
                  <a:pt x="735584" y="76199"/>
                </a:lnTo>
                <a:lnTo>
                  <a:pt x="735584" y="38099"/>
                </a:lnTo>
                <a:lnTo>
                  <a:pt x="792734" y="38099"/>
                </a:lnTo>
                <a:lnTo>
                  <a:pt x="716534" y="0"/>
                </a:lnTo>
                <a:close/>
              </a:path>
              <a:path w="831214" h="114300">
                <a:moveTo>
                  <a:pt x="716534" y="38099"/>
                </a:moveTo>
                <a:lnTo>
                  <a:pt x="0" y="38099"/>
                </a:lnTo>
                <a:lnTo>
                  <a:pt x="0" y="76199"/>
                </a:lnTo>
                <a:lnTo>
                  <a:pt x="716534" y="76199"/>
                </a:lnTo>
                <a:lnTo>
                  <a:pt x="716534" y="38099"/>
                </a:lnTo>
                <a:close/>
              </a:path>
              <a:path w="831214" h="114300">
                <a:moveTo>
                  <a:pt x="792734" y="38099"/>
                </a:moveTo>
                <a:lnTo>
                  <a:pt x="735584" y="38099"/>
                </a:lnTo>
                <a:lnTo>
                  <a:pt x="735584" y="76199"/>
                </a:lnTo>
                <a:lnTo>
                  <a:pt x="792734" y="76199"/>
                </a:lnTo>
                <a:lnTo>
                  <a:pt x="830834" y="57149"/>
                </a:lnTo>
                <a:lnTo>
                  <a:pt x="792734" y="38099"/>
                </a:lnTo>
                <a:close/>
              </a:path>
            </a:pathLst>
          </a:custGeom>
          <a:solidFill>
            <a:srgbClr val="FF0000"/>
          </a:solidFill>
        </p:spPr>
        <p:txBody>
          <a:bodyPr wrap="square" lIns="0" tIns="0" rIns="0" bIns="0" rtlCol="0"/>
          <a:lstStyle/>
          <a:p>
            <a:endParaRPr smtClean="0">
              <a:solidFill>
                <a:prstClr val="black"/>
              </a:solidFill>
              <a:latin typeface="Calibri"/>
            </a:endParaRPr>
          </a:p>
        </p:txBody>
      </p:sp>
      <p:sp>
        <p:nvSpPr>
          <p:cNvPr id="44" name="object 44"/>
          <p:cNvSpPr txBox="1"/>
          <p:nvPr/>
        </p:nvSpPr>
        <p:spPr>
          <a:xfrm>
            <a:off x="5570211" y="5761024"/>
            <a:ext cx="1201103" cy="184666"/>
          </a:xfrm>
          <a:prstGeom prst="rect">
            <a:avLst/>
          </a:prstGeom>
        </p:spPr>
        <p:txBody>
          <a:bodyPr vert="horz" wrap="square" lIns="0" tIns="0" rIns="0" bIns="0" rtlCol="0">
            <a:spAutoFit/>
          </a:bodyPr>
          <a:lstStyle/>
          <a:p>
            <a:pPr marL="12689"/>
            <a:r>
              <a:rPr sz="1200" spc="-5" dirty="0">
                <a:solidFill>
                  <a:prstClr val="black"/>
                </a:solidFill>
                <a:latin typeface="Calibri"/>
                <a:cs typeface="Calibri"/>
              </a:rPr>
              <a:t>Performa</a:t>
            </a:r>
            <a:r>
              <a:rPr sz="1200" spc="-5" dirty="0">
                <a:solidFill>
                  <a:prstClr val="black"/>
                </a:solidFill>
                <a:latin typeface="ＭＳ Ｐゴシック"/>
                <a:cs typeface="ＭＳ Ｐゴシック"/>
              </a:rPr>
              <a:t>ｎ</a:t>
            </a:r>
            <a:r>
              <a:rPr sz="1200" spc="-5" dirty="0">
                <a:solidFill>
                  <a:prstClr val="black"/>
                </a:solidFill>
                <a:latin typeface="Calibri"/>
                <a:cs typeface="Calibri"/>
              </a:rPr>
              <a:t>ce</a:t>
            </a:r>
            <a:r>
              <a:rPr sz="1200" spc="-84" dirty="0">
                <a:solidFill>
                  <a:prstClr val="black"/>
                </a:solidFill>
                <a:latin typeface="Calibri"/>
                <a:cs typeface="Calibri"/>
              </a:rPr>
              <a:t> </a:t>
            </a:r>
            <a:r>
              <a:rPr sz="1200" spc="-11" dirty="0">
                <a:solidFill>
                  <a:prstClr val="black"/>
                </a:solidFill>
                <a:latin typeface="Calibri"/>
                <a:cs typeface="Calibri"/>
              </a:rPr>
              <a:t>test</a:t>
            </a:r>
            <a:endParaRPr sz="1200">
              <a:solidFill>
                <a:prstClr val="black"/>
              </a:solidFill>
              <a:latin typeface="Calibri"/>
              <a:cs typeface="Calibri"/>
            </a:endParaRPr>
          </a:p>
        </p:txBody>
      </p:sp>
      <p:sp>
        <p:nvSpPr>
          <p:cNvPr id="45" name="object 45"/>
          <p:cNvSpPr/>
          <p:nvPr/>
        </p:nvSpPr>
        <p:spPr>
          <a:xfrm>
            <a:off x="8283943" y="5730243"/>
            <a:ext cx="731255" cy="114300"/>
          </a:xfrm>
          <a:custGeom>
            <a:avLst/>
            <a:gdLst/>
            <a:ahLst/>
            <a:cxnLst/>
            <a:rect l="l" t="t" r="r" b="b"/>
            <a:pathLst>
              <a:path w="675004" h="114300">
                <a:moveTo>
                  <a:pt x="560704" y="0"/>
                </a:moveTo>
                <a:lnTo>
                  <a:pt x="560704" y="114300"/>
                </a:lnTo>
                <a:lnTo>
                  <a:pt x="636904" y="76200"/>
                </a:lnTo>
                <a:lnTo>
                  <a:pt x="579754" y="76200"/>
                </a:lnTo>
                <a:lnTo>
                  <a:pt x="579754" y="38100"/>
                </a:lnTo>
                <a:lnTo>
                  <a:pt x="636904" y="38100"/>
                </a:lnTo>
                <a:lnTo>
                  <a:pt x="560704" y="0"/>
                </a:lnTo>
                <a:close/>
              </a:path>
              <a:path w="675004" h="114300">
                <a:moveTo>
                  <a:pt x="560704" y="38100"/>
                </a:moveTo>
                <a:lnTo>
                  <a:pt x="0" y="38100"/>
                </a:lnTo>
                <a:lnTo>
                  <a:pt x="0" y="76200"/>
                </a:lnTo>
                <a:lnTo>
                  <a:pt x="560704" y="76200"/>
                </a:lnTo>
                <a:lnTo>
                  <a:pt x="560704" y="38100"/>
                </a:lnTo>
                <a:close/>
              </a:path>
              <a:path w="675004" h="114300">
                <a:moveTo>
                  <a:pt x="636904" y="38100"/>
                </a:moveTo>
                <a:lnTo>
                  <a:pt x="579754" y="38100"/>
                </a:lnTo>
                <a:lnTo>
                  <a:pt x="579754" y="76200"/>
                </a:lnTo>
                <a:lnTo>
                  <a:pt x="636904" y="76200"/>
                </a:lnTo>
                <a:lnTo>
                  <a:pt x="675004" y="57150"/>
                </a:lnTo>
                <a:lnTo>
                  <a:pt x="636904" y="38100"/>
                </a:lnTo>
                <a:close/>
              </a:path>
            </a:pathLst>
          </a:custGeom>
          <a:solidFill>
            <a:srgbClr val="FF0000"/>
          </a:solidFill>
        </p:spPr>
        <p:txBody>
          <a:bodyPr wrap="square" lIns="0" tIns="0" rIns="0" bIns="0" rtlCol="0"/>
          <a:lstStyle/>
          <a:p>
            <a:endParaRPr smtClean="0">
              <a:solidFill>
                <a:prstClr val="black"/>
              </a:solidFill>
              <a:latin typeface="Calibri"/>
            </a:endParaRPr>
          </a:p>
        </p:txBody>
      </p:sp>
      <p:sp>
        <p:nvSpPr>
          <p:cNvPr id="46" name="object 46"/>
          <p:cNvSpPr txBox="1"/>
          <p:nvPr/>
        </p:nvSpPr>
        <p:spPr>
          <a:xfrm>
            <a:off x="7822851" y="5850332"/>
            <a:ext cx="1880076" cy="184666"/>
          </a:xfrm>
          <a:prstGeom prst="rect">
            <a:avLst/>
          </a:prstGeom>
        </p:spPr>
        <p:txBody>
          <a:bodyPr vert="horz" wrap="square" lIns="0" tIns="0" rIns="0" bIns="0" rtlCol="0">
            <a:spAutoFit/>
          </a:bodyPr>
          <a:lstStyle/>
          <a:p>
            <a:pPr marL="12689"/>
            <a:r>
              <a:rPr sz="1200" spc="-5" dirty="0">
                <a:solidFill>
                  <a:prstClr val="black"/>
                </a:solidFill>
                <a:latin typeface="Calibri"/>
                <a:cs typeface="Calibri"/>
              </a:rPr>
              <a:t>Preparation </a:t>
            </a:r>
            <a:r>
              <a:rPr sz="1200" spc="-11" dirty="0">
                <a:solidFill>
                  <a:prstClr val="black"/>
                </a:solidFill>
                <a:latin typeface="Calibri"/>
                <a:cs typeface="Calibri"/>
              </a:rPr>
              <a:t>for</a:t>
            </a:r>
            <a:r>
              <a:rPr sz="1200" spc="-120" dirty="0">
                <a:solidFill>
                  <a:prstClr val="black"/>
                </a:solidFill>
                <a:latin typeface="Calibri"/>
                <a:cs typeface="Calibri"/>
              </a:rPr>
              <a:t> </a:t>
            </a:r>
            <a:r>
              <a:rPr sz="1200" spc="-5" dirty="0">
                <a:solidFill>
                  <a:prstClr val="black"/>
                </a:solidFill>
                <a:latin typeface="Calibri"/>
                <a:cs typeface="Calibri"/>
              </a:rPr>
              <a:t>cyromodule</a:t>
            </a:r>
            <a:endParaRPr sz="1200">
              <a:solidFill>
                <a:prstClr val="black"/>
              </a:solidFill>
              <a:latin typeface="Calibri"/>
              <a:cs typeface="Calibri"/>
            </a:endParaRPr>
          </a:p>
        </p:txBody>
      </p:sp>
    </p:spTree>
    <p:extLst>
      <p:ext uri="{BB962C8B-B14F-4D97-AF65-F5344CB8AC3E}">
        <p14:creationId xmlns:p14="http://schemas.microsoft.com/office/powerpoint/2010/main" val="2649700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389106" y="1352712"/>
            <a:ext cx="3531199" cy="1043695"/>
          </a:xfrm>
          <a:prstGeom prst="rect">
            <a:avLst/>
          </a:prstGeom>
        </p:spPr>
      </p:pic>
      <p:pic>
        <p:nvPicPr>
          <p:cNvPr id="5" name="図 4" descr="チューナー空洞組Nコネ干渉対策04.pdf"/>
          <p:cNvPicPr>
            <a:picLocks noChangeAspect="1"/>
          </p:cNvPicPr>
          <p:nvPr/>
        </p:nvPicPr>
        <p:blipFill>
          <a:blip r:embed="rId3" cstate="email">
            <a:clrChange>
              <a:clrFrom>
                <a:srgbClr val="000000">
                  <a:alpha val="0"/>
                </a:srgbClr>
              </a:clrFrom>
              <a:clrTo>
                <a:srgbClr val="000000">
                  <a:alpha val="0"/>
                </a:srgbClr>
              </a:clrTo>
            </a:clrChange>
            <a:extLst>
              <a:ext uri="{28A0092B-C50C-407E-A947-70E740481C1C}">
                <a14:useLocalDpi xmlns:a14="http://schemas.microsoft.com/office/drawing/2010/main"/>
              </a:ext>
            </a:extLst>
          </a:blip>
          <a:stretch>
            <a:fillRect/>
          </a:stretch>
        </p:blipFill>
        <p:spPr>
          <a:xfrm>
            <a:off x="2948587" y="2872305"/>
            <a:ext cx="2407839" cy="1570617"/>
          </a:xfrm>
          <a:prstGeom prst="rect">
            <a:avLst/>
          </a:prstGeom>
        </p:spPr>
      </p:pic>
      <p:sp>
        <p:nvSpPr>
          <p:cNvPr id="2" name="テキスト ボックス 1"/>
          <p:cNvSpPr txBox="1"/>
          <p:nvPr/>
        </p:nvSpPr>
        <p:spPr>
          <a:xfrm>
            <a:off x="995131" y="950543"/>
            <a:ext cx="7455712" cy="5693778"/>
          </a:xfrm>
          <a:prstGeom prst="rect">
            <a:avLst/>
          </a:prstGeom>
          <a:noFill/>
        </p:spPr>
        <p:txBody>
          <a:bodyPr wrap="none" lIns="91353" tIns="45676" rIns="91353" bIns="45676" rtlCol="0">
            <a:spAutoFit/>
          </a:bodyPr>
          <a:lstStyle/>
          <a:p>
            <a:r>
              <a:rPr lang="en-US" altLang="ja-JP" sz="2800" b="1">
                <a:solidFill>
                  <a:schemeClr val="accent5">
                    <a:lumMod val="75000"/>
                  </a:schemeClr>
                </a:solidFill>
              </a:rPr>
              <a:t>Coupler:</a:t>
            </a:r>
            <a:r>
              <a:rPr lang="en-US" altLang="ja-JP" sz="2800" b="1"/>
              <a:t> Cost reduction by no-coating ceramics</a:t>
            </a:r>
          </a:p>
          <a:p>
            <a:endParaRPr lang="en-US" altLang="ja-JP" sz="2800" b="1"/>
          </a:p>
          <a:p>
            <a:endParaRPr lang="en-US" altLang="ja-JP" sz="2800" b="1"/>
          </a:p>
          <a:p>
            <a:r>
              <a:rPr lang="en-US" altLang="ja-JP" sz="2800" b="1">
                <a:solidFill>
                  <a:schemeClr val="accent5">
                    <a:lumMod val="75000"/>
                  </a:schemeClr>
                </a:solidFill>
              </a:rPr>
              <a:t>Tuner:</a:t>
            </a:r>
            <a:r>
              <a:rPr lang="en-US" altLang="ja-JP" sz="2800" b="1"/>
              <a:t> Cost reduction by revised lever-arm tuner</a:t>
            </a:r>
          </a:p>
          <a:p>
            <a:endParaRPr lang="en-US" altLang="ja-JP" sz="2800" b="1"/>
          </a:p>
          <a:p>
            <a:endParaRPr lang="en-US" altLang="ja-JP" sz="2800" b="1"/>
          </a:p>
          <a:p>
            <a:endParaRPr lang="en-US" altLang="ja-JP" sz="2800" b="1"/>
          </a:p>
          <a:p>
            <a:r>
              <a:rPr lang="en-US" altLang="ja-JP" sz="2800" b="1">
                <a:solidFill>
                  <a:schemeClr val="accent5">
                    <a:lumMod val="75000"/>
                  </a:schemeClr>
                </a:solidFill>
              </a:rPr>
              <a:t>Crab cavity: </a:t>
            </a:r>
            <a:r>
              <a:rPr lang="en-US" altLang="ja-JP" sz="2800" b="1"/>
              <a:t>Concern item in Nomura-report </a:t>
            </a:r>
          </a:p>
          <a:p>
            <a:endParaRPr lang="en-US" altLang="ja-JP" sz="2800" b="1"/>
          </a:p>
          <a:p>
            <a:endParaRPr lang="en-US" altLang="ja-JP" sz="2800" b="1"/>
          </a:p>
          <a:p>
            <a:r>
              <a:rPr lang="en-US" altLang="ja-JP" sz="2800" b="1">
                <a:solidFill>
                  <a:schemeClr val="accent5">
                    <a:lumMod val="75000"/>
                  </a:schemeClr>
                </a:solidFill>
              </a:rPr>
              <a:t>MARX modulator: </a:t>
            </a:r>
          </a:p>
          <a:p>
            <a:r>
              <a:rPr lang="en-US" altLang="ja-JP" sz="2800" b="1">
                <a:solidFill>
                  <a:schemeClr val="accent5">
                    <a:lumMod val="75000"/>
                  </a:schemeClr>
                </a:solidFill>
              </a:rPr>
              <a:t>        </a:t>
            </a:r>
            <a:r>
              <a:rPr lang="en-US" altLang="ja-JP" sz="2800" b="1"/>
              <a:t>Concern item in Nomura-report </a:t>
            </a:r>
          </a:p>
          <a:p>
            <a:endParaRPr lang="ja-JP" altLang="en-US" sz="2800"/>
          </a:p>
        </p:txBody>
      </p:sp>
      <p:sp>
        <p:nvSpPr>
          <p:cNvPr id="3" name="テキスト ボックス 2"/>
          <p:cNvSpPr txBox="1"/>
          <p:nvPr/>
        </p:nvSpPr>
        <p:spPr>
          <a:xfrm>
            <a:off x="2001969" y="304526"/>
            <a:ext cx="5673172" cy="584687"/>
          </a:xfrm>
          <a:prstGeom prst="rect">
            <a:avLst/>
          </a:prstGeom>
          <a:noFill/>
        </p:spPr>
        <p:txBody>
          <a:bodyPr wrap="none" lIns="91353" tIns="45676" rIns="91353" bIns="45676" rtlCol="0">
            <a:spAutoFit/>
          </a:bodyPr>
          <a:lstStyle/>
          <a:p>
            <a:r>
              <a:rPr lang="en-US" altLang="ja-JP" sz="3200" b="1" u="sng"/>
              <a:t>KEK plans for components study</a:t>
            </a:r>
            <a:endParaRPr lang="ja-JP" altLang="en-US" sz="3200" b="1" u="sng"/>
          </a:p>
        </p:txBody>
      </p:sp>
      <p:pic>
        <p:nvPicPr>
          <p:cNvPr id="6" name="図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89191" y="4332024"/>
            <a:ext cx="3955277" cy="996355"/>
          </a:xfrm>
          <a:prstGeom prst="rect">
            <a:avLst/>
          </a:prstGeom>
        </p:spPr>
      </p:pic>
      <p:pic>
        <p:nvPicPr>
          <p:cNvPr id="7" name="図 20" descr="2.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87586" y="5003979"/>
            <a:ext cx="2472344" cy="170831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511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762860"/>
            <a:ext cx="9906000" cy="1526819"/>
          </a:xfrm>
        </p:spPr>
        <p:txBody>
          <a:bodyPr>
            <a:normAutofit/>
          </a:bodyPr>
          <a:lstStyle/>
          <a:p>
            <a:r>
              <a:rPr lang="en-US" altLang="zh-CN" sz="4300" dirty="0">
                <a:solidFill>
                  <a:srgbClr val="D5212A"/>
                </a:solidFill>
              </a:rPr>
              <a:t>IHEP ILC SCRF R&amp;D</a:t>
            </a:r>
            <a:br>
              <a:rPr lang="en-US" altLang="zh-CN" sz="4300" dirty="0">
                <a:solidFill>
                  <a:srgbClr val="D5212A"/>
                </a:solidFill>
              </a:rPr>
            </a:br>
            <a:r>
              <a:rPr lang="en-US" altLang="zh-CN" sz="4300" dirty="0">
                <a:solidFill>
                  <a:srgbClr val="D5212A"/>
                </a:solidFill>
              </a:rPr>
              <a:t>Status &amp; Plan</a:t>
            </a:r>
            <a:endParaRPr lang="zh-CN" altLang="en-US" sz="4300" dirty="0">
              <a:solidFill>
                <a:srgbClr val="D5212A"/>
              </a:solidFill>
            </a:endParaRPr>
          </a:p>
        </p:txBody>
      </p:sp>
      <p:sp>
        <p:nvSpPr>
          <p:cNvPr id="3" name="副标题 2"/>
          <p:cNvSpPr>
            <a:spLocks noGrp="1"/>
          </p:cNvSpPr>
          <p:nvPr>
            <p:ph type="subTitle" idx="1"/>
          </p:nvPr>
        </p:nvSpPr>
        <p:spPr>
          <a:xfrm>
            <a:off x="1223912" y="5657119"/>
            <a:ext cx="7429500" cy="960860"/>
          </a:xfrm>
        </p:spPr>
        <p:txBody>
          <a:bodyPr>
            <a:normAutofit/>
          </a:bodyPr>
          <a:lstStyle/>
          <a:p>
            <a:r>
              <a:rPr lang="en-US" altLang="zh-CN" sz="2200" dirty="0">
                <a:solidFill>
                  <a:srgbClr val="20346C"/>
                </a:solidFill>
              </a:rPr>
              <a:t>LCWS Workshop, Morioka, Japan</a:t>
            </a:r>
          </a:p>
          <a:p>
            <a:r>
              <a:rPr lang="en-US" altLang="zh-CN" sz="2200" dirty="0">
                <a:solidFill>
                  <a:srgbClr val="20346C"/>
                </a:solidFill>
              </a:rPr>
              <a:t>Dec. 6, 2016</a:t>
            </a:r>
          </a:p>
        </p:txBody>
      </p:sp>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116965" y="3920913"/>
            <a:ext cx="1306566" cy="740048"/>
          </a:xfrm>
          <a:prstGeom prst="rect">
            <a:avLst/>
          </a:prstGeom>
        </p:spPr>
      </p:pic>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7790" y="337362"/>
            <a:ext cx="846126" cy="781039"/>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55994" y="275980"/>
            <a:ext cx="1210259" cy="731179"/>
          </a:xfrm>
          <a:prstGeom prst="rect">
            <a:avLst/>
          </a:prstGeom>
        </p:spPr>
      </p:pic>
      <p:sp>
        <p:nvSpPr>
          <p:cNvPr id="7" name="矩形 6"/>
          <p:cNvSpPr/>
          <p:nvPr/>
        </p:nvSpPr>
        <p:spPr>
          <a:xfrm>
            <a:off x="4423563" y="3813968"/>
            <a:ext cx="2587725" cy="954018"/>
          </a:xfrm>
          <a:prstGeom prst="rect">
            <a:avLst/>
          </a:prstGeom>
        </p:spPr>
        <p:txBody>
          <a:bodyPr wrap="square" lIns="91353" tIns="45676" rIns="91353" bIns="45676">
            <a:spAutoFit/>
          </a:bodyPr>
          <a:lstStyle/>
          <a:p>
            <a:pPr defTabSz="913543"/>
            <a:r>
              <a:rPr kumimoji="0" lang="en-US" altLang="zh-CN" sz="2800" dirty="0">
                <a:solidFill>
                  <a:prstClr val="black"/>
                </a:solidFill>
                <a:latin typeface="Arial" panose="020B0604020202020204" pitchFamily="34" charset="0"/>
                <a:ea typeface="等线"/>
                <a:cs typeface="Arial" panose="020B0604020202020204" pitchFamily="34" charset="0"/>
              </a:rPr>
              <a:t>Jiyuan </a:t>
            </a:r>
            <a:r>
              <a:rPr kumimoji="0" lang="en-US" altLang="zh-CN" sz="2300" dirty="0">
                <a:solidFill>
                  <a:prstClr val="black"/>
                </a:solidFill>
                <a:latin typeface="Arial" panose="020B0604020202020204" pitchFamily="34" charset="0"/>
                <a:ea typeface="等线"/>
                <a:cs typeface="Arial" panose="020B0604020202020204" pitchFamily="34" charset="0"/>
              </a:rPr>
              <a:t> </a:t>
            </a:r>
            <a:r>
              <a:rPr kumimoji="0" lang="en-US" altLang="zh-CN" sz="2800" dirty="0">
                <a:solidFill>
                  <a:prstClr val="black"/>
                </a:solidFill>
                <a:latin typeface="Arial" panose="020B0604020202020204" pitchFamily="34" charset="0"/>
                <a:ea typeface="等线"/>
                <a:cs typeface="Arial" panose="020B0604020202020204" pitchFamily="34" charset="0"/>
              </a:rPr>
              <a:t>Zhai</a:t>
            </a:r>
          </a:p>
          <a:p>
            <a:pPr defTabSz="913543"/>
            <a:r>
              <a:rPr kumimoji="0" lang="en-US" altLang="zh-CN" sz="2800" dirty="0">
                <a:solidFill>
                  <a:prstClr val="black"/>
                </a:solidFill>
                <a:latin typeface="Arial" panose="020B0604020202020204" pitchFamily="34" charset="0"/>
                <a:ea typeface="等线"/>
                <a:cs typeface="Arial" panose="020B0604020202020204" pitchFamily="34" charset="0"/>
              </a:rPr>
              <a:t>IHEP, China</a:t>
            </a:r>
          </a:p>
        </p:txBody>
      </p:sp>
    </p:spTree>
    <p:extLst>
      <p:ext uri="{BB962C8B-B14F-4D97-AF65-F5344CB8AC3E}">
        <p14:creationId xmlns:p14="http://schemas.microsoft.com/office/powerpoint/2010/main" val="392543122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7317" y="252091"/>
            <a:ext cx="8535287" cy="813701"/>
          </a:xfrm>
        </p:spPr>
        <p:txBody>
          <a:bodyPr>
            <a:normAutofit/>
          </a:bodyPr>
          <a:lstStyle/>
          <a:p>
            <a:r>
              <a:rPr lang="en-US" altLang="zh-CN" sz="3200" dirty="0"/>
              <a:t>IHEP ILC SCRF R&amp;D Plan (2017-2019)</a:t>
            </a:r>
            <a:endParaRPr lang="zh-CN" altLang="en-US" sz="3200" dirty="0"/>
          </a:p>
        </p:txBody>
      </p:sp>
      <p:sp>
        <p:nvSpPr>
          <p:cNvPr id="3" name="内容占位符 2"/>
          <p:cNvSpPr>
            <a:spLocks noGrp="1"/>
          </p:cNvSpPr>
          <p:nvPr>
            <p:ph idx="1"/>
          </p:nvPr>
        </p:nvSpPr>
        <p:spPr>
          <a:xfrm>
            <a:off x="588943" y="1328297"/>
            <a:ext cx="9063703" cy="4934291"/>
          </a:xfrm>
        </p:spPr>
        <p:txBody>
          <a:bodyPr>
            <a:normAutofit/>
          </a:bodyPr>
          <a:lstStyle/>
          <a:p>
            <a:pPr>
              <a:lnSpc>
                <a:spcPct val="110000"/>
              </a:lnSpc>
            </a:pPr>
            <a:r>
              <a:rPr lang="en-US" altLang="zh-CN" dirty="0">
                <a:solidFill>
                  <a:srgbClr val="C00000"/>
                </a:solidFill>
              </a:rPr>
              <a:t>N-doping and N-infusion</a:t>
            </a:r>
          </a:p>
          <a:p>
            <a:pPr lvl="1">
              <a:lnSpc>
                <a:spcPct val="110000"/>
              </a:lnSpc>
            </a:pPr>
            <a:r>
              <a:rPr lang="en-US" altLang="zh-CN" dirty="0"/>
              <a:t>IHEP &amp; MOST funded (apply for CAS fund)</a:t>
            </a:r>
          </a:p>
          <a:p>
            <a:pPr lvl="1">
              <a:lnSpc>
                <a:spcPct val="110000"/>
              </a:lnSpc>
            </a:pPr>
            <a:r>
              <a:rPr lang="en-US" altLang="zh-CN" dirty="0"/>
              <a:t>High Q and high gradient study (1.3 GHz and 650 MHz)</a:t>
            </a:r>
          </a:p>
          <a:p>
            <a:pPr lvl="1">
              <a:lnSpc>
                <a:spcPct val="110000"/>
              </a:lnSpc>
            </a:pPr>
            <a:r>
              <a:rPr lang="en-US" altLang="zh-CN" dirty="0"/>
              <a:t>Collaborate with FNAL on personal exchange, IHEP cavity processing and testing at FNAL (650 MHz single cell and 2-cell, 1.3 GHz single cell and 9-cell), FNAL doped/infused cavity testing at IHEP, OTIC RRR </a:t>
            </a:r>
            <a:r>
              <a:rPr lang="en-US" altLang="zh-CN" dirty="0" err="1"/>
              <a:t>Nb</a:t>
            </a:r>
            <a:r>
              <a:rPr lang="en-US" altLang="zh-CN" dirty="0"/>
              <a:t> material study (low Q problem for LCLS-II)</a:t>
            </a:r>
          </a:p>
          <a:p>
            <a:pPr>
              <a:lnSpc>
                <a:spcPct val="110000"/>
              </a:lnSpc>
            </a:pPr>
            <a:r>
              <a:rPr lang="en-US" altLang="zh-CN" dirty="0">
                <a:solidFill>
                  <a:srgbClr val="C00000"/>
                </a:solidFill>
              </a:rPr>
              <a:t>1.3 GHz 9-cell cavity</a:t>
            </a:r>
          </a:p>
          <a:p>
            <a:pPr lvl="1">
              <a:lnSpc>
                <a:spcPct val="110000"/>
              </a:lnSpc>
            </a:pPr>
            <a:r>
              <a:rPr lang="en-US" altLang="zh-CN" dirty="0"/>
              <a:t>Performance improvement of three cavities: IHEP01 low loss LG, IHEP03 TESLA-like FG, HERT001 TESLA FG) </a:t>
            </a:r>
          </a:p>
          <a:p>
            <a:pPr lvl="1">
              <a:lnSpc>
                <a:spcPct val="110000"/>
              </a:lnSpc>
            </a:pPr>
            <a:r>
              <a:rPr lang="en-US" altLang="zh-CN" dirty="0"/>
              <a:t>Four new cavities LG+FG (apply for CAS fund)</a:t>
            </a:r>
          </a:p>
          <a:p>
            <a:pPr lvl="1"/>
            <a:r>
              <a:rPr lang="en-US" altLang="zh-CN" dirty="0"/>
              <a:t>N-infusion, cost reduction and industrialization study</a:t>
            </a:r>
          </a:p>
          <a:p>
            <a:pPr lvl="1"/>
            <a:endParaRPr lang="en-US" altLang="zh-CN" dirty="0"/>
          </a:p>
        </p:txBody>
      </p:sp>
      <p:sp>
        <p:nvSpPr>
          <p:cNvPr id="4" name="日期占位符 3"/>
          <p:cNvSpPr>
            <a:spLocks noGrp="1"/>
          </p:cNvSpPr>
          <p:nvPr>
            <p:ph type="dt" sz="half" idx="10"/>
          </p:nvPr>
        </p:nvSpPr>
        <p:spPr/>
        <p:txBody>
          <a:bodyPr/>
          <a:lstStyle/>
          <a:p>
            <a:r>
              <a:rPr lang="en-US" altLang="zh-CN"/>
              <a:t>2016/12/06</a:t>
            </a:r>
            <a:endParaRPr lang="zh-CN" altLang="en-US" dirty="0"/>
          </a:p>
        </p:txBody>
      </p:sp>
      <p:sp>
        <p:nvSpPr>
          <p:cNvPr id="5" name="页脚占位符 4"/>
          <p:cNvSpPr>
            <a:spLocks noGrp="1"/>
          </p:cNvSpPr>
          <p:nvPr>
            <p:ph type="ftr" sz="quarter" idx="11"/>
          </p:nvPr>
        </p:nvSpPr>
        <p:spPr/>
        <p:txBody>
          <a:bodyPr/>
          <a:lstStyle/>
          <a:p>
            <a:r>
              <a:rPr lang="en-US" altLang="zh-CN"/>
              <a:t>Jiyuan Zhai (IHEP, China), LCWS2016, Morioka, Japan</a:t>
            </a:r>
            <a:endParaRPr lang="zh-CN" altLang="en-US" dirty="0"/>
          </a:p>
        </p:txBody>
      </p:sp>
      <p:sp>
        <p:nvSpPr>
          <p:cNvPr id="6" name="灯片编号占位符 5"/>
          <p:cNvSpPr>
            <a:spLocks noGrp="1"/>
          </p:cNvSpPr>
          <p:nvPr>
            <p:ph type="sldNum" sz="quarter" idx="12"/>
          </p:nvPr>
        </p:nvSpPr>
        <p:spPr/>
        <p:txBody>
          <a:bodyPr/>
          <a:lstStyle/>
          <a:p>
            <a:fld id="{7ACC7F39-0E7B-437B-B61B-ABFBC9CD58B5}" type="slidenum">
              <a:rPr lang="zh-CN" altLang="en-US" smtClean="0"/>
              <a:pPr/>
              <a:t>35</a:t>
            </a:fld>
            <a:endParaRPr lang="zh-CN" altLang="en-US"/>
          </a:p>
        </p:txBody>
      </p:sp>
    </p:spTree>
    <p:extLst>
      <p:ext uri="{BB962C8B-B14F-4D97-AF65-F5344CB8AC3E}">
        <p14:creationId xmlns:p14="http://schemas.microsoft.com/office/powerpoint/2010/main" val="254176632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49226" y="1374139"/>
            <a:ext cx="9313688" cy="4866637"/>
          </a:xfrm>
        </p:spPr>
        <p:txBody>
          <a:bodyPr>
            <a:normAutofit/>
          </a:bodyPr>
          <a:lstStyle/>
          <a:p>
            <a:r>
              <a:rPr lang="en-US" altLang="zh-CN" dirty="0">
                <a:solidFill>
                  <a:srgbClr val="C00000"/>
                </a:solidFill>
              </a:rPr>
              <a:t>EP and T-mapping tool</a:t>
            </a:r>
          </a:p>
          <a:p>
            <a:pPr lvl="1"/>
            <a:r>
              <a:rPr lang="en-US" altLang="zh-CN" dirty="0"/>
              <a:t>Beijing local government funded</a:t>
            </a:r>
          </a:p>
          <a:p>
            <a:pPr lvl="1"/>
            <a:r>
              <a:rPr lang="en-US" altLang="zh-CN" dirty="0"/>
              <a:t>EP facility: design ongoing, construct at OTIC, Ningxia in 2017-2018,</a:t>
            </a:r>
            <a:br>
              <a:rPr lang="en-US" altLang="zh-CN" dirty="0"/>
            </a:br>
            <a:r>
              <a:rPr lang="en-US" altLang="zh-CN" dirty="0"/>
              <a:t>hope to collaborate with KEK on design and commissioning</a:t>
            </a:r>
          </a:p>
          <a:p>
            <a:pPr lvl="1"/>
            <a:r>
              <a:rPr lang="en-US" altLang="zh-CN" dirty="0"/>
              <a:t>T-mapping: under development, use in cavity testing in 2018</a:t>
            </a:r>
          </a:p>
          <a:p>
            <a:r>
              <a:rPr lang="en-US" altLang="zh-CN" dirty="0">
                <a:solidFill>
                  <a:srgbClr val="C00000"/>
                </a:solidFill>
              </a:rPr>
              <a:t>1.3 GHz variable input coupler</a:t>
            </a:r>
          </a:p>
          <a:p>
            <a:pPr lvl="1"/>
            <a:r>
              <a:rPr lang="en-US" altLang="zh-CN" dirty="0"/>
              <a:t>Variable two-window 70 kW coupler under fabrication (NSF funded) </a:t>
            </a:r>
          </a:p>
          <a:p>
            <a:pPr lvl="1"/>
            <a:r>
              <a:rPr lang="en-US" altLang="zh-CN" dirty="0"/>
              <a:t>Two ILC-type variable couplers (apply for CAS fund)</a:t>
            </a:r>
            <a:endParaRPr lang="zh-CN" altLang="en-US" dirty="0"/>
          </a:p>
          <a:p>
            <a:r>
              <a:rPr lang="en-US" altLang="zh-CN" dirty="0">
                <a:solidFill>
                  <a:srgbClr val="C00000"/>
                </a:solidFill>
              </a:rPr>
              <a:t>1.3 GHz cryomodule IHEP-ILC-TC1 horizontal test</a:t>
            </a:r>
            <a:endParaRPr lang="zh-CN" altLang="en-US" dirty="0">
              <a:solidFill>
                <a:srgbClr val="C00000"/>
              </a:solidFill>
            </a:endParaRPr>
          </a:p>
          <a:p>
            <a:endParaRPr lang="zh-CN" altLang="en-US" dirty="0"/>
          </a:p>
        </p:txBody>
      </p:sp>
      <p:sp>
        <p:nvSpPr>
          <p:cNvPr id="4" name="日期占位符 3"/>
          <p:cNvSpPr>
            <a:spLocks noGrp="1"/>
          </p:cNvSpPr>
          <p:nvPr>
            <p:ph type="dt" sz="half" idx="10"/>
          </p:nvPr>
        </p:nvSpPr>
        <p:spPr/>
        <p:txBody>
          <a:bodyPr/>
          <a:lstStyle/>
          <a:p>
            <a:r>
              <a:rPr lang="en-US" altLang="zh-CN"/>
              <a:t>2016/12/06</a:t>
            </a:r>
            <a:endParaRPr lang="zh-CN" altLang="en-US" dirty="0"/>
          </a:p>
        </p:txBody>
      </p:sp>
      <p:sp>
        <p:nvSpPr>
          <p:cNvPr id="5" name="页脚占位符 4"/>
          <p:cNvSpPr>
            <a:spLocks noGrp="1"/>
          </p:cNvSpPr>
          <p:nvPr>
            <p:ph type="ftr" sz="quarter" idx="11"/>
          </p:nvPr>
        </p:nvSpPr>
        <p:spPr/>
        <p:txBody>
          <a:bodyPr/>
          <a:lstStyle/>
          <a:p>
            <a:r>
              <a:rPr lang="en-US" altLang="zh-CN"/>
              <a:t>Jiyuan Zhai (IHEP, China), LCWS2016, Morioka, Japan</a:t>
            </a:r>
            <a:endParaRPr lang="zh-CN" altLang="en-US" dirty="0"/>
          </a:p>
        </p:txBody>
      </p:sp>
      <p:sp>
        <p:nvSpPr>
          <p:cNvPr id="6" name="灯片编号占位符 5"/>
          <p:cNvSpPr>
            <a:spLocks noGrp="1"/>
          </p:cNvSpPr>
          <p:nvPr>
            <p:ph type="sldNum" sz="quarter" idx="12"/>
          </p:nvPr>
        </p:nvSpPr>
        <p:spPr/>
        <p:txBody>
          <a:bodyPr/>
          <a:lstStyle/>
          <a:p>
            <a:fld id="{7ACC7F39-0E7B-437B-B61B-ABFBC9CD58B5}" type="slidenum">
              <a:rPr lang="zh-CN" altLang="en-US" smtClean="0"/>
              <a:pPr/>
              <a:t>36</a:t>
            </a:fld>
            <a:endParaRPr lang="zh-CN" altLang="en-US"/>
          </a:p>
        </p:txBody>
      </p:sp>
      <p:sp>
        <p:nvSpPr>
          <p:cNvPr id="7" name="标题 1"/>
          <p:cNvSpPr>
            <a:spLocks noGrp="1"/>
          </p:cNvSpPr>
          <p:nvPr>
            <p:ph type="title"/>
          </p:nvPr>
        </p:nvSpPr>
        <p:spPr>
          <a:xfrm>
            <a:off x="1102942" y="252091"/>
            <a:ext cx="8803064" cy="813701"/>
          </a:xfrm>
        </p:spPr>
        <p:txBody>
          <a:bodyPr>
            <a:normAutofit/>
          </a:bodyPr>
          <a:lstStyle/>
          <a:p>
            <a:r>
              <a:rPr lang="en-US" altLang="zh-CN" sz="3200" dirty="0"/>
              <a:t>IHEP ILC SCRF R&amp;D Plan (2017-2019)</a:t>
            </a:r>
            <a:endParaRPr lang="zh-CN" altLang="en-US" sz="3200" dirty="0"/>
          </a:p>
        </p:txBody>
      </p:sp>
    </p:spTree>
    <p:extLst>
      <p:ext uri="{BB962C8B-B14F-4D97-AF65-F5344CB8AC3E}">
        <p14:creationId xmlns:p14="http://schemas.microsoft.com/office/powerpoint/2010/main" val="161782391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SCRF Industrialization</a:t>
            </a:r>
            <a:endParaRPr lang="zh-CN" altLang="en-US" dirty="0"/>
          </a:p>
        </p:txBody>
      </p:sp>
      <p:sp>
        <p:nvSpPr>
          <p:cNvPr id="4" name="日期占位符 3"/>
          <p:cNvSpPr>
            <a:spLocks noGrp="1"/>
          </p:cNvSpPr>
          <p:nvPr>
            <p:ph type="dt" sz="half" idx="10"/>
          </p:nvPr>
        </p:nvSpPr>
        <p:spPr/>
        <p:txBody>
          <a:bodyPr/>
          <a:lstStyle/>
          <a:p>
            <a:r>
              <a:rPr lang="en-US" altLang="zh-CN"/>
              <a:t>2016/12/06</a:t>
            </a:r>
            <a:endParaRPr lang="zh-CN" altLang="en-US" dirty="0"/>
          </a:p>
        </p:txBody>
      </p:sp>
      <p:sp>
        <p:nvSpPr>
          <p:cNvPr id="5" name="页脚占位符 4"/>
          <p:cNvSpPr>
            <a:spLocks noGrp="1"/>
          </p:cNvSpPr>
          <p:nvPr>
            <p:ph type="ftr" sz="quarter" idx="11"/>
          </p:nvPr>
        </p:nvSpPr>
        <p:spPr/>
        <p:txBody>
          <a:bodyPr/>
          <a:lstStyle/>
          <a:p>
            <a:r>
              <a:rPr lang="en-US" altLang="zh-CN"/>
              <a:t>Jiyuan Zhai (IHEP, China), LCWS2016, Morioka, Japan</a:t>
            </a:r>
            <a:endParaRPr lang="zh-CN" altLang="en-US" dirty="0"/>
          </a:p>
        </p:txBody>
      </p:sp>
      <p:sp>
        <p:nvSpPr>
          <p:cNvPr id="6" name="灯片编号占位符 5"/>
          <p:cNvSpPr>
            <a:spLocks noGrp="1"/>
          </p:cNvSpPr>
          <p:nvPr>
            <p:ph type="sldNum" sz="quarter" idx="12"/>
          </p:nvPr>
        </p:nvSpPr>
        <p:spPr/>
        <p:txBody>
          <a:bodyPr/>
          <a:lstStyle/>
          <a:p>
            <a:fld id="{7ACC7F39-0E7B-437B-B61B-ABFBC9CD58B5}" type="slidenum">
              <a:rPr lang="zh-CN" altLang="en-US" smtClean="0"/>
              <a:pPr/>
              <a:t>37</a:t>
            </a:fld>
            <a:endParaRPr lang="zh-CN" altLang="en-US"/>
          </a:p>
        </p:txBody>
      </p:sp>
      <p:grpSp>
        <p:nvGrpSpPr>
          <p:cNvPr id="13" name="组合 12"/>
          <p:cNvGrpSpPr>
            <a:grpSpLocks noChangeAspect="1"/>
          </p:cNvGrpSpPr>
          <p:nvPr/>
        </p:nvGrpSpPr>
        <p:grpSpPr>
          <a:xfrm>
            <a:off x="174598" y="1632168"/>
            <a:ext cx="4951163" cy="1377469"/>
            <a:chOff x="1741288" y="1226030"/>
            <a:chExt cx="5486504" cy="1653607"/>
          </a:xfrm>
        </p:grpSpPr>
        <p:pic>
          <p:nvPicPr>
            <p:cNvPr id="7" name="内容占位符 5" descr="C:\Users\zhai\Desktop\FullSizeRender.jpg"/>
            <p:cNvPicPr>
              <a:picLocks noChangeAspect="1"/>
            </p:cNvPicPr>
            <p:nvPr/>
          </p:nvPicPr>
          <p:blipFill rotWithShape="1">
            <a:blip r:embed="rId2" cstate="email">
              <a:extLst>
                <a:ext uri="{BEBA8EAE-BF5A-486C-A8C5-ECC9F3942E4B}">
                  <a14:imgProps xmlns:a14="http://schemas.microsoft.com/office/drawing/2010/main">
                    <a14:imgLayer r:embed="rId3">
                      <a14:imgEffect>
                        <a14:brightnessContrast bright="10000"/>
                      </a14:imgEffect>
                    </a14:imgLayer>
                  </a14:imgProps>
                </a:ext>
                <a:ext uri="{28A0092B-C50C-407E-A947-70E740481C1C}">
                  <a14:useLocalDpi xmlns:a14="http://schemas.microsoft.com/office/drawing/2010/main"/>
                </a:ext>
              </a:extLst>
            </a:blip>
            <a:srcRect/>
            <a:stretch/>
          </p:blipFill>
          <p:spPr>
            <a:xfrm>
              <a:off x="1741288" y="1226030"/>
              <a:ext cx="5486504" cy="1653607"/>
            </a:xfrm>
            <a:prstGeom prst="rect">
              <a:avLst/>
            </a:prstGeom>
            <a:noFill/>
            <a:ln>
              <a:noFill/>
            </a:ln>
          </p:spPr>
        </p:pic>
        <p:pic>
          <p:nvPicPr>
            <p:cNvPr id="8" name="内容占位符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71569" y="1273563"/>
              <a:ext cx="1243083" cy="308931"/>
            </a:xfrm>
            <a:prstGeom prst="rect">
              <a:avLst/>
            </a:prstGeom>
            <a:ln w="3175">
              <a:noFill/>
            </a:ln>
          </p:spPr>
        </p:pic>
      </p:grpSp>
      <p:sp>
        <p:nvSpPr>
          <p:cNvPr id="9" name="矩形 8"/>
          <p:cNvSpPr/>
          <p:nvPr/>
        </p:nvSpPr>
        <p:spPr>
          <a:xfrm>
            <a:off x="206579" y="3325840"/>
            <a:ext cx="9492943" cy="3011890"/>
          </a:xfrm>
          <a:prstGeom prst="rect">
            <a:avLst/>
          </a:prstGeom>
        </p:spPr>
        <p:txBody>
          <a:bodyPr wrap="square" lIns="91353" tIns="45676" rIns="91353" bIns="45676">
            <a:spAutoFit/>
          </a:bodyPr>
          <a:lstStyle/>
          <a:p>
            <a:pPr marL="0" lvl="1">
              <a:lnSpc>
                <a:spcPct val="120000"/>
              </a:lnSpc>
              <a:spcBef>
                <a:spcPts val="600"/>
              </a:spcBef>
            </a:pPr>
            <a:r>
              <a:rPr lang="en-US" altLang="zh-CN" sz="2000" dirty="0">
                <a:latin typeface="Arial" panose="020B0604020202020204" pitchFamily="34" charset="0"/>
                <a:cs typeface="Arial" panose="020B0604020202020204" pitchFamily="34" charset="0"/>
              </a:rPr>
              <a:t>Quality control and cost reduction:</a:t>
            </a:r>
          </a:p>
          <a:p>
            <a:pPr marL="342578" lvl="1" indent="-342578">
              <a:lnSpc>
                <a:spcPct val="120000"/>
              </a:lnSpc>
              <a:spcBef>
                <a:spcPts val="600"/>
              </a:spcBef>
              <a:buFont typeface="Arial" panose="020B0604020202020204" pitchFamily="34" charset="0"/>
              <a:buChar char="•"/>
            </a:pPr>
            <a:r>
              <a:rPr lang="en-US" altLang="zh-CN" sz="2000" b="1" dirty="0">
                <a:latin typeface="Arial" panose="020B0604020202020204" pitchFamily="34" charset="0"/>
                <a:cs typeface="Arial" panose="020B0604020202020204" pitchFamily="34" charset="0"/>
              </a:rPr>
              <a:t>Niobium</a:t>
            </a:r>
            <a:r>
              <a:rPr lang="en-US" altLang="zh-CN" sz="2000" dirty="0">
                <a:latin typeface="Arial" panose="020B0604020202020204" pitchFamily="34" charset="0"/>
                <a:cs typeface="Arial" panose="020B0604020202020204" pitchFamily="34" charset="0"/>
              </a:rPr>
              <a:t>: OTIC (EXFEL 35% 7 t, FRIB 50% 5 t, LCLS-II 50% 5.6 t …)</a:t>
            </a:r>
          </a:p>
          <a:p>
            <a:pPr marL="342578" lvl="1" indent="-342578">
              <a:lnSpc>
                <a:spcPct val="120000"/>
              </a:lnSpc>
              <a:spcBef>
                <a:spcPts val="600"/>
              </a:spcBef>
              <a:buFont typeface="Arial" panose="020B0604020202020204" pitchFamily="34" charset="0"/>
              <a:buChar char="•"/>
            </a:pPr>
            <a:r>
              <a:rPr lang="en-US" altLang="zh-CN" sz="2000" b="1" dirty="0">
                <a:latin typeface="Arial" panose="020B0604020202020204" pitchFamily="34" charset="0"/>
                <a:cs typeface="Arial" panose="020B0604020202020204" pitchFamily="34" charset="0"/>
              </a:rPr>
              <a:t>Cavity</a:t>
            </a:r>
            <a:r>
              <a:rPr lang="en-US" altLang="zh-CN" sz="2000" dirty="0">
                <a:latin typeface="Arial" panose="020B0604020202020204" pitchFamily="34" charset="0"/>
                <a:cs typeface="Arial" panose="020B0604020202020204" pitchFamily="34" charset="0"/>
              </a:rPr>
              <a:t>: </a:t>
            </a:r>
            <a:r>
              <a:rPr lang="en-US" altLang="zh-CN" sz="2000" dirty="0">
                <a:solidFill>
                  <a:srgbClr val="FF0000"/>
                </a:solidFill>
                <a:latin typeface="Arial" panose="020B0604020202020204" pitchFamily="34" charset="0"/>
                <a:cs typeface="Arial" panose="020B0604020202020204" pitchFamily="34" charset="0"/>
              </a:rPr>
              <a:t>OTIC</a:t>
            </a:r>
            <a:r>
              <a:rPr lang="en-US" altLang="zh-CN" sz="2000" dirty="0">
                <a:latin typeface="Arial" panose="020B0604020202020204" pitchFamily="34" charset="0"/>
                <a:cs typeface="Arial" panose="020B0604020202020204" pitchFamily="34" charset="0"/>
              </a:rPr>
              <a:t>, </a:t>
            </a:r>
            <a:r>
              <a:rPr lang="en-US" altLang="zh-CN" sz="2000" dirty="0">
                <a:solidFill>
                  <a:srgbClr val="FF0000"/>
                </a:solidFill>
                <a:latin typeface="Arial" panose="020B0604020202020204" pitchFamily="34" charset="0"/>
                <a:cs typeface="Arial" panose="020B0604020202020204" pitchFamily="34" charset="0"/>
              </a:rPr>
              <a:t>HERT</a:t>
            </a:r>
            <a:r>
              <a:rPr lang="en-US" altLang="zh-CN" sz="2000" dirty="0">
                <a:latin typeface="Arial" panose="020B0604020202020204" pitchFamily="34" charset="0"/>
                <a:cs typeface="Arial" panose="020B0604020202020204" pitchFamily="34" charset="0"/>
              </a:rPr>
              <a:t>, BIAM (ILC, CADS, FRIB, HEPS, CEPC …)</a:t>
            </a:r>
          </a:p>
          <a:p>
            <a:pPr marL="342578" indent="-342578">
              <a:lnSpc>
                <a:spcPct val="120000"/>
              </a:lnSpc>
              <a:spcBef>
                <a:spcPts val="600"/>
              </a:spcBef>
              <a:buFont typeface="Arial" panose="020B0604020202020204" pitchFamily="34" charset="0"/>
              <a:buChar char="•"/>
            </a:pPr>
            <a:r>
              <a:rPr lang="en-US" altLang="zh-CN" sz="2000" b="1" dirty="0">
                <a:latin typeface="Arial" panose="020B0604020202020204" pitchFamily="34" charset="0"/>
                <a:cs typeface="Arial" panose="020B0604020202020204" pitchFamily="34" charset="0"/>
              </a:rPr>
              <a:t>Coupler</a:t>
            </a:r>
            <a:r>
              <a:rPr lang="en-US" altLang="zh-CN" sz="2000" dirty="0">
                <a:latin typeface="Arial" panose="020B0604020202020204" pitchFamily="34" charset="0"/>
                <a:cs typeface="Arial" panose="020B0604020202020204" pitchFamily="34" charset="0"/>
              </a:rPr>
              <a:t>: </a:t>
            </a:r>
            <a:r>
              <a:rPr lang="en-US" altLang="zh-CN" sz="2000" dirty="0">
                <a:solidFill>
                  <a:srgbClr val="FF0000"/>
                </a:solidFill>
                <a:latin typeface="Arial" panose="020B0604020202020204" pitchFamily="34" charset="0"/>
                <a:cs typeface="Arial" panose="020B0604020202020204" pitchFamily="34" charset="0"/>
              </a:rPr>
              <a:t>HERT</a:t>
            </a:r>
            <a:r>
              <a:rPr lang="en-US" altLang="zh-CN" sz="2000" dirty="0">
                <a:latin typeface="Arial" panose="020B0604020202020204" pitchFamily="34" charset="0"/>
                <a:cs typeface="Arial" panose="020B0604020202020204" pitchFamily="34" charset="0"/>
              </a:rPr>
              <a:t> (ILC, CADS, RISP …), </a:t>
            </a:r>
            <a:r>
              <a:rPr lang="en-US" altLang="zh-CN" sz="2000" dirty="0">
                <a:solidFill>
                  <a:srgbClr val="FF0000"/>
                </a:solidFill>
                <a:latin typeface="Arial" panose="020B0604020202020204" pitchFamily="34" charset="0"/>
                <a:cs typeface="Arial" panose="020B0604020202020204" pitchFamily="34" charset="0"/>
              </a:rPr>
              <a:t>JNT </a:t>
            </a:r>
          </a:p>
          <a:p>
            <a:pPr marL="342578" indent="-342578">
              <a:lnSpc>
                <a:spcPct val="120000"/>
              </a:lnSpc>
              <a:spcBef>
                <a:spcPts val="600"/>
              </a:spcBef>
              <a:buFont typeface="Arial" panose="020B0604020202020204" pitchFamily="34" charset="0"/>
              <a:buChar char="•"/>
            </a:pPr>
            <a:r>
              <a:rPr lang="en-US" altLang="zh-CN" sz="2000" b="1" dirty="0">
                <a:latin typeface="Arial" panose="020B0604020202020204" pitchFamily="34" charset="0"/>
                <a:cs typeface="Arial" panose="020B0604020202020204" pitchFamily="34" charset="0"/>
              </a:rPr>
              <a:t>Cryomodule</a:t>
            </a:r>
            <a:r>
              <a:rPr lang="en-US" altLang="zh-CN" sz="2000" dirty="0">
                <a:latin typeface="Arial" panose="020B0604020202020204" pitchFamily="34" charset="0"/>
                <a:cs typeface="Arial" panose="020B0604020202020204" pitchFamily="34" charset="0"/>
              </a:rPr>
              <a:t>: </a:t>
            </a:r>
            <a:r>
              <a:rPr lang="en-US" altLang="zh-CN" sz="2000" dirty="0">
                <a:solidFill>
                  <a:srgbClr val="FF0000"/>
                </a:solidFill>
                <a:latin typeface="Arial" panose="020B0604020202020204" pitchFamily="34" charset="0"/>
                <a:cs typeface="Arial" panose="020B0604020202020204" pitchFamily="34" charset="0"/>
              </a:rPr>
              <a:t>WXCX</a:t>
            </a:r>
            <a:r>
              <a:rPr lang="en-US" altLang="zh-CN" sz="2000" dirty="0">
                <a:latin typeface="Arial" panose="020B0604020202020204" pitchFamily="34" charset="0"/>
                <a:cs typeface="Arial" panose="020B0604020202020204" pitchFamily="34" charset="0"/>
              </a:rPr>
              <a:t> (EXFEL</a:t>
            </a:r>
            <a:r>
              <a:rPr lang="zh-CN" altLang="en-US" sz="2000" dirty="0">
                <a:latin typeface="Arial" panose="020B0604020202020204" pitchFamily="34" charset="0"/>
                <a:cs typeface="Arial" panose="020B0604020202020204" pitchFamily="34" charset="0"/>
              </a:rPr>
              <a:t> </a:t>
            </a:r>
            <a:r>
              <a:rPr lang="en-US" altLang="zh-CN" sz="2000" dirty="0">
                <a:latin typeface="Arial" panose="020B0604020202020204" pitchFamily="34" charset="0"/>
                <a:cs typeface="Arial" panose="020B0604020202020204" pitchFamily="34" charset="0"/>
              </a:rPr>
              <a:t>60, </a:t>
            </a:r>
            <a:r>
              <a:rPr lang="en-US" altLang="zh-CN" sz="2000" u="sng" dirty="0">
                <a:latin typeface="Arial" panose="020B0604020202020204" pitchFamily="34" charset="0"/>
                <a:cs typeface="Arial" panose="020B0604020202020204" pitchFamily="34" charset="0"/>
              </a:rPr>
              <a:t>LCLS-II 33</a:t>
            </a:r>
            <a:r>
              <a:rPr lang="en-US" altLang="zh-CN" sz="2000" dirty="0">
                <a:latin typeface="Arial" panose="020B0604020202020204" pitchFamily="34" charset="0"/>
                <a:cs typeface="Arial" panose="020B0604020202020204" pitchFamily="34" charset="0"/>
              </a:rPr>
              <a:t>, FRIB), HFJN (CADS)</a:t>
            </a:r>
          </a:p>
          <a:p>
            <a:pPr marL="719325" lvl="1" indent="-329890" defTabSz="685158">
              <a:lnSpc>
                <a:spcPct val="120000"/>
              </a:lnSpc>
              <a:spcBef>
                <a:spcPts val="375"/>
              </a:spcBef>
              <a:buFont typeface="Arial" panose="020B0604020202020204" pitchFamily="34" charset="0"/>
              <a:buChar char="–"/>
            </a:pPr>
            <a:r>
              <a:rPr lang="en-US" altLang="zh-CN" dirty="0">
                <a:latin typeface="Arial" panose="020B0604020202020204" pitchFamily="34" charset="0"/>
                <a:cs typeface="Arial" panose="020B0604020202020204" pitchFamily="34" charset="0"/>
              </a:rPr>
              <a:t>LCLS-II cryomodule quality control (IHEP &amp; SLAC-FNAL-JLAB collaboration)</a:t>
            </a:r>
          </a:p>
          <a:p>
            <a:pPr>
              <a:spcBef>
                <a:spcPts val="600"/>
              </a:spcBef>
            </a:pPr>
            <a:endParaRPr lang="en-US" altLang="zh-CN" sz="2000" dirty="0">
              <a:latin typeface="Arial" panose="020B0604020202020204" pitchFamily="34" charset="0"/>
              <a:cs typeface="Arial" panose="020B0604020202020204" pitchFamily="34" charset="0"/>
            </a:endParaRPr>
          </a:p>
        </p:txBody>
      </p:sp>
      <p:grpSp>
        <p:nvGrpSpPr>
          <p:cNvPr id="12" name="组合 11"/>
          <p:cNvGrpSpPr/>
          <p:nvPr/>
        </p:nvGrpSpPr>
        <p:grpSpPr>
          <a:xfrm>
            <a:off x="5377373" y="1425736"/>
            <a:ext cx="4258245" cy="1790359"/>
            <a:chOff x="913840" y="2691007"/>
            <a:chExt cx="8419194" cy="3617135"/>
          </a:xfrm>
        </p:grpSpPr>
        <p:pic>
          <p:nvPicPr>
            <p:cNvPr id="10" name="Picture 19"/>
            <p:cNvPicPr preferRelativeResize="0">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13840" y="2691007"/>
              <a:ext cx="8419194" cy="3617135"/>
            </a:xfrm>
            <a:prstGeom prst="rect">
              <a:avLst/>
            </a:prstGeom>
            <a:ln>
              <a:noFill/>
            </a:ln>
          </p:spPr>
        </p:pic>
        <p:pic>
          <p:nvPicPr>
            <p:cNvPr id="11" name="图片 26" descr="C:\Documents and Settings\servicer\Application Data\Tencent\Users\896495004\QQ\WinTemp\RichOle\]}WFTMHG%[6GYY45AJ30MIR.jpg"/>
            <p:cNvPicPr preferRelativeResize="0">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189686" y="2912901"/>
              <a:ext cx="1131040" cy="589618"/>
            </a:xfrm>
            <a:prstGeom prst="rect">
              <a:avLst/>
            </a:prstGeom>
          </p:spPr>
        </p:pic>
      </p:grpSp>
    </p:spTree>
    <p:extLst>
      <p:ext uri="{BB962C8B-B14F-4D97-AF65-F5344CB8AC3E}">
        <p14:creationId xmlns:p14="http://schemas.microsoft.com/office/powerpoint/2010/main" val="134231461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8725" y="252087"/>
            <a:ext cx="8165812" cy="813701"/>
          </a:xfrm>
        </p:spPr>
        <p:txBody>
          <a:bodyPr>
            <a:normAutofit/>
          </a:bodyPr>
          <a:lstStyle/>
          <a:p>
            <a:r>
              <a:rPr lang="en-US" altLang="zh-CN" dirty="0"/>
              <a:t>High Efficiency Klystron R&amp;D</a:t>
            </a:r>
            <a:endParaRPr lang="zh-CN" altLang="en-US" dirty="0"/>
          </a:p>
        </p:txBody>
      </p:sp>
      <p:sp>
        <p:nvSpPr>
          <p:cNvPr id="3" name="内容占位符 2"/>
          <p:cNvSpPr>
            <a:spLocks noGrp="1"/>
          </p:cNvSpPr>
          <p:nvPr>
            <p:ph idx="1"/>
          </p:nvPr>
        </p:nvSpPr>
        <p:spPr>
          <a:xfrm>
            <a:off x="681048" y="1446054"/>
            <a:ext cx="8836735" cy="4730935"/>
          </a:xfrm>
        </p:spPr>
        <p:txBody>
          <a:bodyPr>
            <a:normAutofit/>
          </a:bodyPr>
          <a:lstStyle/>
          <a:p>
            <a:r>
              <a:rPr lang="en-US" altLang="zh-CN" dirty="0"/>
              <a:t>650 MHz 800 kW CW klystron R&amp;D for CEPC</a:t>
            </a:r>
          </a:p>
          <a:p>
            <a:pPr lvl="1"/>
            <a:r>
              <a:rPr lang="en-US" altLang="zh-CN" dirty="0"/>
              <a:t>Efficiency design goal </a:t>
            </a:r>
            <a:r>
              <a:rPr lang="en-US" altLang="zh-CN" dirty="0">
                <a:solidFill>
                  <a:srgbClr val="FF0000"/>
                </a:solidFill>
              </a:rPr>
              <a:t>&gt; 80 %</a:t>
            </a:r>
            <a:endParaRPr lang="zh-CN" altLang="en-US" dirty="0"/>
          </a:p>
          <a:p>
            <a:pPr lvl="1"/>
            <a:r>
              <a:rPr lang="en-US" altLang="zh-CN" dirty="0"/>
              <a:t>Prototype fabrication to be completed in 2018</a:t>
            </a:r>
          </a:p>
          <a:p>
            <a:pPr lvl="1"/>
            <a:r>
              <a:rPr lang="en-US" altLang="zh-CN" dirty="0"/>
              <a:t>Beam tester (gun and collector) high power test in 2017</a:t>
            </a:r>
            <a:endParaRPr lang="zh-CN" altLang="en-US" dirty="0"/>
          </a:p>
        </p:txBody>
      </p:sp>
      <p:sp>
        <p:nvSpPr>
          <p:cNvPr id="4" name="日期占位符 3"/>
          <p:cNvSpPr>
            <a:spLocks noGrp="1"/>
          </p:cNvSpPr>
          <p:nvPr>
            <p:ph type="dt" sz="half" idx="10"/>
          </p:nvPr>
        </p:nvSpPr>
        <p:spPr/>
        <p:txBody>
          <a:bodyPr/>
          <a:lstStyle/>
          <a:p>
            <a:r>
              <a:rPr lang="en-US" altLang="zh-CN">
                <a:solidFill>
                  <a:prstClr val="black">
                    <a:tint val="75000"/>
                  </a:prstClr>
                </a:solidFill>
                <a:ea typeface="等线"/>
              </a:rPr>
              <a:t>2016/12/06</a:t>
            </a:r>
            <a:endParaRPr lang="zh-CN" altLang="en-US" dirty="0">
              <a:solidFill>
                <a:prstClr val="black">
                  <a:tint val="75000"/>
                </a:prstClr>
              </a:solidFill>
              <a:ea typeface="等线"/>
            </a:endParaRPr>
          </a:p>
        </p:txBody>
      </p:sp>
      <p:sp>
        <p:nvSpPr>
          <p:cNvPr id="5" name="页脚占位符 4"/>
          <p:cNvSpPr>
            <a:spLocks noGrp="1"/>
          </p:cNvSpPr>
          <p:nvPr>
            <p:ph type="ftr" sz="quarter" idx="11"/>
          </p:nvPr>
        </p:nvSpPr>
        <p:spPr/>
        <p:txBody>
          <a:bodyPr/>
          <a:lstStyle/>
          <a:p>
            <a:r>
              <a:rPr lang="en-US" altLang="zh-CN">
                <a:solidFill>
                  <a:prstClr val="black">
                    <a:tint val="75000"/>
                  </a:prstClr>
                </a:solidFill>
                <a:ea typeface="等线"/>
              </a:rPr>
              <a:t>Jiyuan Zhai (IHEP, China), LCWS2016, Morioka, Japan</a:t>
            </a:r>
            <a:endParaRPr lang="zh-CN" altLang="en-US" dirty="0">
              <a:solidFill>
                <a:prstClr val="black">
                  <a:tint val="75000"/>
                </a:prstClr>
              </a:solidFill>
              <a:ea typeface="等线"/>
            </a:endParaRPr>
          </a:p>
        </p:txBody>
      </p:sp>
      <p:sp>
        <p:nvSpPr>
          <p:cNvPr id="6" name="灯片编号占位符 5"/>
          <p:cNvSpPr>
            <a:spLocks noGrp="1"/>
          </p:cNvSpPr>
          <p:nvPr>
            <p:ph type="sldNum" sz="quarter" idx="12"/>
          </p:nvPr>
        </p:nvSpPr>
        <p:spPr/>
        <p:txBody>
          <a:bodyPr/>
          <a:lstStyle/>
          <a:p>
            <a:fld id="{7ACC7F39-0E7B-437B-B61B-ABFBC9CD58B5}" type="slidenum">
              <a:rPr lang="zh-CN" altLang="en-US" smtClean="0">
                <a:solidFill>
                  <a:prstClr val="black">
                    <a:tint val="75000"/>
                  </a:prstClr>
                </a:solidFill>
                <a:ea typeface="等线"/>
              </a:rPr>
              <a:pPr/>
              <a:t>38</a:t>
            </a:fld>
            <a:endParaRPr lang="zh-CN" altLang="en-US">
              <a:solidFill>
                <a:prstClr val="black">
                  <a:tint val="75000"/>
                </a:prstClr>
              </a:solidFill>
              <a:ea typeface="等线"/>
            </a:endParaRPr>
          </a:p>
        </p:txBody>
      </p:sp>
      <p:pic>
        <p:nvPicPr>
          <p:cNvPr id="9"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10486" y="3740603"/>
            <a:ext cx="3541034" cy="935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5" descr="D:\V15 SPB_Data\151021_files\user_files\151031\temperature1 on inner face of copper.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431954" y="3740678"/>
            <a:ext cx="2793055" cy="196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610486" y="5130145"/>
            <a:ext cx="3541034" cy="679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図 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2341" y="3740600"/>
            <a:ext cx="1437746"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453646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4831" y="753742"/>
            <a:ext cx="8397586" cy="4023695"/>
          </a:xfrm>
        </p:spPr>
        <p:txBody>
          <a:bodyPr/>
          <a:lstStyle/>
          <a:p>
            <a:pPr algn="ctr"/>
            <a:r>
              <a:rPr lang="en-GB" sz="4800" dirty="0"/>
              <a:t>CERN Superconducting RF</a:t>
            </a:r>
            <a:br>
              <a:rPr lang="en-GB" sz="4800" dirty="0"/>
            </a:br>
            <a:r>
              <a:rPr lang="en-GB" sz="4800" dirty="0"/>
              <a:t>and</a:t>
            </a:r>
            <a:br>
              <a:rPr lang="en-GB" sz="4800" dirty="0"/>
            </a:br>
            <a:r>
              <a:rPr lang="en-GB" sz="4800" dirty="0"/>
              <a:t>Higher Efficiency Klystron</a:t>
            </a:r>
            <a:br>
              <a:rPr lang="en-GB" sz="4800" dirty="0"/>
            </a:br>
            <a:r>
              <a:rPr lang="en-GB" sz="4800" dirty="0"/>
              <a:t>R&amp;D Plans</a:t>
            </a:r>
            <a:br>
              <a:rPr lang="en-GB" sz="4800" dirty="0"/>
            </a:br>
            <a:r>
              <a:rPr lang="en-GB" sz="2800" dirty="0"/>
              <a:t> </a:t>
            </a:r>
            <a:r>
              <a:rPr lang="en-GB" sz="4800" dirty="0"/>
              <a:t/>
            </a:r>
            <a:br>
              <a:rPr lang="en-GB" sz="4800" dirty="0"/>
            </a:br>
            <a:r>
              <a:rPr lang="en-GB" sz="3200" dirty="0"/>
              <a:t>Erk Jensen, </a:t>
            </a:r>
            <a:r>
              <a:rPr lang="en-GB" sz="2800" dirty="0"/>
              <a:t>CERN</a:t>
            </a:r>
            <a:endParaRPr lang="en-GB" sz="3200" dirty="0"/>
          </a:p>
        </p:txBody>
      </p:sp>
      <p:sp>
        <p:nvSpPr>
          <p:cNvPr id="3" name="Subtitle 2"/>
          <p:cNvSpPr>
            <a:spLocks noGrp="1"/>
          </p:cNvSpPr>
          <p:nvPr>
            <p:ph type="subTitle" idx="1"/>
          </p:nvPr>
        </p:nvSpPr>
        <p:spPr/>
        <p:txBody>
          <a:bodyPr/>
          <a:lstStyle/>
          <a:p>
            <a:r>
              <a:rPr lang="en-GB" cap="none" dirty="0" smtClean="0"/>
              <a:t>6-Dec-2016</a:t>
            </a:r>
          </a:p>
          <a:p>
            <a:r>
              <a:rPr lang="en-GB" cap="none" dirty="0" smtClean="0"/>
              <a:t>LCWS16, Morioka, Japan</a:t>
            </a:r>
            <a:endParaRPr lang="en-GB" cap="none" dirty="0"/>
          </a:p>
        </p:txBody>
      </p:sp>
    </p:spTree>
    <p:extLst>
      <p:ext uri="{BB962C8B-B14F-4D97-AF65-F5344CB8AC3E}">
        <p14:creationId xmlns:p14="http://schemas.microsoft.com/office/powerpoint/2010/main" val="289625757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495300" y="274640"/>
            <a:ext cx="8915400" cy="791670"/>
          </a:xfrm>
        </p:spPr>
        <p:txBody>
          <a:bodyPr>
            <a:normAutofit/>
          </a:bodyPr>
          <a:lstStyle/>
          <a:p>
            <a:r>
              <a:rPr lang="en-US" altLang="ja-JP" b="1" dirty="0" smtClean="0"/>
              <a:t>R&amp;D Plans at worldwide Labs</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3969797334"/>
              </p:ext>
            </p:extLst>
          </p:nvPr>
        </p:nvGraphicFramePr>
        <p:xfrm>
          <a:off x="305612" y="1090811"/>
          <a:ext cx="9193378" cy="5505795"/>
        </p:xfrm>
        <a:graphic>
          <a:graphicData uri="http://schemas.openxmlformats.org/drawingml/2006/table">
            <a:tbl>
              <a:tblPr firstRow="1" bandRow="1">
                <a:tableStyleId>{5C22544A-7EE6-4342-B048-85BDC9FD1C3A}</a:tableStyleId>
              </a:tblPr>
              <a:tblGrid>
                <a:gridCol w="909150"/>
                <a:gridCol w="909150"/>
                <a:gridCol w="3180122"/>
                <a:gridCol w="1453344"/>
                <a:gridCol w="1595027"/>
                <a:gridCol w="1146585"/>
              </a:tblGrid>
              <a:tr h="382385">
                <a:tc>
                  <a:txBody>
                    <a:bodyPr/>
                    <a:lstStyle/>
                    <a:p>
                      <a:endParaRPr kumimoji="1" lang="ja-JP" altLang="en-US" sz="1400" dirty="0"/>
                    </a:p>
                  </a:txBody>
                  <a:tcPr/>
                </a:tc>
                <a:tc>
                  <a:txBody>
                    <a:bodyPr/>
                    <a:lstStyle/>
                    <a:p>
                      <a:r>
                        <a:rPr kumimoji="1" lang="en-US" altLang="ja-JP" sz="1400" dirty="0" smtClean="0"/>
                        <a:t>On-going</a:t>
                      </a:r>
                      <a:endParaRPr kumimoji="1" lang="ja-JP" altLang="en-US" sz="1400" dirty="0"/>
                    </a:p>
                  </a:txBody>
                  <a:tcPr/>
                </a:tc>
                <a:tc>
                  <a:txBody>
                    <a:bodyPr/>
                    <a:lstStyle/>
                    <a:p>
                      <a:r>
                        <a:rPr kumimoji="1" lang="en-US" altLang="ja-JP" sz="1400" dirty="0" smtClean="0"/>
                        <a:t>R&amp;D: ML Cavity  </a:t>
                      </a:r>
                      <a:endParaRPr kumimoji="1" lang="ja-JP" altLang="en-US" sz="1400" dirty="0"/>
                    </a:p>
                  </a:txBody>
                  <a:tcPr/>
                </a:tc>
                <a:tc>
                  <a:txBody>
                    <a:bodyPr/>
                    <a:lstStyle/>
                    <a:p>
                      <a:r>
                        <a:rPr kumimoji="1" lang="en-US" altLang="ja-JP" sz="1400" dirty="0" smtClean="0"/>
                        <a:t>Assoc.</a:t>
                      </a:r>
                      <a:r>
                        <a:rPr kumimoji="1" lang="en-US" altLang="ja-JP" sz="1400" baseline="0" dirty="0" smtClean="0"/>
                        <a:t> System</a:t>
                      </a:r>
                      <a:endParaRPr kumimoji="1" lang="ja-JP" altLang="en-US" sz="1400" dirty="0"/>
                    </a:p>
                  </a:txBody>
                  <a:tcPr/>
                </a:tc>
                <a:tc>
                  <a:txBody>
                    <a:bodyPr/>
                    <a:lstStyle/>
                    <a:p>
                      <a:r>
                        <a:rPr kumimoji="1" lang="en-US" altLang="ja-JP" sz="1400" dirty="0" err="1" smtClean="0"/>
                        <a:t>Cryomodule</a:t>
                      </a:r>
                      <a:endParaRPr kumimoji="1" lang="ja-JP" altLang="en-US" sz="1400" dirty="0"/>
                    </a:p>
                  </a:txBody>
                  <a:tcPr/>
                </a:tc>
                <a:tc>
                  <a:txBody>
                    <a:bodyPr/>
                    <a:lstStyle/>
                    <a:p>
                      <a:r>
                        <a:rPr kumimoji="1" lang="en-US" altLang="ja-JP" sz="1400" dirty="0" smtClean="0"/>
                        <a:t>RF</a:t>
                      </a:r>
                      <a:endParaRPr kumimoji="1" lang="ja-JP" altLang="en-US" sz="1400" dirty="0"/>
                    </a:p>
                  </a:txBody>
                  <a:tcPr/>
                </a:tc>
              </a:tr>
              <a:tr h="382385">
                <a:tc>
                  <a:txBody>
                    <a:bodyPr/>
                    <a:lstStyle/>
                    <a:p>
                      <a:r>
                        <a:rPr kumimoji="1" lang="en-US" altLang="ja-JP" sz="1400" dirty="0" err="1" smtClean="0"/>
                        <a:t>Fermilab</a:t>
                      </a:r>
                      <a:endParaRPr kumimoji="1" lang="ja-JP" altLang="en-US" sz="1400" dirty="0"/>
                    </a:p>
                  </a:txBody>
                  <a:tcPr/>
                </a:tc>
                <a:tc>
                  <a:txBody>
                    <a:bodyPr/>
                    <a:lstStyle/>
                    <a:p>
                      <a:r>
                        <a:rPr kumimoji="1" lang="en-US" altLang="ja-JP" sz="1400" dirty="0" smtClean="0"/>
                        <a:t>LCLS-II</a:t>
                      </a:r>
                      <a:endParaRPr kumimoji="1" lang="ja-JP" altLang="en-US" sz="1400" dirty="0"/>
                    </a:p>
                  </a:txBody>
                  <a:tcPr/>
                </a:tc>
                <a:tc>
                  <a:txBody>
                    <a:bodyPr/>
                    <a:lstStyle/>
                    <a:p>
                      <a:r>
                        <a:rPr kumimoji="1" lang="en-US" altLang="ja-JP" sz="1400" baseline="0" dirty="0" smtClean="0">
                          <a:solidFill>
                            <a:srgbClr val="FF0000"/>
                          </a:solidFill>
                        </a:rPr>
                        <a:t>N</a:t>
                      </a:r>
                      <a:r>
                        <a:rPr kumimoji="1" lang="en-US" altLang="ja-JP" sz="1400" baseline="-25000" dirty="0" smtClean="0">
                          <a:solidFill>
                            <a:srgbClr val="FF0000"/>
                          </a:solidFill>
                        </a:rPr>
                        <a:t>2</a:t>
                      </a:r>
                      <a:r>
                        <a:rPr kumimoji="1" lang="en-US" altLang="ja-JP" sz="1400" baseline="0" dirty="0" smtClean="0">
                          <a:solidFill>
                            <a:srgbClr val="FF0000"/>
                          </a:solidFill>
                        </a:rPr>
                        <a:t>-infusion </a:t>
                      </a:r>
                      <a:r>
                        <a:rPr kumimoji="1" lang="en-US" altLang="ja-JP" sz="1400" baseline="0" dirty="0" smtClean="0">
                          <a:solidFill>
                            <a:srgbClr val="000000"/>
                          </a:solidFill>
                        </a:rPr>
                        <a:t>(HQ-HG)</a:t>
                      </a:r>
                      <a:endParaRPr kumimoji="1" lang="ja-JP" altLang="en-US" sz="1400" dirty="0">
                        <a:solidFill>
                          <a:srgbClr val="000000"/>
                        </a:solidFill>
                      </a:endParaRPr>
                    </a:p>
                  </a:txBody>
                  <a:tcPr/>
                </a:tc>
                <a:tc>
                  <a:txBody>
                    <a:bodyPr/>
                    <a:lstStyle/>
                    <a:p>
                      <a:r>
                        <a:rPr kumimoji="1" lang="en-US" altLang="ja-JP" sz="1400" dirty="0" smtClean="0">
                          <a:solidFill>
                            <a:srgbClr val="3366FF"/>
                          </a:solidFill>
                        </a:rPr>
                        <a:t>Coupler </a:t>
                      </a:r>
                      <a:endParaRPr kumimoji="1" lang="ja-JP" altLang="en-US" sz="1400" dirty="0">
                        <a:solidFill>
                          <a:srgbClr val="3366FF"/>
                        </a:solidFill>
                      </a:endParaRPr>
                    </a:p>
                  </a:txBody>
                  <a:tcPr/>
                </a:tc>
                <a:tc>
                  <a:txBody>
                    <a:bodyPr/>
                    <a:lstStyle/>
                    <a:p>
                      <a:endParaRPr kumimoji="1" lang="ja-JP" altLang="en-US" sz="1400" dirty="0"/>
                    </a:p>
                  </a:txBody>
                  <a:tcPr/>
                </a:tc>
                <a:tc>
                  <a:txBody>
                    <a:bodyPr/>
                    <a:lstStyle/>
                    <a:p>
                      <a:endParaRPr kumimoji="1" lang="ja-JP" altLang="en-US" sz="1400" dirty="0"/>
                    </a:p>
                  </a:txBody>
                  <a:tcPr/>
                </a:tc>
              </a:tr>
              <a:tr h="518160">
                <a:tc>
                  <a:txBody>
                    <a:bodyPr/>
                    <a:lstStyle/>
                    <a:p>
                      <a:r>
                        <a:rPr kumimoji="1" lang="en-US" altLang="ja-JP" sz="1400" dirty="0" err="1" smtClean="0"/>
                        <a:t>JLab</a:t>
                      </a:r>
                      <a:endParaRPr kumimoji="1" lang="ja-JP" altLang="en-US" sz="1400" dirty="0"/>
                    </a:p>
                  </a:txBody>
                  <a:tcPr/>
                </a:tc>
                <a:tc>
                  <a:txBody>
                    <a:bodyPr/>
                    <a:lstStyle/>
                    <a:p>
                      <a:r>
                        <a:rPr kumimoji="1" lang="en-US" altLang="ja-JP" sz="1400" dirty="0" smtClean="0"/>
                        <a:t>LCLS-II</a:t>
                      </a:r>
                      <a:endParaRPr kumimoji="1" lang="ja-JP" altLang="en-US" sz="1400" dirty="0"/>
                    </a:p>
                  </a:txBody>
                  <a:tcPr/>
                </a:tc>
                <a:tc>
                  <a:txBody>
                    <a:bodyPr/>
                    <a:lstStyle/>
                    <a:p>
                      <a:r>
                        <a:rPr kumimoji="1" lang="en-US" altLang="ja-JP" sz="1400" dirty="0" err="1" smtClean="0">
                          <a:solidFill>
                            <a:srgbClr val="3366FF"/>
                          </a:solidFill>
                        </a:rPr>
                        <a:t>Nb</a:t>
                      </a:r>
                      <a:r>
                        <a:rPr kumimoji="1" lang="en-US" altLang="ja-JP" sz="1400" dirty="0" smtClean="0">
                          <a:solidFill>
                            <a:srgbClr val="3366FF"/>
                          </a:solidFill>
                        </a:rPr>
                        <a:t>-LG/FG </a:t>
                      </a:r>
                      <a:r>
                        <a:rPr kumimoji="1" lang="en-US" altLang="ja-JP" sz="1400" baseline="0" dirty="0" smtClean="0">
                          <a:solidFill>
                            <a:srgbClr val="3366FF"/>
                          </a:solidFill>
                        </a:rPr>
                        <a:t>(Ingot-sliced/rolled) </a:t>
                      </a:r>
                      <a:r>
                        <a:rPr kumimoji="1" lang="en-US" altLang="ja-JP" sz="1400" dirty="0" smtClean="0"/>
                        <a:t>,</a:t>
                      </a:r>
                      <a:r>
                        <a:rPr kumimoji="1" lang="en-US" altLang="ja-JP" sz="1400" baseline="0" dirty="0" smtClean="0"/>
                        <a:t> </a:t>
                      </a:r>
                    </a:p>
                    <a:p>
                      <a:r>
                        <a:rPr kumimoji="1" lang="en-US" altLang="ja-JP" sz="1400" dirty="0" smtClean="0">
                          <a:solidFill>
                            <a:srgbClr val="FF0000"/>
                          </a:solidFill>
                        </a:rPr>
                        <a:t>N</a:t>
                      </a:r>
                      <a:r>
                        <a:rPr kumimoji="1" lang="en-US" altLang="ja-JP" sz="1400" baseline="-25000" dirty="0" smtClean="0">
                          <a:solidFill>
                            <a:srgbClr val="FF0000"/>
                          </a:solidFill>
                        </a:rPr>
                        <a:t>2</a:t>
                      </a:r>
                      <a:r>
                        <a:rPr kumimoji="1" lang="en-US" altLang="ja-JP" sz="1400" dirty="0" smtClean="0">
                          <a:solidFill>
                            <a:srgbClr val="FF0000"/>
                          </a:solidFill>
                        </a:rPr>
                        <a:t>-infusion</a:t>
                      </a:r>
                      <a:r>
                        <a:rPr kumimoji="1" lang="en-US" altLang="ja-JP" sz="1400" baseline="0" dirty="0" smtClean="0">
                          <a:solidFill>
                            <a:srgbClr val="FF0000"/>
                          </a:solidFill>
                        </a:rPr>
                        <a:t> </a:t>
                      </a:r>
                      <a:endParaRPr kumimoji="1" lang="ja-JP" altLang="en-US" sz="1400" dirty="0">
                        <a:solidFill>
                          <a:srgbClr val="FF0000"/>
                        </a:solidFill>
                      </a:endParaRPr>
                    </a:p>
                  </a:txBody>
                  <a:tcPr/>
                </a:tc>
                <a:tc>
                  <a:txBody>
                    <a:bodyPr/>
                    <a:lstStyle/>
                    <a:p>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tr>
              <a:tr h="518160">
                <a:tc>
                  <a:txBody>
                    <a:bodyPr/>
                    <a:lstStyle/>
                    <a:p>
                      <a:r>
                        <a:rPr kumimoji="1" lang="en-US" altLang="ja-JP" sz="1400" dirty="0" smtClean="0"/>
                        <a:t>DESY</a:t>
                      </a:r>
                      <a:endParaRPr kumimoji="1" lang="ja-JP" altLang="en-US" sz="1400" dirty="0"/>
                    </a:p>
                  </a:txBody>
                  <a:tcPr/>
                </a:tc>
                <a:tc>
                  <a:txBody>
                    <a:bodyPr/>
                    <a:lstStyle/>
                    <a:p>
                      <a:r>
                        <a:rPr kumimoji="1" lang="en-US" altLang="ja-JP" sz="1400" dirty="0" smtClean="0"/>
                        <a:t>EXFEL</a:t>
                      </a:r>
                      <a:endParaRPr kumimoji="1" lang="ja-JP" alt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smtClean="0">
                          <a:solidFill>
                            <a:srgbClr val="FF0000"/>
                          </a:solidFill>
                        </a:rPr>
                        <a:t>N</a:t>
                      </a:r>
                      <a:r>
                        <a:rPr kumimoji="1" lang="en-US" altLang="ja-JP" sz="1400" baseline="-25000" dirty="0" smtClean="0">
                          <a:solidFill>
                            <a:srgbClr val="FF0000"/>
                          </a:solidFill>
                        </a:rPr>
                        <a:t>2</a:t>
                      </a:r>
                      <a:r>
                        <a:rPr kumimoji="1" lang="en-US" altLang="ja-JP" sz="1400" dirty="0" smtClean="0">
                          <a:solidFill>
                            <a:srgbClr val="FF0000"/>
                          </a:solidFill>
                        </a:rPr>
                        <a:t>-infusion</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smtClean="0"/>
                        <a:t>Nano-Lab</a:t>
                      </a:r>
                      <a:r>
                        <a:rPr kumimoji="1" lang="en-US" altLang="ja-JP" sz="1400" baseline="0" dirty="0" smtClean="0"/>
                        <a:t> study</a:t>
                      </a:r>
                      <a:endParaRPr kumimoji="1" lang="ja-JP" altLang="en-US" sz="14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ja-JP" altLang="en-US" sz="14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smtClean="0"/>
                        <a:t>High-performance CM</a:t>
                      </a:r>
                      <a:endParaRPr kumimoji="1" lang="ja-JP" altLang="en-US" sz="14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ja-JP" altLang="en-US" sz="1400" dirty="0" smtClean="0"/>
                    </a:p>
                  </a:txBody>
                  <a:tcPr/>
                </a:tc>
              </a:tr>
              <a:tr h="518160">
                <a:tc>
                  <a:txBody>
                    <a:bodyPr/>
                    <a:lstStyle/>
                    <a:p>
                      <a:r>
                        <a:rPr kumimoji="1" lang="en-US" altLang="ja-JP" sz="1400" dirty="0" smtClean="0"/>
                        <a:t>INFN-LASA</a:t>
                      </a:r>
                      <a:endParaRPr kumimoji="1" lang="ja-JP" altLang="en-US" sz="1400" dirty="0"/>
                    </a:p>
                  </a:txBody>
                  <a:tcPr/>
                </a:tc>
                <a:tc>
                  <a:txBody>
                    <a:bodyPr/>
                    <a:lstStyle/>
                    <a:p>
                      <a:r>
                        <a:rPr kumimoji="1" lang="en-US" altLang="ja-JP" sz="1400" dirty="0" smtClean="0"/>
                        <a:t>ESS</a:t>
                      </a:r>
                      <a:endParaRPr kumimoji="1" lang="ja-JP" altLang="en-US" sz="1400" dirty="0"/>
                    </a:p>
                  </a:txBody>
                  <a:tcPr/>
                </a:tc>
                <a:tc>
                  <a:txBody>
                    <a:bodyPr/>
                    <a:lstStyle/>
                    <a:p>
                      <a:r>
                        <a:rPr kumimoji="1" lang="en-US" altLang="ja-JP" sz="1400" dirty="0" err="1" smtClean="0">
                          <a:solidFill>
                            <a:srgbClr val="3366FF"/>
                          </a:solidFill>
                        </a:rPr>
                        <a:t>Nb</a:t>
                      </a:r>
                      <a:r>
                        <a:rPr kumimoji="1" lang="en-US" altLang="ja-JP" sz="1400" dirty="0" smtClean="0">
                          <a:solidFill>
                            <a:srgbClr val="3366FF"/>
                          </a:solidFill>
                        </a:rPr>
                        <a:t>-LG/FG</a:t>
                      </a:r>
                      <a:r>
                        <a:rPr kumimoji="1" lang="en-US" altLang="ja-JP" sz="1400" baseline="0" dirty="0" smtClean="0">
                          <a:solidFill>
                            <a:srgbClr val="3366FF"/>
                          </a:solidFill>
                        </a:rPr>
                        <a:t> </a:t>
                      </a:r>
                      <a:r>
                        <a:rPr kumimoji="1" lang="en-US" altLang="ja-JP" sz="1400" baseline="0" dirty="0" smtClean="0"/>
                        <a:t>systematic study for ESS  </a:t>
                      </a:r>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tr>
              <a:tr h="731520">
                <a:tc>
                  <a:txBody>
                    <a:bodyPr/>
                    <a:lstStyle/>
                    <a:p>
                      <a:r>
                        <a:rPr kumimoji="1" lang="en-US" altLang="ja-JP" sz="1400" dirty="0" smtClean="0"/>
                        <a:t>CEA/</a:t>
                      </a:r>
                    </a:p>
                    <a:p>
                      <a:r>
                        <a:rPr kumimoji="1" lang="en-US" altLang="ja-JP" sz="1400" dirty="0" smtClean="0"/>
                        <a:t>CNRS-LAL</a:t>
                      </a:r>
                      <a:endParaRPr kumimoji="1" lang="ja-JP" altLang="en-US" sz="1400" dirty="0"/>
                    </a:p>
                  </a:txBody>
                  <a:tcPr/>
                </a:tc>
                <a:tc>
                  <a:txBody>
                    <a:bodyPr/>
                    <a:lstStyle/>
                    <a:p>
                      <a:r>
                        <a:rPr kumimoji="1" lang="en-US" altLang="ja-JP" sz="1400" dirty="0" smtClean="0"/>
                        <a:t>IFMIF</a:t>
                      </a:r>
                    </a:p>
                    <a:p>
                      <a:r>
                        <a:rPr kumimoji="1" lang="en-US" altLang="ja-JP" sz="1400" dirty="0" smtClean="0"/>
                        <a:t>ESS, </a:t>
                      </a:r>
                    </a:p>
                    <a:p>
                      <a:r>
                        <a:rPr kumimoji="1" lang="en-US" altLang="ja-JP" sz="1400" dirty="0" smtClean="0"/>
                        <a:t>SARAF</a:t>
                      </a:r>
                      <a:endParaRPr kumimoji="1" lang="ja-JP" altLang="en-US" sz="1400" dirty="0"/>
                    </a:p>
                  </a:txBody>
                  <a:tcPr/>
                </a:tc>
                <a:tc>
                  <a:txBody>
                    <a:bodyPr/>
                    <a:lstStyle/>
                    <a:p>
                      <a:r>
                        <a:rPr kumimoji="1" lang="en-US" altLang="ja-JP" sz="1400" dirty="0" smtClean="0"/>
                        <a:t>Vertical</a:t>
                      </a:r>
                      <a:r>
                        <a:rPr kumimoji="1" lang="en-US" altLang="ja-JP" sz="1400" baseline="0" dirty="0" smtClean="0"/>
                        <a:t> EP (VEP), </a:t>
                      </a:r>
                    </a:p>
                    <a:p>
                      <a:r>
                        <a:rPr kumimoji="1" lang="en-US" altLang="ja-JP" sz="1400" baseline="0" dirty="0" smtClean="0">
                          <a:solidFill>
                            <a:srgbClr val="FF0000"/>
                          </a:solidFill>
                        </a:rPr>
                        <a:t>N</a:t>
                      </a:r>
                      <a:r>
                        <a:rPr kumimoji="1" lang="en-US" altLang="ja-JP" sz="1400" baseline="-25000" dirty="0" smtClean="0">
                          <a:solidFill>
                            <a:srgbClr val="FF0000"/>
                          </a:solidFill>
                        </a:rPr>
                        <a:t>2</a:t>
                      </a:r>
                      <a:r>
                        <a:rPr kumimoji="1" lang="en-US" altLang="ja-JP" sz="1400" baseline="0" dirty="0" smtClean="0">
                          <a:solidFill>
                            <a:srgbClr val="FF0000"/>
                          </a:solidFill>
                        </a:rPr>
                        <a:t>-Infusion</a:t>
                      </a:r>
                      <a:endParaRPr kumimoji="1" lang="ja-JP" altLang="en-US" sz="1400" dirty="0">
                        <a:solidFill>
                          <a:srgbClr val="FF0000"/>
                        </a:solidFill>
                      </a:endParaRPr>
                    </a:p>
                  </a:txBody>
                  <a:tcPr/>
                </a:tc>
                <a:tc>
                  <a:txBody>
                    <a:bodyPr/>
                    <a:lstStyle/>
                    <a:p>
                      <a:r>
                        <a:rPr kumimoji="1" lang="en-US" altLang="ja-JP" sz="1400" dirty="0" smtClean="0"/>
                        <a:t>Magnetic shield</a:t>
                      </a:r>
                    </a:p>
                    <a:p>
                      <a:r>
                        <a:rPr kumimoji="1" lang="en-US" altLang="ja-JP" sz="1400" dirty="0" smtClean="0"/>
                        <a:t>Coupler</a:t>
                      </a:r>
                      <a:endParaRPr kumimoji="1" lang="ja-JP" altLang="en-US" sz="1400" dirty="0"/>
                    </a:p>
                  </a:txBody>
                  <a:tcPr/>
                </a:tc>
                <a:tc>
                  <a:txBody>
                    <a:bodyPr/>
                    <a:lstStyle/>
                    <a:p>
                      <a:pPr marL="0" marR="0" indent="0" algn="l" defTabSz="456812" rtl="0" eaLnBrk="1" fontAlgn="auto" latinLnBrk="0" hangingPunct="1">
                        <a:lnSpc>
                          <a:spcPct val="100000"/>
                        </a:lnSpc>
                        <a:spcBef>
                          <a:spcPts val="0"/>
                        </a:spcBef>
                        <a:spcAft>
                          <a:spcPts val="0"/>
                        </a:spcAft>
                        <a:buClrTx/>
                        <a:buSzTx/>
                        <a:buFontTx/>
                        <a:buNone/>
                        <a:tabLst/>
                        <a:defRPr/>
                      </a:pPr>
                      <a:r>
                        <a:rPr kumimoji="1" lang="en-US" altLang="ja-JP" sz="1400" baseline="0" dirty="0" smtClean="0"/>
                        <a:t>Assembly robotizing </a:t>
                      </a:r>
                      <a:endParaRPr kumimoji="1" lang="ja-JP" altLang="en-US" sz="1400" dirty="0" smtClean="0"/>
                    </a:p>
                    <a:p>
                      <a:endParaRPr kumimoji="1" lang="ja-JP" altLang="en-US" sz="1400" dirty="0"/>
                    </a:p>
                  </a:txBody>
                  <a:tcPr/>
                </a:tc>
                <a:tc>
                  <a:txBody>
                    <a:bodyPr/>
                    <a:lstStyle/>
                    <a:p>
                      <a:endParaRPr kumimoji="1" lang="ja-JP" altLang="en-US" sz="1400" dirty="0"/>
                    </a:p>
                  </a:txBody>
                  <a:tcPr/>
                </a:tc>
              </a:tr>
              <a:tr h="518160">
                <a:tc>
                  <a:txBody>
                    <a:bodyPr/>
                    <a:lstStyle/>
                    <a:p>
                      <a:r>
                        <a:rPr kumimoji="1" lang="en-US" altLang="ja-JP" sz="1400" dirty="0" smtClean="0"/>
                        <a:t>KEK</a:t>
                      </a:r>
                      <a:endParaRPr kumimoji="1" lang="ja-JP" altLang="en-US" sz="1400" dirty="0"/>
                    </a:p>
                  </a:txBody>
                  <a:tcPr/>
                </a:tc>
                <a:tc>
                  <a:txBody>
                    <a:bodyPr/>
                    <a:lstStyle/>
                    <a:p>
                      <a:r>
                        <a:rPr kumimoji="1" lang="en-US" altLang="ja-JP" sz="1400" dirty="0" smtClean="0"/>
                        <a:t>STF</a:t>
                      </a:r>
                      <a:endParaRPr kumimoji="1" lang="ja-JP" altLang="en-US" sz="1400" dirty="0"/>
                    </a:p>
                  </a:txBody>
                  <a:tcPr/>
                </a:tc>
                <a:tc>
                  <a:txBody>
                    <a:bodyPr/>
                    <a:lstStyle/>
                    <a:p>
                      <a:pPr marL="0" marR="0" indent="0" algn="l" defTabSz="456812" rtl="0" eaLnBrk="1" fontAlgn="auto" latinLnBrk="0" hangingPunct="1">
                        <a:lnSpc>
                          <a:spcPct val="100000"/>
                        </a:lnSpc>
                        <a:spcBef>
                          <a:spcPts val="0"/>
                        </a:spcBef>
                        <a:spcAft>
                          <a:spcPts val="0"/>
                        </a:spcAft>
                        <a:buClrTx/>
                        <a:buSzTx/>
                        <a:buFontTx/>
                        <a:buNone/>
                        <a:tabLst/>
                        <a:defRPr/>
                      </a:pPr>
                      <a:r>
                        <a:rPr kumimoji="1" lang="en-US" altLang="ja-JP" sz="1400" dirty="0" err="1" smtClean="0">
                          <a:solidFill>
                            <a:srgbClr val="3366FF"/>
                          </a:solidFill>
                        </a:rPr>
                        <a:t>Nb</a:t>
                      </a:r>
                      <a:r>
                        <a:rPr kumimoji="1" lang="en-US" altLang="ja-JP" sz="1400" dirty="0" smtClean="0">
                          <a:solidFill>
                            <a:srgbClr val="3366FF"/>
                          </a:solidFill>
                        </a:rPr>
                        <a:t>-LG/FG</a:t>
                      </a:r>
                    </a:p>
                    <a:p>
                      <a:r>
                        <a:rPr kumimoji="1" lang="en-US" altLang="ja-JP" sz="1400" dirty="0" smtClean="0">
                          <a:solidFill>
                            <a:srgbClr val="FF0000"/>
                          </a:solidFill>
                        </a:rPr>
                        <a:t>N</a:t>
                      </a:r>
                      <a:r>
                        <a:rPr kumimoji="1" lang="en-US" altLang="ja-JP" sz="1400" baseline="-25000" dirty="0" smtClean="0">
                          <a:solidFill>
                            <a:srgbClr val="FF0000"/>
                          </a:solidFill>
                        </a:rPr>
                        <a:t>2</a:t>
                      </a:r>
                      <a:r>
                        <a:rPr kumimoji="1" lang="en-US" altLang="ja-JP" sz="1400" dirty="0" smtClean="0">
                          <a:solidFill>
                            <a:srgbClr val="FF0000"/>
                          </a:solidFill>
                        </a:rPr>
                        <a:t>-infusion</a:t>
                      </a:r>
                    </a:p>
                  </a:txBody>
                  <a:tcPr/>
                </a:tc>
                <a:tc>
                  <a:txBody>
                    <a:bodyPr/>
                    <a:lstStyle/>
                    <a:p>
                      <a:r>
                        <a:rPr kumimoji="1" lang="en-US" altLang="ja-JP" sz="1400" dirty="0" smtClean="0">
                          <a:solidFill>
                            <a:srgbClr val="3366FF"/>
                          </a:solidFill>
                        </a:rPr>
                        <a:t>Coupler,</a:t>
                      </a:r>
                      <a:r>
                        <a:rPr kumimoji="1" lang="en-US" altLang="ja-JP" sz="1400" baseline="0" dirty="0" smtClean="0">
                          <a:solidFill>
                            <a:srgbClr val="3366FF"/>
                          </a:solidFill>
                        </a:rPr>
                        <a:t> </a:t>
                      </a:r>
                      <a:r>
                        <a:rPr kumimoji="1" lang="en-US" altLang="ja-JP" sz="1400" dirty="0" smtClean="0">
                          <a:solidFill>
                            <a:srgbClr val="3366FF"/>
                          </a:solidFill>
                        </a:rPr>
                        <a:t>Tuner</a:t>
                      </a:r>
                    </a:p>
                    <a:p>
                      <a:r>
                        <a:rPr kumimoji="1" lang="en-US" altLang="ja-JP" sz="1400" dirty="0" smtClean="0"/>
                        <a:t>Crab.</a:t>
                      </a:r>
                      <a:r>
                        <a:rPr kumimoji="1" lang="en-US" altLang="ja-JP" sz="1400" baseline="0" dirty="0" smtClean="0"/>
                        <a:t> C.</a:t>
                      </a:r>
                      <a:endParaRPr kumimoji="1" lang="ja-JP" altLang="en-US" sz="1400" dirty="0"/>
                    </a:p>
                  </a:txBody>
                  <a:tcPr/>
                </a:tc>
                <a:tc>
                  <a:txBody>
                    <a:bodyPr/>
                    <a:lstStyle/>
                    <a:p>
                      <a:endParaRPr kumimoji="1" lang="ja-JP" altLang="en-US" sz="1400" dirty="0"/>
                    </a:p>
                  </a:txBody>
                  <a:tcPr/>
                </a:tc>
                <a:tc>
                  <a:txBody>
                    <a:bodyPr/>
                    <a:lstStyle/>
                    <a:p>
                      <a:r>
                        <a:rPr kumimoji="1" lang="en-US" altLang="ja-JP" sz="1400" dirty="0" smtClean="0"/>
                        <a:t>Marx M.</a:t>
                      </a:r>
                      <a:endParaRPr kumimoji="1" lang="ja-JP" altLang="en-US" sz="1400" dirty="0"/>
                    </a:p>
                  </a:txBody>
                  <a:tcPr/>
                </a:tc>
              </a:tr>
              <a:tr h="518160">
                <a:tc>
                  <a:txBody>
                    <a:bodyPr/>
                    <a:lstStyle/>
                    <a:p>
                      <a:r>
                        <a:rPr kumimoji="1" lang="en-US" altLang="ja-JP" sz="1400" dirty="0" smtClean="0"/>
                        <a:t>IHEP</a:t>
                      </a:r>
                      <a:endParaRPr kumimoji="1" lang="ja-JP" altLang="en-US" sz="1400" dirty="0"/>
                    </a:p>
                  </a:txBody>
                  <a:tcPr/>
                </a:tc>
                <a:tc>
                  <a:txBody>
                    <a:bodyPr/>
                    <a:lstStyle/>
                    <a:p>
                      <a:r>
                        <a:rPr kumimoji="1" lang="en-US" altLang="ja-JP" sz="1400" dirty="0" smtClean="0"/>
                        <a:t>ADS</a:t>
                      </a:r>
                      <a:endParaRPr kumimoji="1" lang="ja-JP" altLang="en-US" sz="1400" dirty="0"/>
                    </a:p>
                  </a:txBody>
                  <a:tcPr/>
                </a:tc>
                <a:tc>
                  <a:txBody>
                    <a:bodyPr/>
                    <a:lstStyle/>
                    <a:p>
                      <a:r>
                        <a:rPr kumimoji="1" lang="en-US" altLang="ja-JP" sz="1400" dirty="0" smtClean="0">
                          <a:solidFill>
                            <a:srgbClr val="FF0000"/>
                          </a:solidFill>
                        </a:rPr>
                        <a:t>N</a:t>
                      </a:r>
                      <a:r>
                        <a:rPr kumimoji="1" lang="en-US" altLang="ja-JP" sz="1400" baseline="-25000" dirty="0" smtClean="0">
                          <a:solidFill>
                            <a:srgbClr val="FF0000"/>
                          </a:solidFill>
                        </a:rPr>
                        <a:t>2</a:t>
                      </a:r>
                      <a:r>
                        <a:rPr kumimoji="1" lang="en-US" altLang="ja-JP" sz="1400" dirty="0" smtClean="0">
                          <a:solidFill>
                            <a:srgbClr val="FF0000"/>
                          </a:solidFill>
                        </a:rPr>
                        <a:t>-infusion, </a:t>
                      </a:r>
                      <a:r>
                        <a:rPr kumimoji="1" lang="en-US" altLang="ja-JP" sz="1400" dirty="0" smtClean="0">
                          <a:solidFill>
                            <a:schemeClr val="tx1"/>
                          </a:solidFill>
                        </a:rPr>
                        <a:t>In</a:t>
                      </a:r>
                      <a:r>
                        <a:rPr kumimoji="1" lang="en-US" altLang="ja-JP" sz="1400" baseline="0" dirty="0" smtClean="0">
                          <a:solidFill>
                            <a:schemeClr val="tx1"/>
                          </a:solidFill>
                        </a:rPr>
                        <a:t> </a:t>
                      </a:r>
                      <a:r>
                        <a:rPr kumimoji="1" lang="en-US" altLang="ja-JP" sz="1400" baseline="0" dirty="0" err="1" smtClean="0">
                          <a:solidFill>
                            <a:schemeClr val="tx1"/>
                          </a:solidFill>
                        </a:rPr>
                        <a:t>dustrialization</a:t>
                      </a:r>
                      <a:endParaRPr kumimoji="1" lang="ja-JP" altLang="en-US" sz="1400" dirty="0">
                        <a:solidFill>
                          <a:schemeClr val="tx1"/>
                        </a:solidFill>
                      </a:endParaRPr>
                    </a:p>
                  </a:txBody>
                  <a:tcPr/>
                </a:tc>
                <a:tc>
                  <a:txBody>
                    <a:bodyPr/>
                    <a:lstStyle/>
                    <a:p>
                      <a:endParaRPr kumimoji="1" lang="ja-JP" altLang="en-US" sz="1400" dirty="0"/>
                    </a:p>
                  </a:txBody>
                  <a:tcPr/>
                </a:tc>
                <a:tc>
                  <a:txBody>
                    <a:bodyPr/>
                    <a:lstStyle/>
                    <a:p>
                      <a:r>
                        <a:rPr kumimoji="1" lang="en-US" altLang="ja-JP" sz="1400" dirty="0" smtClean="0"/>
                        <a:t>Industrialization</a:t>
                      </a:r>
                      <a:endParaRPr kumimoji="1" lang="ja-JP" altLang="en-US" sz="1400" dirty="0"/>
                    </a:p>
                  </a:txBody>
                  <a:tcPr/>
                </a:tc>
                <a:tc>
                  <a:txBody>
                    <a:bodyPr/>
                    <a:lstStyle/>
                    <a:p>
                      <a:r>
                        <a:rPr kumimoji="1" lang="en-US" altLang="ja-JP" sz="1400" dirty="0" smtClean="0"/>
                        <a:t>Marx M. </a:t>
                      </a:r>
                    </a:p>
                    <a:p>
                      <a:r>
                        <a:rPr kumimoji="1" lang="en-US" altLang="ja-JP" sz="1400" dirty="0" err="1" smtClean="0"/>
                        <a:t>h.e.</a:t>
                      </a:r>
                      <a:r>
                        <a:rPr kumimoji="1" lang="en-US" altLang="ja-JP" sz="1400" baseline="0" dirty="0" smtClean="0"/>
                        <a:t> </a:t>
                      </a:r>
                      <a:r>
                        <a:rPr kumimoji="1" lang="en-US" altLang="ja-JP" sz="1400" dirty="0" smtClean="0"/>
                        <a:t>Klystron</a:t>
                      </a:r>
                      <a:endParaRPr kumimoji="1" lang="ja-JP" altLang="en-US" sz="1400" dirty="0"/>
                    </a:p>
                  </a:txBody>
                  <a:tcPr/>
                </a:tc>
              </a:tr>
              <a:tr h="518160">
                <a:tc>
                  <a:txBody>
                    <a:bodyPr/>
                    <a:lstStyle/>
                    <a:p>
                      <a:r>
                        <a:rPr kumimoji="1" lang="en-US" altLang="ja-JP" sz="1400" dirty="0" smtClean="0"/>
                        <a:t>CERN</a:t>
                      </a:r>
                      <a:endParaRPr kumimoji="1" lang="ja-JP" altLang="en-US" sz="1400" dirty="0"/>
                    </a:p>
                  </a:txBody>
                  <a:tcPr/>
                </a:tc>
                <a:tc>
                  <a:txBody>
                    <a:bodyPr/>
                    <a:lstStyle/>
                    <a:p>
                      <a:r>
                        <a:rPr kumimoji="1" lang="en-US" altLang="ja-JP" sz="1400" dirty="0" smtClean="0"/>
                        <a:t>HL-LHC</a:t>
                      </a:r>
                    </a:p>
                    <a:p>
                      <a:r>
                        <a:rPr kumimoji="1" lang="en-US" altLang="ja-JP" sz="1400" dirty="0" smtClean="0"/>
                        <a:t>Hi-</a:t>
                      </a:r>
                      <a:r>
                        <a:rPr kumimoji="1" lang="en-US" altLang="ja-JP" sz="1400" dirty="0" err="1" smtClean="0"/>
                        <a:t>Isolde</a:t>
                      </a:r>
                      <a:endParaRPr kumimoji="1" lang="ja-JP" altLang="en-US" sz="1400" dirty="0"/>
                    </a:p>
                  </a:txBody>
                  <a:tcPr/>
                </a:tc>
                <a:tc>
                  <a:txBody>
                    <a:bodyPr/>
                    <a:lstStyle/>
                    <a:p>
                      <a:r>
                        <a:rPr kumimoji="1" lang="en-US" altLang="ja-JP" sz="1400" dirty="0" smtClean="0"/>
                        <a:t>Thin-film (</a:t>
                      </a:r>
                      <a:r>
                        <a:rPr kumimoji="1" lang="en-US" altLang="ja-JP" sz="1400" dirty="0" err="1" smtClean="0"/>
                        <a:t>Nb</a:t>
                      </a:r>
                      <a:r>
                        <a:rPr kumimoji="1" lang="en-US" altLang="ja-JP" sz="1400" baseline="0" dirty="0" smtClean="0"/>
                        <a:t> on </a:t>
                      </a:r>
                      <a:r>
                        <a:rPr kumimoji="1" lang="en-US" altLang="ja-JP" sz="1400" dirty="0" smtClean="0"/>
                        <a:t>Cu)</a:t>
                      </a:r>
                      <a:r>
                        <a:rPr kumimoji="1" lang="en-US" altLang="ja-JP" sz="1400" baseline="0" dirty="0" smtClean="0"/>
                        <a:t> </a:t>
                      </a:r>
                      <a:endParaRPr kumimoji="1" lang="ja-JP" altLang="en-US" sz="1400" dirty="0"/>
                    </a:p>
                  </a:txBody>
                  <a:tcPr/>
                </a:tc>
                <a:tc>
                  <a:txBody>
                    <a:bodyPr/>
                    <a:lstStyle/>
                    <a:p>
                      <a:r>
                        <a:rPr kumimoji="1" lang="en-US" altLang="ja-JP" sz="1400" dirty="0" smtClean="0"/>
                        <a:t>Coupler</a:t>
                      </a:r>
                      <a:endParaRPr kumimoji="1" lang="ja-JP" altLang="en-US" sz="1400" dirty="0"/>
                    </a:p>
                  </a:txBody>
                  <a:tcPr/>
                </a:tc>
                <a:tc>
                  <a:txBody>
                    <a:bodyPr/>
                    <a:lstStyle/>
                    <a:p>
                      <a:endParaRPr kumimoji="1" lang="ja-JP" altLang="en-US" sz="1400" dirty="0"/>
                    </a:p>
                  </a:txBody>
                  <a:tcPr/>
                </a:tc>
                <a:tc>
                  <a:txBody>
                    <a:bodyPr/>
                    <a:lstStyle/>
                    <a:p>
                      <a:r>
                        <a:rPr kumimoji="1" lang="en-US" altLang="ja-JP" sz="1400" dirty="0" err="1" smtClean="0"/>
                        <a:t>h.e.</a:t>
                      </a:r>
                      <a:r>
                        <a:rPr kumimoji="1" lang="en-US" altLang="ja-JP" sz="1400" baseline="0" dirty="0" smtClean="0"/>
                        <a:t> </a:t>
                      </a:r>
                      <a:r>
                        <a:rPr kumimoji="1" lang="en-US" altLang="ja-JP" sz="1400" dirty="0" smtClean="0"/>
                        <a:t>Klystron</a:t>
                      </a:r>
                      <a:endParaRPr kumimoji="1" lang="ja-JP" altLang="en-US" sz="1400" dirty="0"/>
                    </a:p>
                  </a:txBody>
                  <a:tcPr/>
                </a:tc>
              </a:tr>
              <a:tr h="518160">
                <a:tc>
                  <a:txBody>
                    <a:bodyPr/>
                    <a:lstStyle/>
                    <a:p>
                      <a:r>
                        <a:rPr kumimoji="1" lang="en-US" altLang="ja-JP" sz="1400" dirty="0" smtClean="0"/>
                        <a:t>TRIUMF</a:t>
                      </a:r>
                      <a:endParaRPr kumimoji="1" lang="ja-JP" altLang="en-US" sz="1400" dirty="0"/>
                    </a:p>
                  </a:txBody>
                  <a:tcPr/>
                </a:tc>
                <a:tc>
                  <a:txBody>
                    <a:bodyPr/>
                    <a:lstStyle/>
                    <a:p>
                      <a:r>
                        <a:rPr kumimoji="1" lang="en-US" altLang="ja-JP" sz="1400" dirty="0" smtClean="0"/>
                        <a:t>ISAS-II, ARIEL</a:t>
                      </a:r>
                      <a:endParaRPr kumimoji="1" lang="ja-JP" altLang="en-US" sz="1400" dirty="0"/>
                    </a:p>
                  </a:txBody>
                  <a:tcPr/>
                </a:tc>
                <a:tc>
                  <a:txBody>
                    <a:bodyPr/>
                    <a:lstStyle/>
                    <a:p>
                      <a:r>
                        <a:rPr kumimoji="1" lang="en-US" altLang="ja-JP" sz="1400" dirty="0" smtClean="0"/>
                        <a:t>VEP, </a:t>
                      </a:r>
                      <a:r>
                        <a:rPr kumimoji="1" lang="en-US" altLang="ja-JP" sz="1400" dirty="0" err="1" smtClean="0"/>
                        <a:t>muSR</a:t>
                      </a:r>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tr>
              <a:tr h="382385">
                <a:tc>
                  <a:txBody>
                    <a:bodyPr/>
                    <a:lstStyle/>
                    <a:p>
                      <a:r>
                        <a:rPr kumimoji="1" lang="en-US" altLang="ja-JP" sz="1400" dirty="0" smtClean="0"/>
                        <a:t>(Cornell)</a:t>
                      </a:r>
                      <a:endParaRPr kumimoji="1" lang="ja-JP" altLang="en-US" sz="1400" dirty="0"/>
                    </a:p>
                  </a:txBody>
                  <a:tcPr/>
                </a:tc>
                <a:tc>
                  <a:txBody>
                    <a:bodyPr/>
                    <a:lstStyle/>
                    <a:p>
                      <a:endParaRPr kumimoji="1" lang="ja-JP" altLang="en-US" sz="1400" dirty="0"/>
                    </a:p>
                  </a:txBody>
                  <a:tcPr/>
                </a:tc>
                <a:tc>
                  <a:txBody>
                    <a:bodyPr/>
                    <a:lstStyle/>
                    <a:p>
                      <a:r>
                        <a:rPr kumimoji="1" lang="en-US" altLang="ja-JP" sz="1400" dirty="0" smtClean="0">
                          <a:solidFill>
                            <a:srgbClr val="FF0000"/>
                          </a:solidFill>
                        </a:rPr>
                        <a:t>N</a:t>
                      </a:r>
                      <a:r>
                        <a:rPr kumimoji="1" lang="en-US" altLang="ja-JP" sz="1400" baseline="-25000" dirty="0" smtClean="0">
                          <a:solidFill>
                            <a:srgbClr val="FF0000"/>
                          </a:solidFill>
                        </a:rPr>
                        <a:t>2</a:t>
                      </a:r>
                      <a:r>
                        <a:rPr kumimoji="1" lang="en-US" altLang="ja-JP" sz="1400" dirty="0" smtClean="0">
                          <a:solidFill>
                            <a:srgbClr val="FF0000"/>
                          </a:solidFill>
                        </a:rPr>
                        <a:t>-infusion</a:t>
                      </a:r>
                      <a:r>
                        <a:rPr kumimoji="1" lang="en-US" altLang="ja-JP" sz="1400" dirty="0" smtClean="0"/>
                        <a:t>, VEP</a:t>
                      </a:r>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tr>
            </a:tbl>
          </a:graphicData>
        </a:graphic>
      </p:graphicFrame>
    </p:spTree>
    <p:extLst>
      <p:ext uri="{BB962C8B-B14F-4D97-AF65-F5344CB8AC3E}">
        <p14:creationId xmlns:p14="http://schemas.microsoft.com/office/powerpoint/2010/main" val="276672513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 priorities of SRF work</a:t>
            </a:r>
            <a:endParaRPr lang="en-GB" dirty="0"/>
          </a:p>
        </p:txBody>
      </p:sp>
      <p:sp>
        <p:nvSpPr>
          <p:cNvPr id="3" name="Content Placeholder 2"/>
          <p:cNvSpPr>
            <a:spLocks noGrp="1"/>
          </p:cNvSpPr>
          <p:nvPr>
            <p:ph idx="1"/>
          </p:nvPr>
        </p:nvSpPr>
        <p:spPr>
          <a:xfrm>
            <a:off x="325677" y="996547"/>
            <a:ext cx="8612654" cy="5369323"/>
          </a:xfrm>
        </p:spPr>
        <p:txBody>
          <a:bodyPr>
            <a:noAutofit/>
          </a:bodyPr>
          <a:lstStyle/>
          <a:p>
            <a:r>
              <a:rPr lang="en-GB" dirty="0" smtClean="0"/>
              <a:t>Highest priority: keep technology to fix problems in existing SRF installations!</a:t>
            </a:r>
          </a:p>
          <a:p>
            <a:pPr lvl="1"/>
            <a:r>
              <a:rPr lang="en-GB" dirty="0" smtClean="0"/>
              <a:t>Have enough spares for LHC Cavities/CM/FPC, don’t forget how to fix them!</a:t>
            </a:r>
          </a:p>
          <a:p>
            <a:pPr lvl="1"/>
            <a:r>
              <a:rPr lang="en-GB" dirty="0" smtClean="0"/>
              <a:t>HIE-ISOLDE (today operational up to 6.8 MeV/</a:t>
            </a:r>
            <a:r>
              <a:rPr lang="en-GB" i="1" dirty="0" smtClean="0"/>
              <a:t>u</a:t>
            </a:r>
            <a:r>
              <a:rPr lang="en-GB" dirty="0" smtClean="0"/>
              <a:t>, in 2018 to 10 MeV/</a:t>
            </a:r>
            <a:r>
              <a:rPr lang="en-GB" i="1" dirty="0" smtClean="0"/>
              <a:t>u)</a:t>
            </a:r>
            <a:r>
              <a:rPr lang="en-GB" dirty="0" smtClean="0"/>
              <a:t>.</a:t>
            </a:r>
            <a:endParaRPr lang="en-GB" dirty="0"/>
          </a:p>
          <a:p>
            <a:r>
              <a:rPr lang="en-GB" dirty="0" smtClean="0"/>
              <a:t>2</a:t>
            </a:r>
            <a:r>
              <a:rPr lang="en-GB" baseline="30000" dirty="0" smtClean="0"/>
              <a:t>nd</a:t>
            </a:r>
            <a:r>
              <a:rPr lang="en-GB" dirty="0" smtClean="0"/>
              <a:t> priority: approved projects: HL-LHC</a:t>
            </a:r>
          </a:p>
          <a:p>
            <a:pPr lvl="1"/>
            <a:r>
              <a:rPr lang="en-GB" dirty="0" smtClean="0"/>
              <a:t>Crab cavities (bulk Nb, compact geometry)</a:t>
            </a:r>
          </a:p>
          <a:p>
            <a:r>
              <a:rPr lang="en-GB" dirty="0" smtClean="0"/>
              <a:t>Ongoing studies (R&amp;D preparing the future):</a:t>
            </a:r>
          </a:p>
          <a:p>
            <a:pPr lvl="1"/>
            <a:r>
              <a:rPr lang="en-GB" dirty="0" smtClean="0"/>
              <a:t>High Gradient (704 MHz, bulk Nb, </a:t>
            </a:r>
            <a:r>
              <a:rPr lang="en-GB" dirty="0" smtClean="0">
                <a:sym typeface="Wingdings" panose="05000000000000000000" pitchFamily="2" charset="2"/>
              </a:rPr>
              <a:t> ESS) – for CERN a reference point.</a:t>
            </a:r>
          </a:p>
          <a:p>
            <a:pPr lvl="1"/>
            <a:r>
              <a:rPr lang="en-GB" dirty="0" smtClean="0">
                <a:sym typeface="Wingdings" panose="05000000000000000000" pitchFamily="2" charset="2"/>
              </a:rPr>
              <a:t>FCC study – main challenge: CW RF power 100 MW through cavities!</a:t>
            </a:r>
          </a:p>
          <a:p>
            <a:r>
              <a:rPr lang="en-GB" dirty="0" smtClean="0">
                <a:sym typeface="Wingdings" panose="05000000000000000000" pitchFamily="2" charset="2"/>
              </a:rPr>
              <a:t>The red thread: </a:t>
            </a:r>
          </a:p>
          <a:p>
            <a:pPr lvl="1"/>
            <a:r>
              <a:rPr lang="en-GB" dirty="0" smtClean="0">
                <a:sym typeface="Wingdings" panose="05000000000000000000" pitchFamily="2" charset="2"/>
              </a:rPr>
              <a:t>Complementary to SRF R&amp;D elsewhere, </a:t>
            </a:r>
          </a:p>
          <a:p>
            <a:pPr lvl="1"/>
            <a:r>
              <a:rPr lang="en-GB" dirty="0" smtClean="0">
                <a:sym typeface="Wingdings" panose="05000000000000000000" pitchFamily="2" charset="2"/>
              </a:rPr>
              <a:t>Focus on CERN strengths, </a:t>
            </a:r>
          </a:p>
          <a:p>
            <a:pPr lvl="1"/>
            <a:r>
              <a:rPr lang="en-GB" dirty="0" smtClean="0">
                <a:sym typeface="Wingdings" panose="05000000000000000000" pitchFamily="2" charset="2"/>
              </a:rPr>
              <a:t>Collaborate!</a:t>
            </a:r>
          </a:p>
          <a:p>
            <a:r>
              <a:rPr lang="en-GB" dirty="0" smtClean="0">
                <a:sym typeface="Wingdings" panose="05000000000000000000" pitchFamily="2" charset="2"/>
              </a:rPr>
              <a:t>The technology focus: thin films (Nb on Cu, A15 on Cu, A15 on Nb …)</a:t>
            </a:r>
            <a:endParaRPr lang="en-GB" dirty="0"/>
          </a:p>
        </p:txBody>
      </p:sp>
      <p:sp>
        <p:nvSpPr>
          <p:cNvPr id="4" name="Date Placeholder 3"/>
          <p:cNvSpPr>
            <a:spLocks noGrp="1"/>
          </p:cNvSpPr>
          <p:nvPr>
            <p:ph type="dt" sz="half" idx="10"/>
          </p:nvPr>
        </p:nvSpPr>
        <p:spPr/>
        <p:txBody>
          <a:bodyPr/>
          <a:lstStyle/>
          <a:p>
            <a:r>
              <a:rPr lang="en-US" smtClean="0">
                <a:solidFill>
                  <a:prstClr val="white">
                    <a:tint val="75000"/>
                    <a:alpha val="60000"/>
                  </a:prstClr>
                </a:solidFill>
                <a:latin typeface="Century Gothic"/>
              </a:rPr>
              <a:t>6-Dec-2016</a:t>
            </a:r>
            <a:endParaRPr lang="en-US" dirty="0">
              <a:solidFill>
                <a:prstClr val="white">
                  <a:tint val="75000"/>
                  <a:alpha val="60000"/>
                </a:prstClr>
              </a:solidFill>
              <a:latin typeface="Century Gothic"/>
            </a:endParaRPr>
          </a:p>
        </p:txBody>
      </p:sp>
      <p:sp>
        <p:nvSpPr>
          <p:cNvPr id="5" name="Footer Placeholder 4"/>
          <p:cNvSpPr>
            <a:spLocks noGrp="1"/>
          </p:cNvSpPr>
          <p:nvPr>
            <p:ph type="ftr" sz="quarter" idx="11"/>
          </p:nvPr>
        </p:nvSpPr>
        <p:spPr/>
        <p:txBody>
          <a:bodyPr/>
          <a:lstStyle/>
          <a:p>
            <a:r>
              <a:rPr lang="en-GB" smtClean="0">
                <a:solidFill>
                  <a:prstClr val="white">
                    <a:tint val="75000"/>
                    <a:alpha val="60000"/>
                  </a:prstClr>
                </a:solidFill>
                <a:latin typeface="Century Gothic"/>
              </a:rPr>
              <a:t>LCWS16:      Jensen: CERN SRF and High Efficiency Klystrons R&amp;D Plans </a:t>
            </a:r>
            <a:endParaRPr lang="en-US" dirty="0">
              <a:solidFill>
                <a:prstClr val="white">
                  <a:tint val="75000"/>
                  <a:alpha val="60000"/>
                </a:prstClr>
              </a:solidFill>
              <a:latin typeface="Century Gothic"/>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latin typeface="Century Gothic"/>
              </a:rPr>
              <a:pPr/>
              <a:t>40</a:t>
            </a:fld>
            <a:endParaRPr lang="en-US" dirty="0">
              <a:solidFill>
                <a:prstClr val="white">
                  <a:tint val="75000"/>
                </a:prstClr>
              </a:solidFill>
              <a:latin typeface="Century Gothic"/>
            </a:endParaRPr>
          </a:p>
        </p:txBody>
      </p:sp>
    </p:spTree>
    <p:extLst>
      <p:ext uri="{BB962C8B-B14F-4D97-AF65-F5344CB8AC3E}">
        <p14:creationId xmlns:p14="http://schemas.microsoft.com/office/powerpoint/2010/main" val="19092272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Nb on Cu thin films</a:t>
            </a:r>
            <a:endParaRPr lang="en-GB" dirty="0"/>
          </a:p>
        </p:txBody>
      </p:sp>
      <mc:AlternateContent xmlns:mc="http://schemas.openxmlformats.org/markup-compatibility/2006" xmlns:a14="http://schemas.microsoft.com/office/drawing/2010/main">
        <mc:Choice Requires="a14">
          <p:sp>
            <p:nvSpPr>
              <p:cNvPr id="24" name="Content Placeholder 23"/>
              <p:cNvSpPr>
                <a:spLocks noGrp="1"/>
              </p:cNvSpPr>
              <p:nvPr>
                <p:ph idx="1"/>
              </p:nvPr>
            </p:nvSpPr>
            <p:spPr/>
            <p:txBody>
              <a:bodyPr/>
              <a:lstStyle/>
              <a:p>
                <a:r>
                  <a:rPr lang="en-GB" dirty="0"/>
                  <a:t>Record </a:t>
                </a:r>
                <a14:m>
                  <m:oMath xmlns:m="http://schemas.openxmlformats.org/officeDocument/2006/math" xmlns="">
                    <m:sSub>
                      <m:sSubPr>
                        <m:ctrlPr>
                          <a:rPr lang="en-GB" i="1" dirty="0">
                            <a:latin typeface="Cambria Math" panose="02040503050406030204" pitchFamily="18" charset="0"/>
                          </a:rPr>
                        </m:ctrlPr>
                      </m:sSubPr>
                      <m:e>
                        <m:r>
                          <a:rPr lang="en-GB" i="1" dirty="0">
                            <a:latin typeface="Cambria Math" panose="02040503050406030204" pitchFamily="18" charset="0"/>
                          </a:rPr>
                          <m:t>𝑄</m:t>
                        </m:r>
                      </m:e>
                      <m:sub>
                        <m:r>
                          <a:rPr lang="en-GB" i="1" dirty="0">
                            <a:latin typeface="Cambria Math" panose="02040503050406030204" pitchFamily="18" charset="0"/>
                          </a:rPr>
                          <m:t>0</m:t>
                        </m:r>
                      </m:sub>
                    </m:sSub>
                  </m:oMath>
                </a14:m>
                <a:r>
                  <a:rPr lang="en-GB" dirty="0"/>
                  <a:t> were measured – up to now only at </a:t>
                </a:r>
                <a:r>
                  <a:rPr lang="en-GB" dirty="0" smtClean="0"/>
                  <a:t>low </a:t>
                </a:r>
                <a:br>
                  <a:rPr lang="en-GB" dirty="0" smtClean="0"/>
                </a:br>
                <a:r>
                  <a:rPr lang="en-GB" dirty="0" smtClean="0"/>
                  <a:t>fields </a:t>
                </a:r>
                <a:r>
                  <a:rPr lang="en-GB" dirty="0"/>
                  <a:t>– problem to address: strong </a:t>
                </a:r>
                <a14:m>
                  <m:oMath xmlns:m="http://schemas.openxmlformats.org/officeDocument/2006/math" xmlns="">
                    <m:r>
                      <a:rPr lang="en-GB" i="1" dirty="0">
                        <a:latin typeface="Cambria Math" panose="02040503050406030204" pitchFamily="18" charset="0"/>
                      </a:rPr>
                      <m:t>𝑄</m:t>
                    </m:r>
                  </m:oMath>
                </a14:m>
                <a:r>
                  <a:rPr lang="en-GB" dirty="0"/>
                  <a:t>-slope</a:t>
                </a:r>
                <a:r>
                  <a:rPr lang="en-GB" dirty="0" smtClean="0"/>
                  <a:t>! </a:t>
                </a:r>
                <a:endParaRPr lang="en-GB" dirty="0"/>
              </a:p>
              <a:p>
                <a:r>
                  <a:rPr lang="en-GB" dirty="0"/>
                  <a:t>One would need much less </a:t>
                </a:r>
                <a:r>
                  <a:rPr lang="en-GB" dirty="0" err="1"/>
                  <a:t>Nb</a:t>
                </a:r>
                <a:r>
                  <a:rPr lang="en-GB" dirty="0"/>
                  <a:t>!</a:t>
                </a:r>
              </a:p>
              <a:p>
                <a:r>
                  <a:rPr lang="en-GB" dirty="0"/>
                  <a:t>Cu is also a mechanical/thermal stabilizer.</a:t>
                </a:r>
              </a:p>
              <a:p>
                <a:r>
                  <a:rPr lang="en-GB" dirty="0"/>
                  <a:t>Recent results at JLAB (A-M Valente) using a </a:t>
                </a:r>
                <a:r>
                  <a:rPr lang="en-GB" dirty="0" smtClean="0"/>
                  <a:t>plasma </a:t>
                </a:r>
                <a:br>
                  <a:rPr lang="en-GB" dirty="0" smtClean="0"/>
                </a:br>
                <a:r>
                  <a:rPr lang="en-GB" dirty="0" smtClean="0"/>
                  <a:t>technique </a:t>
                </a:r>
                <a:r>
                  <a:rPr lang="en-GB" dirty="0"/>
                  <a:t>(ECR with energy condensation) </a:t>
                </a:r>
                <a:br>
                  <a:rPr lang="en-GB" dirty="0"/>
                </a:br>
                <a:r>
                  <a:rPr lang="en-GB" dirty="0"/>
                  <a:t>are very encouraging (much reduced Q-slope)</a:t>
                </a:r>
              </a:p>
              <a:p>
                <a:endParaRPr lang="en-GB" dirty="0"/>
              </a:p>
            </p:txBody>
          </p:sp>
        </mc:Choice>
        <mc:Fallback xmlns="">
          <p:sp>
            <p:nvSpPr>
              <p:cNvPr id="24" name="Content Placeholder 23"/>
              <p:cNvSpPr>
                <a:spLocks noGrp="1" noRot="1" noChangeAspect="1" noMove="1" noResize="1" noEditPoints="1" noAdjustHandles="1" noChangeArrowheads="1" noChangeShapeType="1" noTextEdit="1"/>
              </p:cNvSpPr>
              <p:nvPr>
                <p:ph idx="1"/>
              </p:nvPr>
            </p:nvSpPr>
            <p:spPr>
              <a:blipFill>
                <a:blip r:embed="rId2"/>
                <a:stretch>
                  <a:fillRect l="-288" t="-597"/>
                </a:stretch>
              </a:blipFill>
            </p:spPr>
            <p:txBody>
              <a:bodyPr/>
              <a:lstStyle/>
              <a:p>
                <a:r>
                  <a:rPr lang="en-GB">
                    <a:noFill/>
                  </a:rPr>
                  <a:t> </a:t>
                </a:r>
              </a:p>
            </p:txBody>
          </p:sp>
        </mc:Fallback>
      </mc:AlternateContent>
      <p:sp>
        <p:nvSpPr>
          <p:cNvPr id="3" name="Date Placeholder 2"/>
          <p:cNvSpPr>
            <a:spLocks noGrp="1"/>
          </p:cNvSpPr>
          <p:nvPr>
            <p:ph type="dt" sz="half" idx="10"/>
          </p:nvPr>
        </p:nvSpPr>
        <p:spPr/>
        <p:txBody>
          <a:bodyPr/>
          <a:lstStyle/>
          <a:p>
            <a:r>
              <a:rPr lang="en-US" smtClean="0"/>
              <a:t>6-Dec-2016</a:t>
            </a:r>
            <a:endParaRPr lang="en-US" dirty="0"/>
          </a:p>
        </p:txBody>
      </p:sp>
      <p:sp>
        <p:nvSpPr>
          <p:cNvPr id="4" name="Footer Placeholder 3"/>
          <p:cNvSpPr>
            <a:spLocks noGrp="1"/>
          </p:cNvSpPr>
          <p:nvPr>
            <p:ph type="ftr" sz="quarter" idx="11"/>
          </p:nvPr>
        </p:nvSpPr>
        <p:spPr/>
        <p:txBody>
          <a:bodyPr/>
          <a:lstStyle/>
          <a:p>
            <a:r>
              <a:rPr lang="en-GB" smtClean="0"/>
              <a:t>LCWS16:      Jensen: CERN SRF and High Efficiency Klystrons R&amp;D Plans </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41</a:t>
            </a:fld>
            <a:endParaRPr lang="en-US" dirty="0"/>
          </a:p>
        </p:txBody>
      </p:sp>
      <p:pic>
        <p:nvPicPr>
          <p:cNvPr id="8" name="Picture 84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17637" t="14657" r="21716" b="6493"/>
          <a:stretch/>
        </p:blipFill>
        <p:spPr bwMode="auto">
          <a:xfrm>
            <a:off x="6419403" y="329708"/>
            <a:ext cx="2424807" cy="2979167"/>
          </a:xfrm>
          <a:prstGeom prst="rect">
            <a:avLst/>
          </a:prstGeom>
          <a:solidFill>
            <a:schemeClr val="tx1">
              <a:lumMod val="20000"/>
              <a:lumOff val="80000"/>
            </a:schemeClr>
          </a:solidFill>
          <a:extLst/>
        </p:spPr>
      </p:pic>
      <p:grpSp>
        <p:nvGrpSpPr>
          <p:cNvPr id="9" name="Group 8"/>
          <p:cNvGrpSpPr/>
          <p:nvPr/>
        </p:nvGrpSpPr>
        <p:grpSpPr>
          <a:xfrm>
            <a:off x="396843" y="3868695"/>
            <a:ext cx="2967731" cy="2379704"/>
            <a:chOff x="745942" y="3912760"/>
            <a:chExt cx="2831927" cy="2278896"/>
          </a:xfrm>
        </p:grpSpPr>
        <p:pic>
          <p:nvPicPr>
            <p:cNvPr id="10" name="Picture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45942" y="3912760"/>
              <a:ext cx="2831927" cy="2278896"/>
            </a:xfrm>
            <a:prstGeom prst="rect">
              <a:avLst/>
            </a:prstGeom>
          </p:spPr>
        </p:pic>
        <p:sp>
          <p:nvSpPr>
            <p:cNvPr id="11" name="TextBox 10"/>
            <p:cNvSpPr txBox="1"/>
            <p:nvPr/>
          </p:nvSpPr>
          <p:spPr>
            <a:xfrm>
              <a:off x="1393107" y="4305874"/>
              <a:ext cx="928301" cy="442108"/>
            </a:xfrm>
            <a:prstGeom prst="rect">
              <a:avLst/>
            </a:prstGeom>
            <a:noFill/>
          </p:spPr>
          <p:txBody>
            <a:bodyPr wrap="none" rtlCol="0">
              <a:spAutoFit/>
            </a:bodyPr>
            <a:lstStyle/>
            <a:p>
              <a:pPr algn="ctr"/>
              <a:r>
                <a:rPr lang="en-GB" sz="1200" dirty="0">
                  <a:solidFill>
                    <a:prstClr val="black"/>
                  </a:solidFill>
                  <a:latin typeface="Gill Sans MT"/>
                </a:rPr>
                <a:t>conventional</a:t>
              </a:r>
              <a:br>
                <a:rPr lang="en-GB" sz="1200" dirty="0">
                  <a:solidFill>
                    <a:prstClr val="black"/>
                  </a:solidFill>
                  <a:latin typeface="Gill Sans MT"/>
                </a:rPr>
              </a:br>
              <a:r>
                <a:rPr lang="en-GB" sz="1200" dirty="0">
                  <a:solidFill>
                    <a:prstClr val="black"/>
                  </a:solidFill>
                  <a:latin typeface="Gill Sans MT"/>
                </a:rPr>
                <a:t>sputtering</a:t>
              </a:r>
            </a:p>
          </p:txBody>
        </p:sp>
        <p:sp>
          <p:nvSpPr>
            <p:cNvPr id="12" name="TextBox 11"/>
            <p:cNvSpPr txBox="1"/>
            <p:nvPr/>
          </p:nvSpPr>
          <p:spPr>
            <a:xfrm>
              <a:off x="2571187" y="4956157"/>
              <a:ext cx="442303" cy="265265"/>
            </a:xfrm>
            <a:prstGeom prst="rect">
              <a:avLst/>
            </a:prstGeom>
            <a:noFill/>
          </p:spPr>
          <p:txBody>
            <a:bodyPr wrap="none" rtlCol="0">
              <a:spAutoFit/>
            </a:bodyPr>
            <a:lstStyle/>
            <a:p>
              <a:pPr algn="ctr"/>
              <a:r>
                <a:rPr lang="en-GB" sz="1200" dirty="0">
                  <a:solidFill>
                    <a:schemeClr val="bg1"/>
                  </a:solidFill>
                  <a:latin typeface="Gill Sans MT"/>
                </a:rPr>
                <a:t>ECR</a:t>
              </a:r>
            </a:p>
          </p:txBody>
        </p:sp>
        <p:sp>
          <p:nvSpPr>
            <p:cNvPr id="13" name="TextBox 12"/>
            <p:cNvSpPr txBox="1"/>
            <p:nvPr/>
          </p:nvSpPr>
          <p:spPr>
            <a:xfrm>
              <a:off x="2291464" y="5534844"/>
              <a:ext cx="654470" cy="265265"/>
            </a:xfrm>
            <a:prstGeom prst="rect">
              <a:avLst/>
            </a:prstGeom>
            <a:noFill/>
          </p:spPr>
          <p:txBody>
            <a:bodyPr wrap="none" rtlCol="0">
              <a:spAutoFit/>
            </a:bodyPr>
            <a:lstStyle/>
            <a:p>
              <a:pPr algn="ctr"/>
              <a:r>
                <a:rPr lang="en-GB" sz="1200" dirty="0">
                  <a:solidFill>
                    <a:prstClr val="black"/>
                  </a:solidFill>
                  <a:latin typeface="Gill Sans MT"/>
                </a:rPr>
                <a:t>bulk </a:t>
              </a:r>
              <a:r>
                <a:rPr lang="en-GB" sz="1200" dirty="0" err="1">
                  <a:solidFill>
                    <a:prstClr val="black"/>
                  </a:solidFill>
                  <a:latin typeface="Gill Sans MT"/>
                </a:rPr>
                <a:t>Nb</a:t>
              </a:r>
              <a:endParaRPr lang="en-GB" sz="1200" dirty="0">
                <a:solidFill>
                  <a:prstClr val="black"/>
                </a:solidFill>
                <a:latin typeface="Gill Sans MT"/>
              </a:endParaRPr>
            </a:p>
          </p:txBody>
        </p:sp>
      </p:grpSp>
      <p:grpSp>
        <p:nvGrpSpPr>
          <p:cNvPr id="15" name="Group 14"/>
          <p:cNvGrpSpPr/>
          <p:nvPr/>
        </p:nvGrpSpPr>
        <p:grpSpPr>
          <a:xfrm>
            <a:off x="5710311" y="3721263"/>
            <a:ext cx="3491620" cy="2401410"/>
            <a:chOff x="5355369" y="3760511"/>
            <a:chExt cx="4297379" cy="2401405"/>
          </a:xfrm>
        </p:grpSpPr>
        <p:grpSp>
          <p:nvGrpSpPr>
            <p:cNvPr id="16" name="Group 15"/>
            <p:cNvGrpSpPr>
              <a:grpSpLocks noChangeAspect="1"/>
            </p:cNvGrpSpPr>
            <p:nvPr/>
          </p:nvGrpSpPr>
          <p:grpSpPr>
            <a:xfrm>
              <a:off x="6107889" y="3760511"/>
              <a:ext cx="2458802" cy="1651602"/>
              <a:chOff x="6065911" y="3490585"/>
              <a:chExt cx="3372378" cy="2265261"/>
            </a:xfrm>
          </p:grpSpPr>
          <p:pic>
            <p:nvPicPr>
              <p:cNvPr id="18" name="Picture 17"/>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065911" y="3490585"/>
                <a:ext cx="3372378" cy="2242851"/>
              </a:xfrm>
              <a:prstGeom prst="rect">
                <a:avLst/>
              </a:prstGeom>
            </p:spPr>
          </p:pic>
          <p:sp>
            <p:nvSpPr>
              <p:cNvPr id="19" name="TextBox 18"/>
              <p:cNvSpPr txBox="1"/>
              <p:nvPr/>
            </p:nvSpPr>
            <p:spPr>
              <a:xfrm>
                <a:off x="6136633" y="3547598"/>
                <a:ext cx="636445" cy="464344"/>
              </a:xfrm>
              <a:prstGeom prst="rect">
                <a:avLst/>
              </a:prstGeom>
              <a:noFill/>
            </p:spPr>
            <p:txBody>
              <a:bodyPr wrap="none" rtlCol="0">
                <a:spAutoFit/>
              </a:bodyPr>
              <a:lstStyle/>
              <a:p>
                <a:r>
                  <a:rPr lang="en-GB" sz="1600" dirty="0">
                    <a:solidFill>
                      <a:schemeClr val="bg1"/>
                    </a:solidFill>
                    <a:latin typeface="+mj-lt"/>
                  </a:rPr>
                  <a:t>Pt</a:t>
                </a:r>
              </a:p>
            </p:txBody>
          </p:sp>
          <p:sp>
            <p:nvSpPr>
              <p:cNvPr id="20" name="TextBox 19"/>
              <p:cNvSpPr txBox="1"/>
              <p:nvPr/>
            </p:nvSpPr>
            <p:spPr>
              <a:xfrm>
                <a:off x="6097297" y="4178524"/>
                <a:ext cx="804215" cy="464344"/>
              </a:xfrm>
              <a:prstGeom prst="rect">
                <a:avLst/>
              </a:prstGeom>
              <a:noFill/>
            </p:spPr>
            <p:txBody>
              <a:bodyPr wrap="none" rtlCol="0">
                <a:spAutoFit/>
              </a:bodyPr>
              <a:lstStyle/>
              <a:p>
                <a:r>
                  <a:rPr lang="en-GB" sz="1600" dirty="0">
                    <a:latin typeface="+mj-lt"/>
                  </a:rPr>
                  <a:t>Nb</a:t>
                </a:r>
                <a:endParaRPr lang="en-GB" sz="1400" dirty="0">
                  <a:latin typeface="+mj-lt"/>
                </a:endParaRPr>
              </a:p>
            </p:txBody>
          </p:sp>
          <p:sp>
            <p:nvSpPr>
              <p:cNvPr id="21" name="TextBox 20"/>
              <p:cNvSpPr txBox="1"/>
              <p:nvPr/>
            </p:nvSpPr>
            <p:spPr>
              <a:xfrm>
                <a:off x="6111723" y="5021929"/>
                <a:ext cx="803877" cy="464344"/>
              </a:xfrm>
              <a:prstGeom prst="rect">
                <a:avLst/>
              </a:prstGeom>
              <a:noFill/>
            </p:spPr>
            <p:txBody>
              <a:bodyPr wrap="none" rtlCol="0">
                <a:spAutoFit/>
              </a:bodyPr>
              <a:lstStyle/>
              <a:p>
                <a:r>
                  <a:rPr lang="en-GB" sz="1600" dirty="0">
                    <a:latin typeface="+mj-lt"/>
                  </a:rPr>
                  <a:t>Cu</a:t>
                </a:r>
                <a:endParaRPr lang="en-GB" sz="1400" dirty="0">
                  <a:latin typeface="+mj-lt"/>
                </a:endParaRPr>
              </a:p>
            </p:txBody>
          </p:sp>
          <p:cxnSp>
            <p:nvCxnSpPr>
              <p:cNvPr id="22" name="Straight Connector 21"/>
              <p:cNvCxnSpPr/>
              <p:nvPr/>
            </p:nvCxnSpPr>
            <p:spPr>
              <a:xfrm>
                <a:off x="8164636" y="5675578"/>
                <a:ext cx="100985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060991" y="5291502"/>
                <a:ext cx="1270827" cy="464344"/>
              </a:xfrm>
              <a:prstGeom prst="rect">
                <a:avLst/>
              </a:prstGeom>
              <a:noFill/>
            </p:spPr>
            <p:txBody>
              <a:bodyPr wrap="none" rtlCol="0">
                <a:spAutoFit/>
              </a:bodyPr>
              <a:lstStyle/>
              <a:p>
                <a:pPr algn="ctr"/>
                <a:r>
                  <a:rPr lang="en-GB" sz="1600" dirty="0">
                    <a:solidFill>
                      <a:schemeClr val="bg1"/>
                    </a:solidFill>
                    <a:latin typeface="+mj-lt"/>
                  </a:rPr>
                  <a:t>2 </a:t>
                </a:r>
                <a:r>
                  <a:rPr lang="el-GR" sz="1600" dirty="0">
                    <a:solidFill>
                      <a:schemeClr val="bg1"/>
                    </a:solidFill>
                    <a:latin typeface="+mj-lt"/>
                  </a:rPr>
                  <a:t>μ</a:t>
                </a:r>
                <a:r>
                  <a:rPr lang="en-GB" sz="1600" dirty="0">
                    <a:solidFill>
                      <a:schemeClr val="bg1"/>
                    </a:solidFill>
                    <a:latin typeface="+mj-lt"/>
                  </a:rPr>
                  <a:t>m</a:t>
                </a:r>
              </a:p>
            </p:txBody>
          </p:sp>
        </p:grpSp>
        <p:sp>
          <p:nvSpPr>
            <p:cNvPr id="17" name="TextBox 16"/>
            <p:cNvSpPr txBox="1"/>
            <p:nvPr/>
          </p:nvSpPr>
          <p:spPr>
            <a:xfrm>
              <a:off x="5355369" y="5515586"/>
              <a:ext cx="4297379" cy="646330"/>
            </a:xfrm>
            <a:prstGeom prst="rect">
              <a:avLst/>
            </a:prstGeom>
            <a:noFill/>
          </p:spPr>
          <p:txBody>
            <a:bodyPr wrap="square" rtlCol="0">
              <a:spAutoFit/>
            </a:bodyPr>
            <a:lstStyle/>
            <a:p>
              <a:r>
                <a:rPr lang="en-GB" sz="1200" dirty="0"/>
                <a:t>FIB-SEM showing a cross-section through the </a:t>
              </a:r>
              <a:r>
                <a:rPr lang="en-GB" sz="1200" dirty="0" err="1"/>
                <a:t>Nb</a:t>
              </a:r>
              <a:r>
                <a:rPr lang="en-GB" sz="1200" dirty="0"/>
                <a:t>/Cu coating: smooth interface &amp; no porosity. Courtesy R. </a:t>
              </a:r>
              <a:r>
                <a:rPr lang="en-GB" sz="1200" dirty="0" err="1"/>
                <a:t>Validadeh</a:t>
              </a:r>
              <a:r>
                <a:rPr lang="en-GB" sz="1200" dirty="0"/>
                <a:t> (STFC)</a:t>
              </a:r>
            </a:p>
          </p:txBody>
        </p:sp>
      </p:grpSp>
    </p:spTree>
    <p:extLst>
      <p:ext uri="{BB962C8B-B14F-4D97-AF65-F5344CB8AC3E}">
        <p14:creationId xmlns:p14="http://schemas.microsoft.com/office/powerpoint/2010/main" val="245257662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Oval 37"/>
          <p:cNvSpPr/>
          <p:nvPr/>
        </p:nvSpPr>
        <p:spPr>
          <a:xfrm>
            <a:off x="283679" y="997531"/>
            <a:ext cx="441825" cy="50782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en-GB"/>
          </a:p>
        </p:txBody>
      </p:sp>
      <p:sp>
        <p:nvSpPr>
          <p:cNvPr id="2" name="Date Placeholder 1"/>
          <p:cNvSpPr>
            <a:spLocks noGrp="1"/>
          </p:cNvSpPr>
          <p:nvPr>
            <p:ph type="dt" sz="half" idx="10"/>
          </p:nvPr>
        </p:nvSpPr>
        <p:spPr/>
        <p:txBody>
          <a:bodyPr/>
          <a:lstStyle/>
          <a:p>
            <a:r>
              <a:rPr lang="en-US" smtClean="0"/>
              <a:t>6-Dec-2016</a:t>
            </a:r>
            <a:endParaRPr lang="en-US" dirty="0"/>
          </a:p>
        </p:txBody>
      </p:sp>
      <p:sp>
        <p:nvSpPr>
          <p:cNvPr id="3" name="Footer Placeholder 2"/>
          <p:cNvSpPr>
            <a:spLocks noGrp="1"/>
          </p:cNvSpPr>
          <p:nvPr>
            <p:ph type="ftr" sz="quarter" idx="11"/>
          </p:nvPr>
        </p:nvSpPr>
        <p:spPr/>
        <p:txBody>
          <a:bodyPr/>
          <a:lstStyle/>
          <a:p>
            <a:r>
              <a:rPr lang="en-GB" smtClean="0"/>
              <a:t>LCWS16:      Jensen: CERN SRF and High Efficiency Klystrons R&amp;D Plans </a:t>
            </a: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42</a:t>
            </a:fld>
            <a:endParaRPr lang="en-US" dirty="0"/>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r="6739" b="7108"/>
          <a:stretch/>
        </p:blipFill>
        <p:spPr>
          <a:xfrm>
            <a:off x="1265941" y="722372"/>
            <a:ext cx="7339898" cy="1738579"/>
          </a:xfrm>
          <a:prstGeom prst="rect">
            <a:avLst/>
          </a:prstGeom>
        </p:spPr>
      </p:pic>
      <p:sp>
        <p:nvSpPr>
          <p:cNvPr id="11" name="Rectangle 10"/>
          <p:cNvSpPr/>
          <p:nvPr/>
        </p:nvSpPr>
        <p:spPr>
          <a:xfrm>
            <a:off x="1223085" y="3061620"/>
            <a:ext cx="4179217" cy="3618983"/>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en-GB"/>
          </a:p>
        </p:txBody>
      </p:sp>
      <mc:AlternateContent xmlns:mc="http://schemas.openxmlformats.org/markup-compatibility/2006" xmlns:a14="http://schemas.microsoft.com/office/drawing/2010/main">
        <mc:Choice Requires="a14">
          <p:sp>
            <p:nvSpPr>
              <p:cNvPr id="14" name="TextBox 13"/>
              <p:cNvSpPr txBox="1"/>
              <p:nvPr/>
            </p:nvSpPr>
            <p:spPr>
              <a:xfrm>
                <a:off x="1210201" y="2402889"/>
                <a:ext cx="4174363" cy="369243"/>
              </a:xfrm>
              <a:prstGeom prst="rect">
                <a:avLst/>
              </a:prstGeom>
              <a:solidFill>
                <a:schemeClr val="tx1"/>
              </a:solidFill>
              <a:ln>
                <a:noFill/>
              </a:ln>
            </p:spPr>
            <p:txBody>
              <a:bodyPr wrap="square" lIns="91353" tIns="45676" rIns="91353" bIns="45676" rtlCol="0">
                <a:spAutoFit/>
              </a:bodyPr>
              <a:lstStyle>
                <a:defPPr>
                  <a:defRPr lang="en-US"/>
                </a:defPPr>
                <a:lvl1pPr>
                  <a:defRPr sz="1400" b="1">
                    <a:solidFill>
                      <a:schemeClr val="bg1"/>
                    </a:solidFill>
                  </a:defRPr>
                </a:lvl1pPr>
              </a:lstStyle>
              <a:p>
                <a:r>
                  <a:rPr lang="en-GB" dirty="0"/>
                  <a:t>133.8 kV, 12.55 A, 1.4 MW at 0.8 GHz, </a:t>
                </a:r>
                <a:r>
                  <a:rPr lang="en-GB" sz="1800" dirty="0">
                    <a:solidFill>
                      <a:srgbClr val="FF0000"/>
                    </a:solidFill>
                  </a:rPr>
                  <a:t>!</a:t>
                </a:r>
                <a:endParaRPr lang="en-GB"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489473" y="2402836"/>
                <a:ext cx="5137678" cy="369332"/>
              </a:xfrm>
              <a:prstGeom prst="rect">
                <a:avLst/>
              </a:prstGeom>
              <a:blipFill>
                <a:blip r:embed="rId3"/>
                <a:stretch>
                  <a:fillRect l="-593" t="-8197" b="-24590"/>
                </a:stretch>
              </a:blipFill>
              <a:ln>
                <a:noFill/>
              </a:ln>
            </p:spPr>
            <p:txBody>
              <a:bodyPr/>
              <a:lstStyle/>
              <a:p>
                <a:r>
                  <a:rPr lang="en-GB">
                    <a:noFill/>
                  </a:rPr>
                  <a:t> </a:t>
                </a:r>
              </a:p>
            </p:txBody>
          </p:sp>
        </mc:Fallback>
      </mc:AlternateContent>
      <p:sp>
        <p:nvSpPr>
          <p:cNvPr id="15" name="TextBox 14"/>
          <p:cNvSpPr txBox="1"/>
          <p:nvPr/>
        </p:nvSpPr>
        <p:spPr>
          <a:xfrm>
            <a:off x="781248" y="104043"/>
            <a:ext cx="7574094" cy="954018"/>
          </a:xfrm>
          <a:prstGeom prst="rect">
            <a:avLst/>
          </a:prstGeom>
          <a:noFill/>
        </p:spPr>
        <p:txBody>
          <a:bodyPr wrap="square" lIns="91353" tIns="45676" rIns="91353" bIns="45676" rtlCol="0">
            <a:spAutoFit/>
          </a:bodyPr>
          <a:lstStyle/>
          <a:p>
            <a:pPr algn="ctr"/>
            <a:r>
              <a:rPr lang="en-GB" sz="2800" dirty="0"/>
              <a:t>High efficiency klystrons: new bunching technology</a:t>
            </a:r>
          </a:p>
        </p:txBody>
      </p:sp>
      <p:sp>
        <p:nvSpPr>
          <p:cNvPr id="16" name="TextBox 15"/>
          <p:cNvSpPr txBox="1"/>
          <p:nvPr/>
        </p:nvSpPr>
        <p:spPr>
          <a:xfrm>
            <a:off x="3175221" y="1464262"/>
            <a:ext cx="4216243" cy="338465"/>
          </a:xfrm>
          <a:prstGeom prst="rect">
            <a:avLst/>
          </a:prstGeom>
          <a:noFill/>
          <a:ln>
            <a:noFill/>
          </a:ln>
        </p:spPr>
        <p:txBody>
          <a:bodyPr wrap="none" lIns="91353" tIns="45676" rIns="91353" bIns="45676" rtlCol="0">
            <a:spAutoFit/>
          </a:bodyPr>
          <a:lstStyle/>
          <a:p>
            <a:r>
              <a:rPr lang="en-GB" sz="1600" b="1" dirty="0">
                <a:solidFill>
                  <a:srgbClr val="FFFF00"/>
                </a:solidFill>
              </a:rPr>
              <a:t>COM: C</a:t>
            </a:r>
            <a:r>
              <a:rPr lang="en-GB" sz="1600" dirty="0">
                <a:solidFill>
                  <a:srgbClr val="FFFF00"/>
                </a:solidFill>
              </a:rPr>
              <a:t>ore </a:t>
            </a:r>
            <a:r>
              <a:rPr lang="en-GB" sz="1600" b="1" dirty="0">
                <a:solidFill>
                  <a:srgbClr val="FFFF00"/>
                </a:solidFill>
              </a:rPr>
              <a:t>O</a:t>
            </a:r>
            <a:r>
              <a:rPr lang="en-GB" sz="1600" dirty="0">
                <a:solidFill>
                  <a:srgbClr val="FFFF00"/>
                </a:solidFill>
              </a:rPr>
              <a:t>scillations </a:t>
            </a:r>
            <a:r>
              <a:rPr lang="en-GB" sz="1600" b="1" dirty="0">
                <a:solidFill>
                  <a:srgbClr val="FFFF00"/>
                </a:solidFill>
              </a:rPr>
              <a:t>M</a:t>
            </a:r>
            <a:r>
              <a:rPr lang="en-GB" sz="1600" dirty="0">
                <a:solidFill>
                  <a:srgbClr val="FFFF00"/>
                </a:solidFill>
              </a:rPr>
              <a:t>ethod  (5.55 m)</a:t>
            </a:r>
          </a:p>
        </p:txBody>
      </p:sp>
      <p:grpSp>
        <p:nvGrpSpPr>
          <p:cNvPr id="39" name="Group 38"/>
          <p:cNvGrpSpPr/>
          <p:nvPr/>
        </p:nvGrpSpPr>
        <p:grpSpPr>
          <a:xfrm>
            <a:off x="5372504" y="2460948"/>
            <a:ext cx="3346273" cy="1317779"/>
            <a:chOff x="6612275" y="2460900"/>
            <a:chExt cx="4118490" cy="1317778"/>
          </a:xfrm>
        </p:grpSpPr>
        <p:pic>
          <p:nvPicPr>
            <p:cNvPr id="10" name="Picture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664961" y="2460900"/>
              <a:ext cx="4065804" cy="1317778"/>
            </a:xfrm>
            <a:prstGeom prst="rect">
              <a:avLst/>
            </a:prstGeom>
          </p:spPr>
        </p:pic>
        <p:sp>
          <p:nvSpPr>
            <p:cNvPr id="17" name="TextBox 16"/>
            <p:cNvSpPr txBox="1"/>
            <p:nvPr/>
          </p:nvSpPr>
          <p:spPr>
            <a:xfrm>
              <a:off x="6612275" y="2460900"/>
              <a:ext cx="4118490" cy="523220"/>
            </a:xfrm>
            <a:prstGeom prst="rect">
              <a:avLst/>
            </a:prstGeom>
            <a:solidFill>
              <a:schemeClr val="tx1"/>
            </a:solidFill>
            <a:ln>
              <a:noFill/>
            </a:ln>
          </p:spPr>
          <p:txBody>
            <a:bodyPr wrap="square" rtlCol="0">
              <a:spAutoFit/>
            </a:bodyPr>
            <a:lstStyle>
              <a:defPPr>
                <a:defRPr lang="en-US"/>
              </a:defPPr>
              <a:lvl1pPr>
                <a:defRPr sz="1400" b="1">
                  <a:solidFill>
                    <a:schemeClr val="bg1"/>
                  </a:solidFill>
                </a:defRPr>
              </a:lvl1pPr>
            </a:lstStyle>
            <a:p>
              <a:r>
                <a:rPr lang="en-GB" dirty="0"/>
                <a:t>BAC: Bunching Alignment  Collecting, 2.44 m</a:t>
              </a:r>
            </a:p>
          </p:txBody>
        </p:sp>
      </p:grpSp>
      <p:pic>
        <p:nvPicPr>
          <p:cNvPr id="18" name="Picture 1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7517" y="4480820"/>
            <a:ext cx="2191074" cy="947165"/>
          </a:xfrm>
          <a:prstGeom prst="rect">
            <a:avLst/>
          </a:prstGeom>
        </p:spPr>
      </p:pic>
      <p:grpSp>
        <p:nvGrpSpPr>
          <p:cNvPr id="43" name="Group 42"/>
          <p:cNvGrpSpPr/>
          <p:nvPr/>
        </p:nvGrpSpPr>
        <p:grpSpPr>
          <a:xfrm>
            <a:off x="1184207" y="2788590"/>
            <a:ext cx="4032963" cy="1238251"/>
            <a:chOff x="1575318" y="3103055"/>
            <a:chExt cx="4963647" cy="1238250"/>
          </a:xfrm>
        </p:grpSpPr>
        <p:pic>
          <p:nvPicPr>
            <p:cNvPr id="12" name="Picture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575318" y="3103055"/>
              <a:ext cx="4963647" cy="1238250"/>
            </a:xfrm>
            <a:prstGeom prst="rect">
              <a:avLst/>
            </a:prstGeom>
          </p:spPr>
        </p:pic>
        <p:sp>
          <p:nvSpPr>
            <p:cNvPr id="20" name="TextBox 19"/>
            <p:cNvSpPr txBox="1"/>
            <p:nvPr/>
          </p:nvSpPr>
          <p:spPr>
            <a:xfrm>
              <a:off x="1976107" y="3244992"/>
              <a:ext cx="719927" cy="276999"/>
            </a:xfrm>
            <a:prstGeom prst="rect">
              <a:avLst/>
            </a:prstGeom>
            <a:solidFill>
              <a:schemeClr val="bg1"/>
            </a:solidFill>
          </p:spPr>
          <p:txBody>
            <a:bodyPr wrap="none" rtlCol="0">
              <a:spAutoFit/>
            </a:bodyPr>
            <a:lstStyle/>
            <a:p>
              <a:r>
                <a:rPr lang="en-GB" sz="1200" dirty="0"/>
                <a:t>COM</a:t>
              </a:r>
            </a:p>
          </p:txBody>
        </p:sp>
      </p:grpSp>
      <p:grpSp>
        <p:nvGrpSpPr>
          <p:cNvPr id="44" name="Group 43"/>
          <p:cNvGrpSpPr/>
          <p:nvPr/>
        </p:nvGrpSpPr>
        <p:grpSpPr>
          <a:xfrm>
            <a:off x="3331195" y="4111539"/>
            <a:ext cx="1885950" cy="1074940"/>
            <a:chOff x="4077120" y="4313018"/>
            <a:chExt cx="2321169" cy="1074940"/>
          </a:xfrm>
        </p:grpSpPr>
        <p:pic>
          <p:nvPicPr>
            <p:cNvPr id="13" name="Picture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77120" y="4313018"/>
              <a:ext cx="2321169" cy="1074940"/>
            </a:xfrm>
            <a:prstGeom prst="rect">
              <a:avLst/>
            </a:prstGeom>
          </p:spPr>
        </p:pic>
        <p:sp>
          <p:nvSpPr>
            <p:cNvPr id="21" name="TextBox 20"/>
            <p:cNvSpPr txBox="1"/>
            <p:nvPr/>
          </p:nvSpPr>
          <p:spPr>
            <a:xfrm>
              <a:off x="4277311" y="4449134"/>
              <a:ext cx="630128" cy="276999"/>
            </a:xfrm>
            <a:prstGeom prst="rect">
              <a:avLst/>
            </a:prstGeom>
            <a:solidFill>
              <a:schemeClr val="bg1"/>
            </a:solidFill>
          </p:spPr>
          <p:txBody>
            <a:bodyPr wrap="none" rtlCol="0">
              <a:spAutoFit/>
            </a:bodyPr>
            <a:lstStyle/>
            <a:p>
              <a:r>
                <a:rPr lang="en-GB" sz="1200" dirty="0"/>
                <a:t>BAC</a:t>
              </a:r>
            </a:p>
          </p:txBody>
        </p:sp>
      </p:grpSp>
      <p:grpSp>
        <p:nvGrpSpPr>
          <p:cNvPr id="45" name="Group 44"/>
          <p:cNvGrpSpPr/>
          <p:nvPr/>
        </p:nvGrpSpPr>
        <p:grpSpPr>
          <a:xfrm>
            <a:off x="3672604" y="5271273"/>
            <a:ext cx="1570898" cy="1241605"/>
            <a:chOff x="4444780" y="5359672"/>
            <a:chExt cx="1933413" cy="1241605"/>
          </a:xfrm>
        </p:grpSpPr>
        <p:grpSp>
          <p:nvGrpSpPr>
            <p:cNvPr id="7" name="Group 6"/>
            <p:cNvGrpSpPr/>
            <p:nvPr/>
          </p:nvGrpSpPr>
          <p:grpSpPr>
            <a:xfrm>
              <a:off x="4444780" y="5359672"/>
              <a:ext cx="1933413" cy="1241605"/>
              <a:chOff x="3331924" y="5092938"/>
              <a:chExt cx="1933413" cy="1241605"/>
            </a:xfrm>
          </p:grpSpPr>
          <p:pic>
            <p:nvPicPr>
              <p:cNvPr id="8" name="Picture 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456633" y="5092938"/>
                <a:ext cx="1808704" cy="1241605"/>
              </a:xfrm>
              <a:prstGeom prst="rect">
                <a:avLst/>
              </a:prstGeom>
            </p:spPr>
          </p:pic>
          <p:pic>
            <p:nvPicPr>
              <p:cNvPr id="9" name="Picture 8"/>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331924" y="5092938"/>
                <a:ext cx="249418" cy="1056653"/>
              </a:xfrm>
              <a:prstGeom prst="rect">
                <a:avLst/>
              </a:prstGeom>
            </p:spPr>
          </p:pic>
        </p:grpSp>
        <p:sp>
          <p:nvSpPr>
            <p:cNvPr id="22" name="TextBox 21"/>
            <p:cNvSpPr txBox="1"/>
            <p:nvPr/>
          </p:nvSpPr>
          <p:spPr>
            <a:xfrm>
              <a:off x="4734874" y="5486643"/>
              <a:ext cx="649642" cy="276999"/>
            </a:xfrm>
            <a:prstGeom prst="rect">
              <a:avLst/>
            </a:prstGeom>
            <a:solidFill>
              <a:schemeClr val="bg1"/>
            </a:solidFill>
          </p:spPr>
          <p:txBody>
            <a:bodyPr wrap="none" rtlCol="0">
              <a:spAutoFit/>
            </a:bodyPr>
            <a:lstStyle/>
            <a:p>
              <a:r>
                <a:rPr lang="en-GB" sz="1200" dirty="0"/>
                <a:t>CSM</a:t>
              </a:r>
            </a:p>
          </p:txBody>
        </p:sp>
      </p:grpSp>
      <p:pic>
        <p:nvPicPr>
          <p:cNvPr id="23" name="Picture 3"/>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68697" y="1627044"/>
            <a:ext cx="646682" cy="393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23"/>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229606" y="200436"/>
            <a:ext cx="524862" cy="708099"/>
          </a:xfrm>
          <a:prstGeom prst="rect">
            <a:avLst/>
          </a:prstGeom>
        </p:spPr>
      </p:pic>
      <p:pic>
        <p:nvPicPr>
          <p:cNvPr id="25" name="Picture 24"/>
          <p:cNvPicPr>
            <a:picLocks noChangeAspect="1"/>
          </p:cNvPicPr>
          <p:nvPr/>
        </p:nvPicPr>
        <p:blipFill>
          <a:blip r:embed="rId12"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43583" y="928723"/>
            <a:ext cx="510889" cy="634892"/>
          </a:xfrm>
          <a:prstGeom prst="rect">
            <a:avLst/>
          </a:prstGeom>
        </p:spPr>
      </p:pic>
      <p:pic>
        <p:nvPicPr>
          <p:cNvPr id="26" name="Picture 25"/>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308679" y="2073753"/>
            <a:ext cx="409448" cy="515655"/>
          </a:xfrm>
          <a:prstGeom prst="rect">
            <a:avLst/>
          </a:prstGeom>
        </p:spPr>
      </p:pic>
      <p:pic>
        <p:nvPicPr>
          <p:cNvPr id="27" name="Picture 26"/>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65957" y="2642675"/>
            <a:ext cx="839090" cy="365016"/>
          </a:xfrm>
          <a:prstGeom prst="rect">
            <a:avLst/>
          </a:prstGeom>
        </p:spPr>
      </p:pic>
      <p:sp>
        <p:nvSpPr>
          <p:cNvPr id="28" name="TextBox 27"/>
          <p:cNvSpPr txBox="1"/>
          <p:nvPr/>
        </p:nvSpPr>
        <p:spPr>
          <a:xfrm>
            <a:off x="79348" y="5473761"/>
            <a:ext cx="2428346" cy="830932"/>
          </a:xfrm>
          <a:prstGeom prst="rect">
            <a:avLst/>
          </a:prstGeom>
          <a:noFill/>
        </p:spPr>
        <p:txBody>
          <a:bodyPr wrap="square" lIns="91353" tIns="45676" rIns="91353" bIns="45676" rtlCol="0">
            <a:spAutoFit/>
          </a:bodyPr>
          <a:lstStyle/>
          <a:p>
            <a:r>
              <a:rPr lang="en-GB" sz="1600" b="1" dirty="0">
                <a:solidFill>
                  <a:srgbClr val="FFFF00"/>
                </a:solidFill>
              </a:rPr>
              <a:t>High Efficiency International Klystron Activity</a:t>
            </a:r>
          </a:p>
        </p:txBody>
      </p:sp>
      <p:pic>
        <p:nvPicPr>
          <p:cNvPr id="29" name="Picture 28"/>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332463" y="3068774"/>
            <a:ext cx="422037" cy="196423"/>
          </a:xfrm>
          <a:prstGeom prst="rect">
            <a:avLst/>
          </a:prstGeom>
        </p:spPr>
      </p:pic>
      <p:pic>
        <p:nvPicPr>
          <p:cNvPr id="30" name="Picture 29"/>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65955" y="3344910"/>
            <a:ext cx="816121" cy="177103"/>
          </a:xfrm>
          <a:prstGeom prst="rect">
            <a:avLst/>
          </a:prstGeom>
        </p:spPr>
      </p:pic>
      <p:pic>
        <p:nvPicPr>
          <p:cNvPr id="31" name="Picture 30"/>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433383" y="3571945"/>
            <a:ext cx="256501" cy="345159"/>
          </a:xfrm>
          <a:prstGeom prst="rect">
            <a:avLst/>
          </a:prstGeom>
        </p:spPr>
      </p:pic>
      <p:sp>
        <p:nvSpPr>
          <p:cNvPr id="32" name="TextBox 31"/>
          <p:cNvSpPr txBox="1"/>
          <p:nvPr/>
        </p:nvSpPr>
        <p:spPr>
          <a:xfrm>
            <a:off x="91849" y="6064510"/>
            <a:ext cx="2225752" cy="307688"/>
          </a:xfrm>
          <a:prstGeom prst="rect">
            <a:avLst/>
          </a:prstGeom>
          <a:noFill/>
        </p:spPr>
        <p:txBody>
          <a:bodyPr wrap="none" lIns="91353" tIns="45676" rIns="91353" bIns="45676" rtlCol="0">
            <a:spAutoFit/>
          </a:bodyPr>
          <a:lstStyle/>
          <a:p>
            <a:r>
              <a:rPr lang="en-GB" sz="1400" dirty="0">
                <a:solidFill>
                  <a:srgbClr val="FFFF00"/>
                </a:solidFill>
              </a:rPr>
              <a:t>igor.syratchev@cern.ch</a:t>
            </a:r>
          </a:p>
        </p:txBody>
      </p:sp>
      <p:pic>
        <p:nvPicPr>
          <p:cNvPr id="33" name="Picture 32"/>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1275166" y="720384"/>
            <a:ext cx="1692134" cy="1630011"/>
          </a:xfrm>
          <a:prstGeom prst="rect">
            <a:avLst/>
          </a:prstGeom>
        </p:spPr>
      </p:pic>
      <p:pic>
        <p:nvPicPr>
          <p:cNvPr id="34" name="Picture 33"/>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256509" y="3971646"/>
            <a:ext cx="625398" cy="319215"/>
          </a:xfrm>
          <a:prstGeom prst="rect">
            <a:avLst/>
          </a:prstGeom>
        </p:spPr>
      </p:pic>
      <p:grpSp>
        <p:nvGrpSpPr>
          <p:cNvPr id="42" name="Group 41"/>
          <p:cNvGrpSpPr/>
          <p:nvPr/>
        </p:nvGrpSpPr>
        <p:grpSpPr>
          <a:xfrm>
            <a:off x="5969512" y="3765388"/>
            <a:ext cx="2631389" cy="2915217"/>
            <a:chOff x="7347087" y="3765330"/>
            <a:chExt cx="3238631" cy="2915217"/>
          </a:xfrm>
        </p:grpSpPr>
        <p:sp>
          <p:nvSpPr>
            <p:cNvPr id="19" name="TextBox 18"/>
            <p:cNvSpPr txBox="1"/>
            <p:nvPr/>
          </p:nvSpPr>
          <p:spPr>
            <a:xfrm>
              <a:off x="7381422" y="3765330"/>
              <a:ext cx="3204296" cy="307777"/>
            </a:xfrm>
            <a:prstGeom prst="rect">
              <a:avLst/>
            </a:prstGeom>
            <a:solidFill>
              <a:schemeClr val="tx1"/>
            </a:solidFill>
            <a:ln>
              <a:noFill/>
            </a:ln>
          </p:spPr>
          <p:txBody>
            <a:bodyPr wrap="square" rtlCol="0">
              <a:spAutoFit/>
            </a:bodyPr>
            <a:lstStyle>
              <a:defPPr>
                <a:defRPr lang="en-US"/>
              </a:defPPr>
              <a:lvl1pPr>
                <a:defRPr sz="1400" b="1">
                  <a:solidFill>
                    <a:schemeClr val="bg1"/>
                  </a:solidFill>
                </a:defRPr>
              </a:lvl1pPr>
            </a:lstStyle>
            <a:p>
              <a:r>
                <a:rPr lang="en-GB" dirty="0"/>
                <a:t>Core Stabilization Method(s) </a:t>
              </a:r>
            </a:p>
          </p:txBody>
        </p:sp>
        <p:grpSp>
          <p:nvGrpSpPr>
            <p:cNvPr id="41" name="Group 40"/>
            <p:cNvGrpSpPr/>
            <p:nvPr/>
          </p:nvGrpSpPr>
          <p:grpSpPr>
            <a:xfrm>
              <a:off x="7354901" y="5339480"/>
              <a:ext cx="3074611" cy="1341067"/>
              <a:chOff x="7424997" y="5339482"/>
              <a:chExt cx="3074611" cy="1341067"/>
            </a:xfrm>
          </p:grpSpPr>
          <p:pic>
            <p:nvPicPr>
              <p:cNvPr id="5" name="Picture 4"/>
              <p:cNvPicPr>
                <a:picLocks noChangeAspect="1"/>
              </p:cNvPicPr>
              <p:nvPr/>
            </p:nvPicPr>
            <p:blipFill>
              <a:blip r:embed="rId20" cstate="email">
                <a:extLst>
                  <a:ext uri="{28A0092B-C50C-407E-A947-70E740481C1C}">
                    <a14:useLocalDpi xmlns:a14="http://schemas.microsoft.com/office/drawing/2010/main"/>
                  </a:ext>
                </a:extLst>
              </a:blip>
              <a:stretch>
                <a:fillRect/>
              </a:stretch>
            </p:blipFill>
            <p:spPr>
              <a:xfrm>
                <a:off x="7424997" y="5339482"/>
                <a:ext cx="3074611" cy="1341067"/>
              </a:xfrm>
              <a:prstGeom prst="rect">
                <a:avLst/>
              </a:prstGeom>
            </p:spPr>
          </p:pic>
          <p:sp>
            <p:nvSpPr>
              <p:cNvPr id="35" name="TextBox 34"/>
              <p:cNvSpPr txBox="1"/>
              <p:nvPr/>
            </p:nvSpPr>
            <p:spPr>
              <a:xfrm>
                <a:off x="7424997" y="5451213"/>
                <a:ext cx="1426123" cy="461665"/>
              </a:xfrm>
              <a:prstGeom prst="rect">
                <a:avLst/>
              </a:prstGeom>
              <a:solidFill>
                <a:schemeClr val="bg1"/>
              </a:solidFill>
            </p:spPr>
            <p:txBody>
              <a:bodyPr wrap="square" rtlCol="0">
                <a:spAutoFit/>
              </a:bodyPr>
              <a:lstStyle/>
              <a:p>
                <a:r>
                  <a:rPr lang="en-GB" sz="1200" dirty="0"/>
                  <a:t>CSM_223, 1.88 m</a:t>
                </a:r>
              </a:p>
            </p:txBody>
          </p:sp>
        </p:grpSp>
        <p:grpSp>
          <p:nvGrpSpPr>
            <p:cNvPr id="40" name="Group 39"/>
            <p:cNvGrpSpPr/>
            <p:nvPr/>
          </p:nvGrpSpPr>
          <p:grpSpPr>
            <a:xfrm>
              <a:off x="7347087" y="4073107"/>
              <a:ext cx="3222615" cy="1347328"/>
              <a:chOff x="7347087" y="4073107"/>
              <a:chExt cx="3222615" cy="1347328"/>
            </a:xfrm>
          </p:grpSpPr>
          <p:pic>
            <p:nvPicPr>
              <p:cNvPr id="36" name="Picture 35"/>
              <p:cNvPicPr>
                <a:picLocks noChangeAspect="1"/>
              </p:cNvPicPr>
              <p:nvPr/>
            </p:nvPicPr>
            <p:blipFill>
              <a:blip r:embed="rId21" cstate="email">
                <a:extLst>
                  <a:ext uri="{28A0092B-C50C-407E-A947-70E740481C1C}">
                    <a14:useLocalDpi xmlns:a14="http://schemas.microsoft.com/office/drawing/2010/main"/>
                  </a:ext>
                </a:extLst>
              </a:blip>
              <a:stretch>
                <a:fillRect/>
              </a:stretch>
            </p:blipFill>
            <p:spPr>
              <a:xfrm>
                <a:off x="7354901" y="4086453"/>
                <a:ext cx="3214801" cy="1333982"/>
              </a:xfrm>
              <a:prstGeom prst="rect">
                <a:avLst/>
              </a:prstGeom>
            </p:spPr>
          </p:pic>
          <p:sp>
            <p:nvSpPr>
              <p:cNvPr id="37" name="TextBox 36"/>
              <p:cNvSpPr txBox="1"/>
              <p:nvPr/>
            </p:nvSpPr>
            <p:spPr>
              <a:xfrm>
                <a:off x="7347087" y="4073107"/>
                <a:ext cx="1499732" cy="461665"/>
              </a:xfrm>
              <a:prstGeom prst="rect">
                <a:avLst/>
              </a:prstGeom>
              <a:solidFill>
                <a:schemeClr val="bg1"/>
              </a:solidFill>
            </p:spPr>
            <p:txBody>
              <a:bodyPr wrap="square" rtlCol="0">
                <a:spAutoFit/>
              </a:bodyPr>
              <a:lstStyle/>
              <a:p>
                <a:r>
                  <a:rPr lang="en-GB" sz="1200" dirty="0"/>
                  <a:t>CSM_123, 1.96 m</a:t>
                </a:r>
              </a:p>
            </p:txBody>
          </p:sp>
        </p:grpSp>
      </p:grpSp>
    </p:spTree>
    <p:extLst>
      <p:ext uri="{BB962C8B-B14F-4D97-AF65-F5344CB8AC3E}">
        <p14:creationId xmlns:p14="http://schemas.microsoft.com/office/powerpoint/2010/main" val="2977912850"/>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46"/>
            <a:ext cx="9906000" cy="626533"/>
          </a:xfrm>
          <a:custGeom>
            <a:avLst/>
            <a:gdLst/>
            <a:ahLst/>
            <a:cxnLst/>
            <a:rect l="l" t="t" r="r" b="b"/>
            <a:pathLst>
              <a:path w="9144000" h="469900">
                <a:moveTo>
                  <a:pt x="0" y="0"/>
                </a:moveTo>
                <a:lnTo>
                  <a:pt x="9144000" y="0"/>
                </a:lnTo>
                <a:lnTo>
                  <a:pt x="9144000" y="469900"/>
                </a:lnTo>
                <a:lnTo>
                  <a:pt x="0" y="469900"/>
                </a:lnTo>
                <a:lnTo>
                  <a:pt x="0" y="0"/>
                </a:lnTo>
                <a:close/>
              </a:path>
            </a:pathLst>
          </a:custGeom>
          <a:ln w="9525">
            <a:solidFill>
              <a:srgbClr val="4A7EBB"/>
            </a:solidFill>
          </a:ln>
        </p:spPr>
        <p:txBody>
          <a:bodyPr wrap="square" lIns="0" tIns="0" rIns="0" bIns="0" rtlCol="0"/>
          <a:lstStyle/>
          <a:p>
            <a:endParaRPr smtClean="0">
              <a:solidFill>
                <a:prstClr val="black"/>
              </a:solidFill>
              <a:latin typeface="Calibri"/>
            </a:endParaRPr>
          </a:p>
        </p:txBody>
      </p:sp>
      <p:sp>
        <p:nvSpPr>
          <p:cNvPr id="3" name="object 3"/>
          <p:cNvSpPr/>
          <p:nvPr/>
        </p:nvSpPr>
        <p:spPr>
          <a:xfrm>
            <a:off x="948065" y="253121"/>
            <a:ext cx="133455" cy="167640"/>
          </a:xfrm>
          <a:custGeom>
            <a:avLst/>
            <a:gdLst/>
            <a:ahLst/>
            <a:cxnLst/>
            <a:rect l="l" t="t" r="r" b="b"/>
            <a:pathLst>
              <a:path w="123190" h="125729">
                <a:moveTo>
                  <a:pt x="38643" y="125655"/>
                </a:moveTo>
                <a:lnTo>
                  <a:pt x="0" y="125655"/>
                </a:lnTo>
                <a:lnTo>
                  <a:pt x="0" y="0"/>
                </a:lnTo>
                <a:lnTo>
                  <a:pt x="64198" y="0"/>
                </a:lnTo>
                <a:lnTo>
                  <a:pt x="72602" y="181"/>
                </a:lnTo>
                <a:lnTo>
                  <a:pt x="110632" y="20054"/>
                </a:lnTo>
                <a:lnTo>
                  <a:pt x="112146" y="25381"/>
                </a:lnTo>
                <a:lnTo>
                  <a:pt x="38643" y="25381"/>
                </a:lnTo>
                <a:lnTo>
                  <a:pt x="38643" y="50763"/>
                </a:lnTo>
                <a:lnTo>
                  <a:pt x="109422" y="50763"/>
                </a:lnTo>
                <a:lnTo>
                  <a:pt x="108139" y="52956"/>
                </a:lnTo>
                <a:lnTo>
                  <a:pt x="105334" y="57970"/>
                </a:lnTo>
                <a:lnTo>
                  <a:pt x="82584" y="70191"/>
                </a:lnTo>
                <a:lnTo>
                  <a:pt x="90376" y="73011"/>
                </a:lnTo>
                <a:lnTo>
                  <a:pt x="92557" y="74578"/>
                </a:lnTo>
                <a:lnTo>
                  <a:pt x="38643" y="74578"/>
                </a:lnTo>
                <a:lnTo>
                  <a:pt x="38643" y="125655"/>
                </a:lnTo>
                <a:close/>
              </a:path>
              <a:path w="123190" h="125729">
                <a:moveTo>
                  <a:pt x="109422" y="50763"/>
                </a:moveTo>
                <a:lnTo>
                  <a:pt x="56718" y="50763"/>
                </a:lnTo>
                <a:lnTo>
                  <a:pt x="65133" y="49196"/>
                </a:lnTo>
                <a:lnTo>
                  <a:pt x="67626" y="48569"/>
                </a:lnTo>
                <a:lnTo>
                  <a:pt x="69807" y="47316"/>
                </a:lnTo>
                <a:lnTo>
                  <a:pt x="72924" y="42929"/>
                </a:lnTo>
                <a:lnTo>
                  <a:pt x="73859" y="40736"/>
                </a:lnTo>
                <a:lnTo>
                  <a:pt x="73859" y="33842"/>
                </a:lnTo>
                <a:lnTo>
                  <a:pt x="72612" y="30708"/>
                </a:lnTo>
                <a:lnTo>
                  <a:pt x="70119" y="28515"/>
                </a:lnTo>
                <a:lnTo>
                  <a:pt x="67314" y="26321"/>
                </a:lnTo>
                <a:lnTo>
                  <a:pt x="62639" y="25381"/>
                </a:lnTo>
                <a:lnTo>
                  <a:pt x="112146" y="25381"/>
                </a:lnTo>
                <a:lnTo>
                  <a:pt x="112502" y="26635"/>
                </a:lnTo>
                <a:lnTo>
                  <a:pt x="112502" y="41676"/>
                </a:lnTo>
                <a:lnTo>
                  <a:pt x="111256" y="47629"/>
                </a:lnTo>
                <a:lnTo>
                  <a:pt x="109422" y="50763"/>
                </a:lnTo>
                <a:close/>
              </a:path>
              <a:path w="123190" h="125729">
                <a:moveTo>
                  <a:pt x="122786" y="125655"/>
                </a:moveTo>
                <a:lnTo>
                  <a:pt x="79156" y="125655"/>
                </a:lnTo>
                <a:lnTo>
                  <a:pt x="58588" y="87112"/>
                </a:lnTo>
                <a:lnTo>
                  <a:pt x="55783" y="82098"/>
                </a:lnTo>
                <a:lnTo>
                  <a:pt x="53602" y="78965"/>
                </a:lnTo>
                <a:lnTo>
                  <a:pt x="51420" y="77398"/>
                </a:lnTo>
                <a:lnTo>
                  <a:pt x="48616" y="75518"/>
                </a:lnTo>
                <a:lnTo>
                  <a:pt x="45499" y="74578"/>
                </a:lnTo>
                <a:lnTo>
                  <a:pt x="92557" y="74578"/>
                </a:lnTo>
                <a:lnTo>
                  <a:pt x="95985" y="78025"/>
                </a:lnTo>
                <a:lnTo>
                  <a:pt x="98790" y="81158"/>
                </a:lnTo>
                <a:lnTo>
                  <a:pt x="101283" y="84605"/>
                </a:lnTo>
                <a:lnTo>
                  <a:pt x="103153" y="87112"/>
                </a:lnTo>
                <a:lnTo>
                  <a:pt x="104088" y="88992"/>
                </a:lnTo>
                <a:lnTo>
                  <a:pt x="122786" y="125655"/>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4" name="object 4"/>
          <p:cNvSpPr/>
          <p:nvPr/>
        </p:nvSpPr>
        <p:spPr>
          <a:xfrm>
            <a:off x="1168169" y="253167"/>
            <a:ext cx="130015" cy="171027"/>
          </a:xfrm>
          <a:custGeom>
            <a:avLst/>
            <a:gdLst/>
            <a:ahLst/>
            <a:cxnLst/>
            <a:rect l="l" t="t" r="r" b="b"/>
            <a:pathLst>
              <a:path w="120015" h="128270">
                <a:moveTo>
                  <a:pt x="62951" y="127848"/>
                </a:moveTo>
                <a:lnTo>
                  <a:pt x="56718" y="127848"/>
                </a:lnTo>
                <a:lnTo>
                  <a:pt x="43006" y="126595"/>
                </a:lnTo>
                <a:lnTo>
                  <a:pt x="11842" y="110614"/>
                </a:lnTo>
                <a:lnTo>
                  <a:pt x="7791" y="105913"/>
                </a:lnTo>
                <a:lnTo>
                  <a:pt x="4986" y="100900"/>
                </a:lnTo>
                <a:lnTo>
                  <a:pt x="3428" y="95886"/>
                </a:lnTo>
                <a:lnTo>
                  <a:pt x="1246" y="88052"/>
                </a:lnTo>
                <a:lnTo>
                  <a:pt x="0" y="80845"/>
                </a:lnTo>
                <a:lnTo>
                  <a:pt x="0" y="0"/>
                </a:lnTo>
                <a:lnTo>
                  <a:pt x="38331" y="0"/>
                </a:lnTo>
                <a:lnTo>
                  <a:pt x="38331" y="83352"/>
                </a:lnTo>
                <a:lnTo>
                  <a:pt x="40201" y="88679"/>
                </a:lnTo>
                <a:lnTo>
                  <a:pt x="43941" y="92752"/>
                </a:lnTo>
                <a:lnTo>
                  <a:pt x="47992" y="96513"/>
                </a:lnTo>
                <a:lnTo>
                  <a:pt x="52979" y="98393"/>
                </a:lnTo>
                <a:lnTo>
                  <a:pt x="115292" y="98393"/>
                </a:lnTo>
                <a:lnTo>
                  <a:pt x="113749" y="102466"/>
                </a:lnTo>
                <a:lnTo>
                  <a:pt x="77520" y="126712"/>
                </a:lnTo>
                <a:lnTo>
                  <a:pt x="70557" y="127559"/>
                </a:lnTo>
                <a:lnTo>
                  <a:pt x="62951" y="127848"/>
                </a:lnTo>
                <a:close/>
              </a:path>
              <a:path w="120015" h="128270">
                <a:moveTo>
                  <a:pt x="115292" y="98393"/>
                </a:moveTo>
                <a:lnTo>
                  <a:pt x="66379" y="98393"/>
                </a:lnTo>
                <a:lnTo>
                  <a:pt x="71677" y="96513"/>
                </a:lnTo>
                <a:lnTo>
                  <a:pt x="79156" y="88992"/>
                </a:lnTo>
                <a:lnTo>
                  <a:pt x="81026" y="83665"/>
                </a:lnTo>
                <a:lnTo>
                  <a:pt x="81026" y="0"/>
                </a:lnTo>
                <a:lnTo>
                  <a:pt x="119670" y="0"/>
                </a:lnTo>
                <a:lnTo>
                  <a:pt x="119670" y="82098"/>
                </a:lnTo>
                <a:lnTo>
                  <a:pt x="118423" y="89306"/>
                </a:lnTo>
                <a:lnTo>
                  <a:pt x="116242" y="95886"/>
                </a:lnTo>
                <a:lnTo>
                  <a:pt x="115292" y="98393"/>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5" name="object 5"/>
          <p:cNvSpPr/>
          <p:nvPr/>
        </p:nvSpPr>
        <p:spPr>
          <a:xfrm>
            <a:off x="1325154" y="253121"/>
            <a:ext cx="152030" cy="167640"/>
          </a:xfrm>
          <a:custGeom>
            <a:avLst/>
            <a:gdLst/>
            <a:ahLst/>
            <a:cxnLst/>
            <a:rect l="l" t="t" r="r" b="b"/>
            <a:pathLst>
              <a:path w="140334" h="125729">
                <a:moveTo>
                  <a:pt x="31475" y="125655"/>
                </a:moveTo>
                <a:lnTo>
                  <a:pt x="0" y="125655"/>
                </a:lnTo>
                <a:lnTo>
                  <a:pt x="0" y="0"/>
                </a:lnTo>
                <a:lnTo>
                  <a:pt x="50797" y="0"/>
                </a:lnTo>
                <a:lnTo>
                  <a:pt x="58320" y="29768"/>
                </a:lnTo>
                <a:lnTo>
                  <a:pt x="31475" y="29768"/>
                </a:lnTo>
                <a:lnTo>
                  <a:pt x="31475" y="125655"/>
                </a:lnTo>
                <a:close/>
              </a:path>
              <a:path w="140334" h="125729">
                <a:moveTo>
                  <a:pt x="96926" y="76458"/>
                </a:moveTo>
                <a:lnTo>
                  <a:pt x="70119" y="76458"/>
                </a:lnTo>
                <a:lnTo>
                  <a:pt x="89752" y="0"/>
                </a:lnTo>
                <a:lnTo>
                  <a:pt x="140238" y="0"/>
                </a:lnTo>
                <a:lnTo>
                  <a:pt x="140238" y="29768"/>
                </a:lnTo>
                <a:lnTo>
                  <a:pt x="108762" y="29768"/>
                </a:lnTo>
                <a:lnTo>
                  <a:pt x="96926" y="76458"/>
                </a:lnTo>
                <a:close/>
              </a:path>
              <a:path w="140334" h="125729">
                <a:moveTo>
                  <a:pt x="84454" y="125655"/>
                </a:moveTo>
                <a:lnTo>
                  <a:pt x="55783" y="125655"/>
                </a:lnTo>
                <a:lnTo>
                  <a:pt x="31475" y="29768"/>
                </a:lnTo>
                <a:lnTo>
                  <a:pt x="58320" y="29768"/>
                </a:lnTo>
                <a:lnTo>
                  <a:pt x="70119" y="76458"/>
                </a:lnTo>
                <a:lnTo>
                  <a:pt x="96926" y="76458"/>
                </a:lnTo>
                <a:lnTo>
                  <a:pt x="84454" y="125655"/>
                </a:lnTo>
                <a:close/>
              </a:path>
              <a:path w="140334" h="125729">
                <a:moveTo>
                  <a:pt x="140238" y="125655"/>
                </a:moveTo>
                <a:lnTo>
                  <a:pt x="108762" y="125655"/>
                </a:lnTo>
                <a:lnTo>
                  <a:pt x="108762" y="29768"/>
                </a:lnTo>
                <a:lnTo>
                  <a:pt x="140238" y="29768"/>
                </a:lnTo>
                <a:lnTo>
                  <a:pt x="140238" y="125655"/>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6" name="object 6"/>
          <p:cNvSpPr/>
          <p:nvPr/>
        </p:nvSpPr>
        <p:spPr>
          <a:xfrm>
            <a:off x="518589" y="181252"/>
            <a:ext cx="250402" cy="309880"/>
          </a:xfrm>
          <a:custGeom>
            <a:avLst/>
            <a:gdLst/>
            <a:ahLst/>
            <a:cxnLst/>
            <a:rect l="l" t="t" r="r" b="b"/>
            <a:pathLst>
              <a:path w="231140" h="232410">
                <a:moveTo>
                  <a:pt x="81031" y="4705"/>
                </a:moveTo>
                <a:lnTo>
                  <a:pt x="126818" y="0"/>
                </a:lnTo>
                <a:lnTo>
                  <a:pt x="169420" y="12891"/>
                </a:lnTo>
                <a:lnTo>
                  <a:pt x="204134" y="40882"/>
                </a:lnTo>
                <a:lnTo>
                  <a:pt x="226256" y="81477"/>
                </a:lnTo>
                <a:lnTo>
                  <a:pt x="230936" y="127515"/>
                </a:lnTo>
                <a:lnTo>
                  <a:pt x="218114" y="170352"/>
                </a:lnTo>
                <a:lnTo>
                  <a:pt x="190276" y="205257"/>
                </a:lnTo>
                <a:lnTo>
                  <a:pt x="149904" y="227500"/>
                </a:lnTo>
                <a:lnTo>
                  <a:pt x="104248" y="232205"/>
                </a:lnTo>
                <a:lnTo>
                  <a:pt x="61631" y="219314"/>
                </a:lnTo>
                <a:lnTo>
                  <a:pt x="26844" y="191322"/>
                </a:lnTo>
                <a:lnTo>
                  <a:pt x="4679" y="150728"/>
                </a:lnTo>
                <a:lnTo>
                  <a:pt x="0" y="104689"/>
                </a:lnTo>
                <a:lnTo>
                  <a:pt x="12821" y="61853"/>
                </a:lnTo>
                <a:lnTo>
                  <a:pt x="40659" y="26948"/>
                </a:lnTo>
                <a:lnTo>
                  <a:pt x="81031" y="4705"/>
                </a:lnTo>
                <a:close/>
              </a:path>
            </a:pathLst>
          </a:custGeom>
          <a:ln w="4062">
            <a:solidFill>
              <a:srgbClr val="FEFEFE"/>
            </a:solidFill>
          </a:ln>
        </p:spPr>
        <p:txBody>
          <a:bodyPr wrap="square" lIns="0" tIns="0" rIns="0" bIns="0" rtlCol="0"/>
          <a:lstStyle/>
          <a:p>
            <a:endParaRPr smtClean="0">
              <a:solidFill>
                <a:prstClr val="black"/>
              </a:solidFill>
              <a:latin typeface="Calibri"/>
            </a:endParaRPr>
          </a:p>
        </p:txBody>
      </p:sp>
      <p:sp>
        <p:nvSpPr>
          <p:cNvPr id="7" name="object 7"/>
          <p:cNvSpPr/>
          <p:nvPr/>
        </p:nvSpPr>
        <p:spPr>
          <a:xfrm>
            <a:off x="551522" y="220966"/>
            <a:ext cx="186425" cy="230293"/>
          </a:xfrm>
          <a:custGeom>
            <a:avLst/>
            <a:gdLst/>
            <a:ahLst/>
            <a:cxnLst/>
            <a:rect l="l" t="t" r="r" b="b"/>
            <a:pathLst>
              <a:path w="172084" h="172720">
                <a:moveTo>
                  <a:pt x="60302" y="3471"/>
                </a:moveTo>
                <a:lnTo>
                  <a:pt x="94242" y="0"/>
                </a:lnTo>
                <a:lnTo>
                  <a:pt x="125903" y="9542"/>
                </a:lnTo>
                <a:lnTo>
                  <a:pt x="151720" y="30307"/>
                </a:lnTo>
                <a:lnTo>
                  <a:pt x="168130" y="60501"/>
                </a:lnTo>
                <a:lnTo>
                  <a:pt x="171539" y="94628"/>
                </a:lnTo>
                <a:lnTo>
                  <a:pt x="161975" y="126463"/>
                </a:lnTo>
                <a:lnTo>
                  <a:pt x="141309" y="152422"/>
                </a:lnTo>
                <a:lnTo>
                  <a:pt x="111411" y="168922"/>
                </a:lnTo>
                <a:lnTo>
                  <a:pt x="77472" y="172394"/>
                </a:lnTo>
                <a:lnTo>
                  <a:pt x="45811" y="162851"/>
                </a:lnTo>
                <a:lnTo>
                  <a:pt x="19993" y="142086"/>
                </a:lnTo>
                <a:lnTo>
                  <a:pt x="3583" y="111892"/>
                </a:lnTo>
                <a:lnTo>
                  <a:pt x="0" y="77765"/>
                </a:lnTo>
                <a:lnTo>
                  <a:pt x="9505" y="45930"/>
                </a:lnTo>
                <a:lnTo>
                  <a:pt x="30229" y="19971"/>
                </a:lnTo>
                <a:lnTo>
                  <a:pt x="60302" y="3471"/>
                </a:lnTo>
                <a:close/>
              </a:path>
            </a:pathLst>
          </a:custGeom>
          <a:ln w="4062">
            <a:solidFill>
              <a:srgbClr val="FEFEFE"/>
            </a:solidFill>
          </a:ln>
        </p:spPr>
        <p:txBody>
          <a:bodyPr wrap="square" lIns="0" tIns="0" rIns="0" bIns="0" rtlCol="0"/>
          <a:lstStyle/>
          <a:p>
            <a:endParaRPr smtClean="0">
              <a:solidFill>
                <a:prstClr val="black"/>
              </a:solidFill>
              <a:latin typeface="Calibri"/>
            </a:endParaRPr>
          </a:p>
        </p:txBody>
      </p:sp>
      <p:sp>
        <p:nvSpPr>
          <p:cNvPr id="8" name="object 8"/>
          <p:cNvSpPr/>
          <p:nvPr/>
        </p:nvSpPr>
        <p:spPr>
          <a:xfrm>
            <a:off x="674268" y="432777"/>
            <a:ext cx="121761" cy="30480"/>
          </a:xfrm>
          <a:custGeom>
            <a:avLst/>
            <a:gdLst/>
            <a:ahLst/>
            <a:cxnLst/>
            <a:rect l="l" t="t" r="r" b="b"/>
            <a:pathLst>
              <a:path w="112395" h="22860">
                <a:moveTo>
                  <a:pt x="65843" y="4328"/>
                </a:moveTo>
                <a:lnTo>
                  <a:pt x="65444" y="0"/>
                </a:lnTo>
                <a:lnTo>
                  <a:pt x="91934" y="0"/>
                </a:lnTo>
                <a:lnTo>
                  <a:pt x="92215" y="2926"/>
                </a:lnTo>
                <a:lnTo>
                  <a:pt x="84737" y="3451"/>
                </a:lnTo>
                <a:lnTo>
                  <a:pt x="65843" y="4328"/>
                </a:lnTo>
                <a:close/>
              </a:path>
              <a:path w="112395" h="22860">
                <a:moveTo>
                  <a:pt x="92408" y="4931"/>
                </a:moveTo>
                <a:lnTo>
                  <a:pt x="92215" y="2926"/>
                </a:lnTo>
                <a:lnTo>
                  <a:pt x="111567" y="1566"/>
                </a:lnTo>
                <a:lnTo>
                  <a:pt x="112190" y="4386"/>
                </a:lnTo>
                <a:lnTo>
                  <a:pt x="99101" y="4386"/>
                </a:lnTo>
                <a:lnTo>
                  <a:pt x="92408" y="4931"/>
                </a:lnTo>
                <a:close/>
              </a:path>
              <a:path w="112395" h="22860">
                <a:moveTo>
                  <a:pt x="0" y="10654"/>
                </a:moveTo>
                <a:lnTo>
                  <a:pt x="7167" y="6580"/>
                </a:lnTo>
                <a:lnTo>
                  <a:pt x="58666" y="4661"/>
                </a:lnTo>
                <a:lnTo>
                  <a:pt x="65843" y="4328"/>
                </a:lnTo>
                <a:lnTo>
                  <a:pt x="66085" y="6958"/>
                </a:lnTo>
                <a:lnTo>
                  <a:pt x="48616" y="8108"/>
                </a:lnTo>
                <a:lnTo>
                  <a:pt x="0" y="10654"/>
                </a:lnTo>
                <a:close/>
              </a:path>
              <a:path w="112395" h="22860">
                <a:moveTo>
                  <a:pt x="92618" y="7112"/>
                </a:moveTo>
                <a:lnTo>
                  <a:pt x="92416" y="5013"/>
                </a:lnTo>
                <a:lnTo>
                  <a:pt x="99101" y="4386"/>
                </a:lnTo>
                <a:lnTo>
                  <a:pt x="112190" y="4386"/>
                </a:lnTo>
                <a:lnTo>
                  <a:pt x="92732" y="7089"/>
                </a:lnTo>
                <a:close/>
              </a:path>
              <a:path w="112395" h="22860">
                <a:moveTo>
                  <a:pt x="66302" y="9311"/>
                </a:moveTo>
                <a:lnTo>
                  <a:pt x="66085" y="6958"/>
                </a:lnTo>
                <a:lnTo>
                  <a:pt x="73537" y="6467"/>
                </a:lnTo>
                <a:lnTo>
                  <a:pt x="92408" y="4931"/>
                </a:lnTo>
                <a:lnTo>
                  <a:pt x="85457" y="5664"/>
                </a:lnTo>
                <a:lnTo>
                  <a:pt x="71521" y="8029"/>
                </a:lnTo>
                <a:lnTo>
                  <a:pt x="66302" y="9311"/>
                </a:lnTo>
                <a:close/>
              </a:path>
              <a:path w="112395" h="22860">
                <a:moveTo>
                  <a:pt x="67002" y="16921"/>
                </a:moveTo>
                <a:lnTo>
                  <a:pt x="66628" y="12852"/>
                </a:lnTo>
                <a:lnTo>
                  <a:pt x="73625" y="10967"/>
                </a:lnTo>
                <a:lnTo>
                  <a:pt x="92618" y="7112"/>
                </a:lnTo>
                <a:lnTo>
                  <a:pt x="92869" y="9713"/>
                </a:lnTo>
                <a:lnTo>
                  <a:pt x="67002" y="16921"/>
                </a:lnTo>
                <a:close/>
              </a:path>
              <a:path w="112395" h="22860">
                <a:moveTo>
                  <a:pt x="36462" y="22248"/>
                </a:moveTo>
                <a:lnTo>
                  <a:pt x="44876" y="15667"/>
                </a:lnTo>
                <a:lnTo>
                  <a:pt x="57819" y="11393"/>
                </a:lnTo>
                <a:lnTo>
                  <a:pt x="66302" y="9311"/>
                </a:lnTo>
                <a:lnTo>
                  <a:pt x="66628" y="12852"/>
                </a:lnTo>
                <a:lnTo>
                  <a:pt x="54868" y="16020"/>
                </a:lnTo>
                <a:lnTo>
                  <a:pt x="36462" y="22248"/>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9" name="object 9"/>
          <p:cNvSpPr/>
          <p:nvPr/>
        </p:nvSpPr>
        <p:spPr>
          <a:xfrm>
            <a:off x="636763" y="121566"/>
            <a:ext cx="69480" cy="126153"/>
          </a:xfrm>
          <a:custGeom>
            <a:avLst/>
            <a:gdLst/>
            <a:ahLst/>
            <a:cxnLst/>
            <a:rect l="l" t="t" r="r" b="b"/>
            <a:pathLst>
              <a:path w="64134" h="94614">
                <a:moveTo>
                  <a:pt x="10738" y="17745"/>
                </a:moveTo>
                <a:lnTo>
                  <a:pt x="0" y="1880"/>
                </a:lnTo>
                <a:lnTo>
                  <a:pt x="2181" y="0"/>
                </a:lnTo>
                <a:lnTo>
                  <a:pt x="11047" y="11280"/>
                </a:lnTo>
                <a:lnTo>
                  <a:pt x="8725" y="11280"/>
                </a:lnTo>
                <a:lnTo>
                  <a:pt x="12359" y="16572"/>
                </a:lnTo>
                <a:lnTo>
                  <a:pt x="10738" y="17745"/>
                </a:lnTo>
                <a:close/>
              </a:path>
              <a:path w="64134" h="94614">
                <a:moveTo>
                  <a:pt x="12446" y="16508"/>
                </a:moveTo>
                <a:lnTo>
                  <a:pt x="8725" y="11280"/>
                </a:lnTo>
                <a:lnTo>
                  <a:pt x="11047" y="11280"/>
                </a:lnTo>
                <a:lnTo>
                  <a:pt x="14173" y="15258"/>
                </a:lnTo>
                <a:lnTo>
                  <a:pt x="12446" y="16508"/>
                </a:lnTo>
                <a:close/>
              </a:path>
              <a:path w="64134" h="94614">
                <a:moveTo>
                  <a:pt x="32149" y="35059"/>
                </a:moveTo>
                <a:lnTo>
                  <a:pt x="27151" y="30003"/>
                </a:lnTo>
                <a:lnTo>
                  <a:pt x="14272" y="15383"/>
                </a:lnTo>
                <a:lnTo>
                  <a:pt x="16205" y="13787"/>
                </a:lnTo>
                <a:lnTo>
                  <a:pt x="35527" y="32588"/>
                </a:lnTo>
                <a:lnTo>
                  <a:pt x="32149" y="35059"/>
                </a:lnTo>
                <a:close/>
              </a:path>
              <a:path w="64134" h="94614">
                <a:moveTo>
                  <a:pt x="27352" y="38567"/>
                </a:moveTo>
                <a:lnTo>
                  <a:pt x="23168" y="32314"/>
                </a:lnTo>
                <a:lnTo>
                  <a:pt x="12359" y="16572"/>
                </a:lnTo>
                <a:lnTo>
                  <a:pt x="16619" y="22370"/>
                </a:lnTo>
                <a:lnTo>
                  <a:pt x="25593" y="33254"/>
                </a:lnTo>
                <a:lnTo>
                  <a:pt x="29294" y="37146"/>
                </a:lnTo>
                <a:lnTo>
                  <a:pt x="27352" y="38567"/>
                </a:lnTo>
                <a:close/>
              </a:path>
              <a:path w="64134" h="94614">
                <a:moveTo>
                  <a:pt x="21814" y="42616"/>
                </a:moveTo>
                <a:lnTo>
                  <a:pt x="8414" y="19427"/>
                </a:lnTo>
                <a:lnTo>
                  <a:pt x="10738" y="17745"/>
                </a:lnTo>
                <a:lnTo>
                  <a:pt x="15129" y="24231"/>
                </a:lnTo>
                <a:lnTo>
                  <a:pt x="25251" y="40103"/>
                </a:lnTo>
                <a:lnTo>
                  <a:pt x="21814" y="42616"/>
                </a:lnTo>
                <a:close/>
              </a:path>
              <a:path w="64134" h="94614">
                <a:moveTo>
                  <a:pt x="55160" y="56717"/>
                </a:moveTo>
                <a:lnTo>
                  <a:pt x="45499" y="52643"/>
                </a:lnTo>
                <a:lnTo>
                  <a:pt x="35327" y="43492"/>
                </a:lnTo>
                <a:lnTo>
                  <a:pt x="29294" y="37146"/>
                </a:lnTo>
                <a:lnTo>
                  <a:pt x="32149" y="35059"/>
                </a:lnTo>
                <a:lnTo>
                  <a:pt x="40790" y="43801"/>
                </a:lnTo>
                <a:lnTo>
                  <a:pt x="55160" y="56717"/>
                </a:lnTo>
                <a:close/>
              </a:path>
              <a:path w="64134" h="94614">
                <a:moveTo>
                  <a:pt x="63574" y="94006"/>
                </a:moveTo>
                <a:lnTo>
                  <a:pt x="56718" y="89932"/>
                </a:lnTo>
                <a:lnTo>
                  <a:pt x="42816" y="68110"/>
                </a:lnTo>
                <a:lnTo>
                  <a:pt x="29177" y="46258"/>
                </a:lnTo>
                <a:lnTo>
                  <a:pt x="25251" y="40103"/>
                </a:lnTo>
                <a:lnTo>
                  <a:pt x="27352" y="38567"/>
                </a:lnTo>
                <a:lnTo>
                  <a:pt x="37085" y="53113"/>
                </a:lnTo>
                <a:lnTo>
                  <a:pt x="50534" y="73677"/>
                </a:lnTo>
                <a:lnTo>
                  <a:pt x="63574" y="94006"/>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10" name="object 10"/>
          <p:cNvSpPr/>
          <p:nvPr/>
        </p:nvSpPr>
        <p:spPr>
          <a:xfrm>
            <a:off x="495300" y="313749"/>
            <a:ext cx="55033" cy="135467"/>
          </a:xfrm>
          <a:custGeom>
            <a:avLst/>
            <a:gdLst/>
            <a:ahLst/>
            <a:cxnLst/>
            <a:rect l="l" t="t" r="r" b="b"/>
            <a:pathLst>
              <a:path w="50800" h="101600">
                <a:moveTo>
                  <a:pt x="23151" y="60212"/>
                </a:moveTo>
                <a:lnTo>
                  <a:pt x="20870" y="59157"/>
                </a:lnTo>
                <a:lnTo>
                  <a:pt x="28515" y="43477"/>
                </a:lnTo>
                <a:lnTo>
                  <a:pt x="39500" y="21533"/>
                </a:lnTo>
                <a:lnTo>
                  <a:pt x="50485" y="0"/>
                </a:lnTo>
                <a:lnTo>
                  <a:pt x="50485" y="7833"/>
                </a:lnTo>
                <a:lnTo>
                  <a:pt x="38477" y="30978"/>
                </a:lnTo>
                <a:lnTo>
                  <a:pt x="26411" y="53857"/>
                </a:lnTo>
                <a:lnTo>
                  <a:pt x="23151" y="60212"/>
                </a:lnTo>
                <a:close/>
              </a:path>
              <a:path w="50800" h="101600">
                <a:moveTo>
                  <a:pt x="18670" y="58139"/>
                </a:moveTo>
                <a:lnTo>
                  <a:pt x="15464" y="56656"/>
                </a:lnTo>
                <a:lnTo>
                  <a:pt x="18581" y="44981"/>
                </a:lnTo>
                <a:lnTo>
                  <a:pt x="22438" y="26008"/>
                </a:lnTo>
                <a:lnTo>
                  <a:pt x="23996" y="36349"/>
                </a:lnTo>
                <a:lnTo>
                  <a:pt x="21094" y="49779"/>
                </a:lnTo>
                <a:lnTo>
                  <a:pt x="18670" y="58139"/>
                </a:lnTo>
                <a:close/>
              </a:path>
              <a:path w="50800" h="101600">
                <a:moveTo>
                  <a:pt x="7416" y="82293"/>
                </a:moveTo>
                <a:lnTo>
                  <a:pt x="4986" y="81158"/>
                </a:lnTo>
                <a:lnTo>
                  <a:pt x="11530" y="54837"/>
                </a:lnTo>
                <a:lnTo>
                  <a:pt x="15464" y="56656"/>
                </a:lnTo>
                <a:lnTo>
                  <a:pt x="13556" y="63806"/>
                </a:lnTo>
                <a:lnTo>
                  <a:pt x="7416" y="82293"/>
                </a:lnTo>
                <a:close/>
              </a:path>
              <a:path w="50800" h="101600">
                <a:moveTo>
                  <a:pt x="9412" y="83224"/>
                </a:moveTo>
                <a:lnTo>
                  <a:pt x="12251" y="76757"/>
                </a:lnTo>
                <a:lnTo>
                  <a:pt x="17140" y="63415"/>
                </a:lnTo>
                <a:lnTo>
                  <a:pt x="18670" y="58139"/>
                </a:lnTo>
                <a:lnTo>
                  <a:pt x="20870" y="59157"/>
                </a:lnTo>
                <a:lnTo>
                  <a:pt x="17529" y="66010"/>
                </a:lnTo>
                <a:lnTo>
                  <a:pt x="9412" y="83224"/>
                </a:lnTo>
                <a:close/>
              </a:path>
              <a:path w="50800" h="101600">
                <a:moveTo>
                  <a:pt x="13712" y="85232"/>
                </a:moveTo>
                <a:lnTo>
                  <a:pt x="11165" y="84043"/>
                </a:lnTo>
                <a:lnTo>
                  <a:pt x="14462" y="77148"/>
                </a:lnTo>
                <a:lnTo>
                  <a:pt x="23151" y="60212"/>
                </a:lnTo>
                <a:lnTo>
                  <a:pt x="27112" y="62044"/>
                </a:lnTo>
                <a:lnTo>
                  <a:pt x="13712" y="85232"/>
                </a:lnTo>
                <a:close/>
              </a:path>
              <a:path w="50800" h="101600">
                <a:moveTo>
                  <a:pt x="2804" y="101526"/>
                </a:moveTo>
                <a:lnTo>
                  <a:pt x="0" y="100900"/>
                </a:lnTo>
                <a:lnTo>
                  <a:pt x="7362" y="82456"/>
                </a:lnTo>
                <a:lnTo>
                  <a:pt x="7416" y="82293"/>
                </a:lnTo>
                <a:lnTo>
                  <a:pt x="9327" y="83185"/>
                </a:lnTo>
                <a:lnTo>
                  <a:pt x="6544" y="89306"/>
                </a:lnTo>
                <a:lnTo>
                  <a:pt x="8648" y="89306"/>
                </a:lnTo>
                <a:lnTo>
                  <a:pt x="2804" y="101526"/>
                </a:lnTo>
                <a:close/>
              </a:path>
              <a:path w="50800" h="101600">
                <a:moveTo>
                  <a:pt x="8648" y="89306"/>
                </a:moveTo>
                <a:lnTo>
                  <a:pt x="6544" y="89306"/>
                </a:lnTo>
                <a:lnTo>
                  <a:pt x="9412" y="83224"/>
                </a:lnTo>
                <a:lnTo>
                  <a:pt x="11165" y="84043"/>
                </a:lnTo>
                <a:lnTo>
                  <a:pt x="8648" y="89306"/>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11" name="object 11"/>
          <p:cNvSpPr/>
          <p:nvPr/>
        </p:nvSpPr>
        <p:spPr>
          <a:xfrm>
            <a:off x="599640" y="341326"/>
            <a:ext cx="122449" cy="159173"/>
          </a:xfrm>
          <a:custGeom>
            <a:avLst/>
            <a:gdLst/>
            <a:ahLst/>
            <a:cxnLst/>
            <a:rect l="l" t="t" r="r" b="b"/>
            <a:pathLst>
              <a:path w="113029" h="119379">
                <a:moveTo>
                  <a:pt x="52657" y="119388"/>
                </a:moveTo>
                <a:lnTo>
                  <a:pt x="10693" y="95181"/>
                </a:lnTo>
                <a:lnTo>
                  <a:pt x="0" y="71523"/>
                </a:lnTo>
                <a:lnTo>
                  <a:pt x="613" y="62044"/>
                </a:lnTo>
                <a:lnTo>
                  <a:pt x="2239" y="54905"/>
                </a:lnTo>
                <a:lnTo>
                  <a:pt x="6612" y="46063"/>
                </a:lnTo>
                <a:lnTo>
                  <a:pt x="17179" y="29700"/>
                </a:lnTo>
                <a:lnTo>
                  <a:pt x="37387" y="0"/>
                </a:lnTo>
                <a:lnTo>
                  <a:pt x="40503" y="1253"/>
                </a:lnTo>
                <a:lnTo>
                  <a:pt x="38322" y="14100"/>
                </a:lnTo>
                <a:lnTo>
                  <a:pt x="36763" y="26321"/>
                </a:lnTo>
                <a:lnTo>
                  <a:pt x="34996" y="37333"/>
                </a:lnTo>
                <a:lnTo>
                  <a:pt x="32907" y="50724"/>
                </a:lnTo>
                <a:lnTo>
                  <a:pt x="32512" y="64526"/>
                </a:lnTo>
                <a:lnTo>
                  <a:pt x="35829" y="76771"/>
                </a:lnTo>
                <a:lnTo>
                  <a:pt x="44705" y="86275"/>
                </a:lnTo>
                <a:lnTo>
                  <a:pt x="57293" y="93105"/>
                </a:lnTo>
                <a:lnTo>
                  <a:pt x="70757" y="97174"/>
                </a:lnTo>
                <a:lnTo>
                  <a:pt x="82263" y="98393"/>
                </a:lnTo>
                <a:lnTo>
                  <a:pt x="108271" y="98393"/>
                </a:lnTo>
                <a:lnTo>
                  <a:pt x="106571" y="99646"/>
                </a:lnTo>
                <a:lnTo>
                  <a:pt x="66993" y="115941"/>
                </a:lnTo>
                <a:lnTo>
                  <a:pt x="58578" y="117508"/>
                </a:lnTo>
                <a:lnTo>
                  <a:pt x="52657" y="119388"/>
                </a:lnTo>
                <a:close/>
              </a:path>
              <a:path w="113029" h="119379">
                <a:moveTo>
                  <a:pt x="108271" y="98393"/>
                </a:moveTo>
                <a:lnTo>
                  <a:pt x="82263" y="98393"/>
                </a:lnTo>
                <a:lnTo>
                  <a:pt x="89674" y="98075"/>
                </a:lnTo>
                <a:lnTo>
                  <a:pt x="94807" y="97022"/>
                </a:lnTo>
                <a:lnTo>
                  <a:pt x="100056" y="94383"/>
                </a:lnTo>
                <a:lnTo>
                  <a:pt x="107818" y="89306"/>
                </a:lnTo>
                <a:lnTo>
                  <a:pt x="112492" y="95259"/>
                </a:lnTo>
                <a:lnTo>
                  <a:pt x="111246" y="96199"/>
                </a:lnTo>
                <a:lnTo>
                  <a:pt x="108271" y="98393"/>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12" name="object 12"/>
          <p:cNvSpPr/>
          <p:nvPr/>
        </p:nvSpPr>
        <p:spPr>
          <a:xfrm>
            <a:off x="531458" y="330679"/>
            <a:ext cx="108003" cy="155785"/>
          </a:xfrm>
          <a:custGeom>
            <a:avLst/>
            <a:gdLst/>
            <a:ahLst/>
            <a:cxnLst/>
            <a:rect l="l" t="t" r="r" b="b"/>
            <a:pathLst>
              <a:path w="99695" h="116839">
                <a:moveTo>
                  <a:pt x="54225" y="116724"/>
                </a:moveTo>
                <a:lnTo>
                  <a:pt x="13712" y="87582"/>
                </a:lnTo>
                <a:lnTo>
                  <a:pt x="8102" y="81002"/>
                </a:lnTo>
                <a:lnTo>
                  <a:pt x="3428" y="76615"/>
                </a:lnTo>
                <a:lnTo>
                  <a:pt x="1246" y="70974"/>
                </a:lnTo>
                <a:lnTo>
                  <a:pt x="311" y="65334"/>
                </a:lnTo>
                <a:lnTo>
                  <a:pt x="0" y="58754"/>
                </a:lnTo>
                <a:lnTo>
                  <a:pt x="311" y="47473"/>
                </a:lnTo>
                <a:lnTo>
                  <a:pt x="18279" y="6977"/>
                </a:lnTo>
                <a:lnTo>
                  <a:pt x="43473" y="0"/>
                </a:lnTo>
                <a:lnTo>
                  <a:pt x="62824" y="1077"/>
                </a:lnTo>
                <a:lnTo>
                  <a:pt x="98478" y="3916"/>
                </a:lnTo>
                <a:lnTo>
                  <a:pt x="99101" y="7050"/>
                </a:lnTo>
                <a:lnTo>
                  <a:pt x="97022" y="7814"/>
                </a:lnTo>
                <a:lnTo>
                  <a:pt x="91583" y="9870"/>
                </a:lnTo>
                <a:lnTo>
                  <a:pt x="83982" y="12867"/>
                </a:lnTo>
                <a:lnTo>
                  <a:pt x="75417" y="16451"/>
                </a:lnTo>
                <a:lnTo>
                  <a:pt x="52550" y="25264"/>
                </a:lnTo>
                <a:lnTo>
                  <a:pt x="40576" y="31829"/>
                </a:lnTo>
                <a:lnTo>
                  <a:pt x="31787" y="40892"/>
                </a:lnTo>
                <a:lnTo>
                  <a:pt x="27999" y="53324"/>
                </a:lnTo>
                <a:lnTo>
                  <a:pt x="28359" y="67723"/>
                </a:lnTo>
                <a:lnTo>
                  <a:pt x="48815" y="105497"/>
                </a:lnTo>
                <a:lnTo>
                  <a:pt x="57030" y="109830"/>
                </a:lnTo>
                <a:lnTo>
                  <a:pt x="54225" y="116724"/>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13" name="object 13"/>
          <p:cNvSpPr/>
          <p:nvPr/>
        </p:nvSpPr>
        <p:spPr>
          <a:xfrm>
            <a:off x="510734" y="235418"/>
            <a:ext cx="130704" cy="119380"/>
          </a:xfrm>
          <a:custGeom>
            <a:avLst/>
            <a:gdLst/>
            <a:ahLst/>
            <a:cxnLst/>
            <a:rect l="l" t="t" r="r" b="b"/>
            <a:pathLst>
              <a:path w="120650" h="89535">
                <a:moveTo>
                  <a:pt x="710" y="89423"/>
                </a:moveTo>
                <a:lnTo>
                  <a:pt x="710" y="87543"/>
                </a:lnTo>
                <a:lnTo>
                  <a:pt x="87" y="81903"/>
                </a:lnTo>
                <a:lnTo>
                  <a:pt x="0" y="75028"/>
                </a:lnTo>
                <a:lnTo>
                  <a:pt x="788" y="64041"/>
                </a:lnTo>
                <a:lnTo>
                  <a:pt x="2629" y="51409"/>
                </a:lnTo>
                <a:lnTo>
                  <a:pt x="5697" y="39600"/>
                </a:lnTo>
                <a:lnTo>
                  <a:pt x="8813" y="31139"/>
                </a:lnTo>
                <a:lnTo>
                  <a:pt x="10060" y="25185"/>
                </a:lnTo>
                <a:lnTo>
                  <a:pt x="51688" y="817"/>
                </a:lnTo>
                <a:lnTo>
                  <a:pt x="66350" y="0"/>
                </a:lnTo>
                <a:lnTo>
                  <a:pt x="77564" y="3236"/>
                </a:lnTo>
                <a:lnTo>
                  <a:pt x="85477" y="8264"/>
                </a:lnTo>
                <a:lnTo>
                  <a:pt x="90755" y="13307"/>
                </a:lnTo>
                <a:lnTo>
                  <a:pt x="96151" y="21582"/>
                </a:lnTo>
                <a:lnTo>
                  <a:pt x="101280" y="31766"/>
                </a:lnTo>
                <a:lnTo>
                  <a:pt x="54936" y="31766"/>
                </a:lnTo>
                <a:lnTo>
                  <a:pt x="42407" y="34826"/>
                </a:lnTo>
                <a:lnTo>
                  <a:pt x="13176" y="61221"/>
                </a:lnTo>
                <a:lnTo>
                  <a:pt x="8049" y="79068"/>
                </a:lnTo>
                <a:lnTo>
                  <a:pt x="8501" y="88483"/>
                </a:lnTo>
                <a:lnTo>
                  <a:pt x="710" y="89423"/>
                </a:lnTo>
                <a:close/>
              </a:path>
              <a:path w="120650" h="89535">
                <a:moveTo>
                  <a:pt x="117888" y="73755"/>
                </a:moveTo>
                <a:lnTo>
                  <a:pt x="116174" y="72316"/>
                </a:lnTo>
                <a:lnTo>
                  <a:pt x="111655" y="68585"/>
                </a:lnTo>
                <a:lnTo>
                  <a:pt x="105266" y="63444"/>
                </a:lnTo>
                <a:lnTo>
                  <a:pt x="97943" y="57774"/>
                </a:lnTo>
                <a:lnTo>
                  <a:pt x="89470" y="50714"/>
                </a:lnTo>
                <a:lnTo>
                  <a:pt x="79010" y="42185"/>
                </a:lnTo>
                <a:lnTo>
                  <a:pt x="67265" y="34948"/>
                </a:lnTo>
                <a:lnTo>
                  <a:pt x="54936" y="31766"/>
                </a:lnTo>
                <a:lnTo>
                  <a:pt x="101280" y="31766"/>
                </a:lnTo>
                <a:lnTo>
                  <a:pt x="104935" y="39022"/>
                </a:lnTo>
                <a:lnTo>
                  <a:pt x="120381" y="71562"/>
                </a:lnTo>
                <a:lnTo>
                  <a:pt x="117888" y="73755"/>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14" name="object 14"/>
          <p:cNvSpPr/>
          <p:nvPr/>
        </p:nvSpPr>
        <p:spPr>
          <a:xfrm>
            <a:off x="564881" y="172487"/>
            <a:ext cx="121761" cy="159173"/>
          </a:xfrm>
          <a:custGeom>
            <a:avLst/>
            <a:gdLst/>
            <a:ahLst/>
            <a:cxnLst/>
            <a:rect l="l" t="t" r="r" b="b"/>
            <a:pathLst>
              <a:path w="112395" h="119379">
                <a:moveTo>
                  <a:pt x="4362" y="30082"/>
                </a:moveTo>
                <a:lnTo>
                  <a:pt x="0" y="24128"/>
                </a:lnTo>
                <a:lnTo>
                  <a:pt x="1246" y="23188"/>
                </a:lnTo>
                <a:lnTo>
                  <a:pt x="5609" y="19741"/>
                </a:lnTo>
                <a:lnTo>
                  <a:pt x="45188" y="3446"/>
                </a:lnTo>
                <a:lnTo>
                  <a:pt x="53913" y="1880"/>
                </a:lnTo>
                <a:lnTo>
                  <a:pt x="59835" y="0"/>
                </a:lnTo>
                <a:lnTo>
                  <a:pt x="97628" y="20994"/>
                </a:lnTo>
                <a:lnTo>
                  <a:pt x="30229" y="20994"/>
                </a:lnTo>
                <a:lnTo>
                  <a:pt x="22813" y="21313"/>
                </a:lnTo>
                <a:lnTo>
                  <a:pt x="17646" y="22365"/>
                </a:lnTo>
                <a:lnTo>
                  <a:pt x="12304" y="25004"/>
                </a:lnTo>
                <a:lnTo>
                  <a:pt x="4362" y="30082"/>
                </a:lnTo>
                <a:close/>
              </a:path>
              <a:path w="112395" h="119379">
                <a:moveTo>
                  <a:pt x="74793" y="119388"/>
                </a:moveTo>
                <a:lnTo>
                  <a:pt x="71989" y="118134"/>
                </a:lnTo>
                <a:lnTo>
                  <a:pt x="74170" y="105287"/>
                </a:lnTo>
                <a:lnTo>
                  <a:pt x="75728" y="93066"/>
                </a:lnTo>
                <a:lnTo>
                  <a:pt x="77491" y="81922"/>
                </a:lnTo>
                <a:lnTo>
                  <a:pt x="79546" y="68546"/>
                </a:lnTo>
                <a:lnTo>
                  <a:pt x="79848" y="54817"/>
                </a:lnTo>
                <a:lnTo>
                  <a:pt x="76352" y="42616"/>
                </a:lnTo>
                <a:lnTo>
                  <a:pt x="67611" y="33068"/>
                </a:lnTo>
                <a:lnTo>
                  <a:pt x="55043" y="26165"/>
                </a:lnTo>
                <a:lnTo>
                  <a:pt x="41599" y="22081"/>
                </a:lnTo>
                <a:lnTo>
                  <a:pt x="30229" y="20994"/>
                </a:lnTo>
                <a:lnTo>
                  <a:pt x="97628" y="20994"/>
                </a:lnTo>
                <a:lnTo>
                  <a:pt x="101624" y="24206"/>
                </a:lnTo>
                <a:lnTo>
                  <a:pt x="109619" y="36505"/>
                </a:lnTo>
                <a:lnTo>
                  <a:pt x="112356" y="47864"/>
                </a:lnTo>
                <a:lnTo>
                  <a:pt x="111879" y="57343"/>
                </a:lnTo>
                <a:lnTo>
                  <a:pt x="110248" y="64482"/>
                </a:lnTo>
                <a:lnTo>
                  <a:pt x="105841" y="73325"/>
                </a:lnTo>
                <a:lnTo>
                  <a:pt x="95182" y="89687"/>
                </a:lnTo>
                <a:lnTo>
                  <a:pt x="74793" y="119388"/>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15" name="object 15"/>
          <p:cNvSpPr/>
          <p:nvPr/>
        </p:nvSpPr>
        <p:spPr>
          <a:xfrm>
            <a:off x="647597" y="186743"/>
            <a:ext cx="108003" cy="155785"/>
          </a:xfrm>
          <a:custGeom>
            <a:avLst/>
            <a:gdLst/>
            <a:ahLst/>
            <a:cxnLst/>
            <a:rect l="l" t="t" r="r" b="b"/>
            <a:pathLst>
              <a:path w="99695" h="116839">
                <a:moveTo>
                  <a:pt x="55589" y="116724"/>
                </a:moveTo>
                <a:lnTo>
                  <a:pt x="36145" y="115647"/>
                </a:lnTo>
                <a:lnTo>
                  <a:pt x="311" y="112807"/>
                </a:lnTo>
                <a:lnTo>
                  <a:pt x="0" y="109360"/>
                </a:lnTo>
                <a:lnTo>
                  <a:pt x="12154" y="105287"/>
                </a:lnTo>
                <a:lnTo>
                  <a:pt x="23373" y="100273"/>
                </a:lnTo>
                <a:lnTo>
                  <a:pt x="46395" y="91460"/>
                </a:lnTo>
                <a:lnTo>
                  <a:pt x="58476" y="84894"/>
                </a:lnTo>
                <a:lnTo>
                  <a:pt x="67314" y="75831"/>
                </a:lnTo>
                <a:lnTo>
                  <a:pt x="71098" y="63400"/>
                </a:lnTo>
                <a:lnTo>
                  <a:pt x="70703" y="49000"/>
                </a:lnTo>
                <a:lnTo>
                  <a:pt x="50281" y="11226"/>
                </a:lnTo>
                <a:lnTo>
                  <a:pt x="42071" y="6893"/>
                </a:lnTo>
                <a:lnTo>
                  <a:pt x="44876" y="0"/>
                </a:lnTo>
                <a:lnTo>
                  <a:pt x="85389" y="29141"/>
                </a:lnTo>
                <a:lnTo>
                  <a:pt x="90999" y="35722"/>
                </a:lnTo>
                <a:lnTo>
                  <a:pt x="95673" y="40109"/>
                </a:lnTo>
                <a:lnTo>
                  <a:pt x="97855" y="45749"/>
                </a:lnTo>
                <a:lnTo>
                  <a:pt x="98790" y="51390"/>
                </a:lnTo>
                <a:lnTo>
                  <a:pt x="99101" y="57970"/>
                </a:lnTo>
                <a:lnTo>
                  <a:pt x="98790" y="69251"/>
                </a:lnTo>
                <a:lnTo>
                  <a:pt x="80690" y="109747"/>
                </a:lnTo>
                <a:lnTo>
                  <a:pt x="65391" y="116156"/>
                </a:lnTo>
                <a:lnTo>
                  <a:pt x="55589" y="116724"/>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16" name="object 16"/>
          <p:cNvSpPr/>
          <p:nvPr/>
        </p:nvSpPr>
        <p:spPr>
          <a:xfrm>
            <a:off x="645199" y="318299"/>
            <a:ext cx="130704" cy="119380"/>
          </a:xfrm>
          <a:custGeom>
            <a:avLst/>
            <a:gdLst/>
            <a:ahLst/>
            <a:cxnLst/>
            <a:rect l="l" t="t" r="r" b="b"/>
            <a:pathLst>
              <a:path w="120650" h="89535">
                <a:moveTo>
                  <a:pt x="111675" y="57657"/>
                </a:moveTo>
                <a:lnTo>
                  <a:pt x="65133" y="57657"/>
                </a:lnTo>
                <a:lnTo>
                  <a:pt x="77662" y="54592"/>
                </a:lnTo>
                <a:lnTo>
                  <a:pt x="89869" y="47003"/>
                </a:lnTo>
                <a:lnTo>
                  <a:pt x="112327" y="10350"/>
                </a:lnTo>
                <a:lnTo>
                  <a:pt x="111879" y="940"/>
                </a:lnTo>
                <a:lnTo>
                  <a:pt x="119358" y="0"/>
                </a:lnTo>
                <a:lnTo>
                  <a:pt x="119670" y="1880"/>
                </a:lnTo>
                <a:lnTo>
                  <a:pt x="120293" y="7520"/>
                </a:lnTo>
                <a:lnTo>
                  <a:pt x="120332" y="14350"/>
                </a:lnTo>
                <a:lnTo>
                  <a:pt x="119436" y="25264"/>
                </a:lnTo>
                <a:lnTo>
                  <a:pt x="117488" y="37881"/>
                </a:lnTo>
                <a:lnTo>
                  <a:pt x="114372" y="49823"/>
                </a:lnTo>
                <a:lnTo>
                  <a:pt x="111675" y="57657"/>
                </a:lnTo>
                <a:close/>
              </a:path>
              <a:path w="120650" h="89535">
                <a:moveTo>
                  <a:pt x="53991" y="89423"/>
                </a:moveTo>
                <a:lnTo>
                  <a:pt x="15445" y="50401"/>
                </a:lnTo>
                <a:lnTo>
                  <a:pt x="0" y="17861"/>
                </a:lnTo>
                <a:lnTo>
                  <a:pt x="2493" y="15667"/>
                </a:lnTo>
                <a:lnTo>
                  <a:pt x="12465" y="24128"/>
                </a:lnTo>
                <a:lnTo>
                  <a:pt x="22126" y="31648"/>
                </a:lnTo>
                <a:lnTo>
                  <a:pt x="41292" y="47238"/>
                </a:lnTo>
                <a:lnTo>
                  <a:pt x="52979" y="54474"/>
                </a:lnTo>
                <a:lnTo>
                  <a:pt x="65133" y="57657"/>
                </a:lnTo>
                <a:lnTo>
                  <a:pt x="111675" y="57657"/>
                </a:lnTo>
                <a:lnTo>
                  <a:pt x="111567" y="57970"/>
                </a:lnTo>
                <a:lnTo>
                  <a:pt x="68561" y="88605"/>
                </a:lnTo>
                <a:lnTo>
                  <a:pt x="53991" y="89423"/>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17" name="object 17"/>
          <p:cNvSpPr/>
          <p:nvPr/>
        </p:nvSpPr>
        <p:spPr>
          <a:xfrm>
            <a:off x="34" y="24"/>
            <a:ext cx="9905999" cy="6857999"/>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smtClean="0">
              <a:solidFill>
                <a:prstClr val="black"/>
              </a:solidFill>
              <a:latin typeface="Calibri"/>
            </a:endParaRPr>
          </a:p>
        </p:txBody>
      </p:sp>
      <p:sp>
        <p:nvSpPr>
          <p:cNvPr id="18" name="object 18"/>
          <p:cNvSpPr/>
          <p:nvPr/>
        </p:nvSpPr>
        <p:spPr>
          <a:xfrm>
            <a:off x="0" y="0"/>
            <a:ext cx="9906000" cy="6858000"/>
          </a:xfrm>
          <a:custGeom>
            <a:avLst/>
            <a:gdLst/>
            <a:ahLst/>
            <a:cxnLst/>
            <a:rect l="l" t="t" r="r" b="b"/>
            <a:pathLst>
              <a:path w="9144000" h="5143500">
                <a:moveTo>
                  <a:pt x="0" y="5143500"/>
                </a:moveTo>
                <a:lnTo>
                  <a:pt x="9144000" y="5143500"/>
                </a:lnTo>
                <a:lnTo>
                  <a:pt x="9144000" y="0"/>
                </a:lnTo>
                <a:lnTo>
                  <a:pt x="0" y="0"/>
                </a:lnTo>
                <a:lnTo>
                  <a:pt x="0" y="5143500"/>
                </a:lnTo>
                <a:close/>
              </a:path>
            </a:pathLst>
          </a:custGeom>
          <a:solidFill>
            <a:srgbClr val="113F7C">
              <a:alpha val="49018"/>
            </a:srgbClr>
          </a:solidFill>
        </p:spPr>
        <p:txBody>
          <a:bodyPr wrap="square" lIns="0" tIns="0" rIns="0" bIns="0" rtlCol="0"/>
          <a:lstStyle/>
          <a:p>
            <a:endParaRPr smtClean="0">
              <a:solidFill>
                <a:prstClr val="black"/>
              </a:solidFill>
              <a:latin typeface="Calibri"/>
            </a:endParaRPr>
          </a:p>
        </p:txBody>
      </p:sp>
      <p:sp>
        <p:nvSpPr>
          <p:cNvPr id="19" name="object 19"/>
          <p:cNvSpPr/>
          <p:nvPr/>
        </p:nvSpPr>
        <p:spPr>
          <a:xfrm>
            <a:off x="0" y="0"/>
            <a:ext cx="9906000" cy="6858000"/>
          </a:xfrm>
          <a:custGeom>
            <a:avLst/>
            <a:gdLst/>
            <a:ahLst/>
            <a:cxnLst/>
            <a:rect l="l" t="t" r="r" b="b"/>
            <a:pathLst>
              <a:path w="9144000" h="5143500">
                <a:moveTo>
                  <a:pt x="0" y="0"/>
                </a:moveTo>
                <a:lnTo>
                  <a:pt x="9144000" y="0"/>
                </a:lnTo>
                <a:lnTo>
                  <a:pt x="9144000" y="5143500"/>
                </a:lnTo>
                <a:lnTo>
                  <a:pt x="0" y="5143500"/>
                </a:lnTo>
                <a:lnTo>
                  <a:pt x="0" y="0"/>
                </a:lnTo>
                <a:close/>
              </a:path>
            </a:pathLst>
          </a:custGeom>
          <a:ln w="9525">
            <a:solidFill>
              <a:srgbClr val="4A7EBB"/>
            </a:solidFill>
          </a:ln>
        </p:spPr>
        <p:txBody>
          <a:bodyPr wrap="square" lIns="0" tIns="0" rIns="0" bIns="0" rtlCol="0"/>
          <a:lstStyle/>
          <a:p>
            <a:endParaRPr smtClean="0">
              <a:solidFill>
                <a:prstClr val="black"/>
              </a:solidFill>
              <a:latin typeface="Calibri"/>
            </a:endParaRPr>
          </a:p>
        </p:txBody>
      </p:sp>
      <p:sp>
        <p:nvSpPr>
          <p:cNvPr id="20" name="object 20"/>
          <p:cNvSpPr/>
          <p:nvPr/>
        </p:nvSpPr>
        <p:spPr>
          <a:xfrm>
            <a:off x="6241127" y="2396114"/>
            <a:ext cx="3664294" cy="4461933"/>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smtClean="0">
              <a:solidFill>
                <a:prstClr val="black"/>
              </a:solidFill>
              <a:latin typeface="Calibri"/>
            </a:endParaRPr>
          </a:p>
        </p:txBody>
      </p:sp>
      <p:sp>
        <p:nvSpPr>
          <p:cNvPr id="21" name="object 21"/>
          <p:cNvSpPr/>
          <p:nvPr/>
        </p:nvSpPr>
        <p:spPr>
          <a:xfrm>
            <a:off x="1304577" y="751869"/>
            <a:ext cx="390049" cy="127000"/>
          </a:xfrm>
          <a:custGeom>
            <a:avLst/>
            <a:gdLst/>
            <a:ahLst/>
            <a:cxnLst/>
            <a:rect l="l" t="t" r="r" b="b"/>
            <a:pathLst>
              <a:path w="360044" h="95250">
                <a:moveTo>
                  <a:pt x="359718" y="94810"/>
                </a:moveTo>
                <a:lnTo>
                  <a:pt x="0" y="94810"/>
                </a:lnTo>
                <a:lnTo>
                  <a:pt x="0" y="0"/>
                </a:lnTo>
                <a:lnTo>
                  <a:pt x="359718" y="0"/>
                </a:lnTo>
                <a:lnTo>
                  <a:pt x="359718" y="94810"/>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22" name="object 22"/>
          <p:cNvSpPr/>
          <p:nvPr/>
        </p:nvSpPr>
        <p:spPr>
          <a:xfrm>
            <a:off x="1435832" y="878284"/>
            <a:ext cx="128640" cy="386080"/>
          </a:xfrm>
          <a:custGeom>
            <a:avLst/>
            <a:gdLst/>
            <a:ahLst/>
            <a:cxnLst/>
            <a:rect l="l" t="t" r="r" b="b"/>
            <a:pathLst>
              <a:path w="118744" h="289559">
                <a:moveTo>
                  <a:pt x="118315" y="289215"/>
                </a:moveTo>
                <a:lnTo>
                  <a:pt x="0" y="289215"/>
                </a:lnTo>
                <a:lnTo>
                  <a:pt x="0" y="0"/>
                </a:lnTo>
                <a:lnTo>
                  <a:pt x="118315" y="0"/>
                </a:lnTo>
                <a:lnTo>
                  <a:pt x="118315" y="289215"/>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23" name="object 23"/>
          <p:cNvSpPr/>
          <p:nvPr/>
        </p:nvSpPr>
        <p:spPr>
          <a:xfrm>
            <a:off x="1754227" y="751884"/>
            <a:ext cx="407935" cy="512233"/>
          </a:xfrm>
          <a:custGeom>
            <a:avLst/>
            <a:gdLst/>
            <a:ahLst/>
            <a:cxnLst/>
            <a:rect l="l" t="t" r="r" b="b"/>
            <a:pathLst>
              <a:path w="376555" h="384175">
                <a:moveTo>
                  <a:pt x="118315" y="384025"/>
                </a:moveTo>
                <a:lnTo>
                  <a:pt x="0" y="384025"/>
                </a:lnTo>
                <a:lnTo>
                  <a:pt x="0" y="0"/>
                </a:lnTo>
                <a:lnTo>
                  <a:pt x="196557" y="0"/>
                </a:lnTo>
                <a:lnTo>
                  <a:pt x="222289" y="553"/>
                </a:lnTo>
                <a:lnTo>
                  <a:pt x="264451" y="5252"/>
                </a:lnTo>
                <a:lnTo>
                  <a:pt x="306404" y="22505"/>
                </a:lnTo>
                <a:lnTo>
                  <a:pt x="334791" y="57549"/>
                </a:lnTo>
                <a:lnTo>
                  <a:pt x="341206" y="77571"/>
                </a:lnTo>
                <a:lnTo>
                  <a:pt x="118315" y="77571"/>
                </a:lnTo>
                <a:lnTo>
                  <a:pt x="118315" y="155142"/>
                </a:lnTo>
                <a:lnTo>
                  <a:pt x="334350" y="155142"/>
                </a:lnTo>
                <a:lnTo>
                  <a:pt x="331093" y="161846"/>
                </a:lnTo>
                <a:lnTo>
                  <a:pt x="305331" y="191473"/>
                </a:lnTo>
                <a:lnTo>
                  <a:pt x="265033" y="210911"/>
                </a:lnTo>
                <a:lnTo>
                  <a:pt x="252852" y="214517"/>
                </a:lnTo>
                <a:lnTo>
                  <a:pt x="262319" y="217959"/>
                </a:lnTo>
                <a:lnTo>
                  <a:pt x="270623" y="221221"/>
                </a:lnTo>
                <a:lnTo>
                  <a:pt x="277675" y="224483"/>
                </a:lnTo>
                <a:lnTo>
                  <a:pt x="283385" y="227925"/>
                </a:lnTo>
                <a:lnTo>
                  <a:pt x="118315" y="227925"/>
                </a:lnTo>
                <a:lnTo>
                  <a:pt x="118315" y="384025"/>
                </a:lnTo>
                <a:close/>
              </a:path>
              <a:path w="376555" h="384175">
                <a:moveTo>
                  <a:pt x="334350" y="155142"/>
                </a:moveTo>
                <a:lnTo>
                  <a:pt x="167932" y="155142"/>
                </a:lnTo>
                <a:lnTo>
                  <a:pt x="173120" y="154798"/>
                </a:lnTo>
                <a:lnTo>
                  <a:pt x="180097" y="153825"/>
                </a:lnTo>
                <a:lnTo>
                  <a:pt x="223273" y="131200"/>
                </a:lnTo>
                <a:lnTo>
                  <a:pt x="226136" y="124496"/>
                </a:lnTo>
                <a:lnTo>
                  <a:pt x="226136" y="115877"/>
                </a:lnTo>
                <a:lnTo>
                  <a:pt x="207142" y="82823"/>
                </a:lnTo>
                <a:lnTo>
                  <a:pt x="169840" y="77571"/>
                </a:lnTo>
                <a:lnTo>
                  <a:pt x="341206" y="77571"/>
                </a:lnTo>
                <a:lnTo>
                  <a:pt x="343378" y="88494"/>
                </a:lnTo>
                <a:lnTo>
                  <a:pt x="344452" y="106301"/>
                </a:lnTo>
                <a:lnTo>
                  <a:pt x="343706" y="121579"/>
                </a:lnTo>
                <a:lnTo>
                  <a:pt x="341351" y="135869"/>
                </a:lnTo>
                <a:lnTo>
                  <a:pt x="337206" y="149261"/>
                </a:lnTo>
                <a:lnTo>
                  <a:pt x="334350" y="155142"/>
                </a:lnTo>
                <a:close/>
              </a:path>
              <a:path w="376555" h="384175">
                <a:moveTo>
                  <a:pt x="375939" y="384025"/>
                </a:moveTo>
                <a:lnTo>
                  <a:pt x="242356" y="384025"/>
                </a:lnTo>
                <a:lnTo>
                  <a:pt x="179382" y="266231"/>
                </a:lnTo>
                <a:lnTo>
                  <a:pt x="173269" y="255802"/>
                </a:lnTo>
                <a:lnTo>
                  <a:pt x="143839" y="230079"/>
                </a:lnTo>
                <a:lnTo>
                  <a:pt x="128811" y="227925"/>
                </a:lnTo>
                <a:lnTo>
                  <a:pt x="283385" y="227925"/>
                </a:lnTo>
                <a:lnTo>
                  <a:pt x="312368" y="261802"/>
                </a:lnTo>
                <a:lnTo>
                  <a:pt x="318689" y="271977"/>
                </a:lnTo>
                <a:lnTo>
                  <a:pt x="375939" y="384025"/>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24" name="object 24"/>
          <p:cNvSpPr/>
          <p:nvPr/>
        </p:nvSpPr>
        <p:spPr>
          <a:xfrm>
            <a:off x="2206942" y="751884"/>
            <a:ext cx="129328" cy="512233"/>
          </a:xfrm>
          <a:custGeom>
            <a:avLst/>
            <a:gdLst/>
            <a:ahLst/>
            <a:cxnLst/>
            <a:rect l="l" t="t" r="r" b="b"/>
            <a:pathLst>
              <a:path w="119380" h="384175">
                <a:moveTo>
                  <a:pt x="0" y="0"/>
                </a:moveTo>
                <a:lnTo>
                  <a:pt x="119270" y="0"/>
                </a:lnTo>
                <a:lnTo>
                  <a:pt x="119270" y="384025"/>
                </a:lnTo>
                <a:lnTo>
                  <a:pt x="0" y="384025"/>
                </a:lnTo>
                <a:lnTo>
                  <a:pt x="0" y="0"/>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25" name="object 25"/>
          <p:cNvSpPr/>
          <p:nvPr/>
        </p:nvSpPr>
        <p:spPr>
          <a:xfrm>
            <a:off x="2428152" y="751876"/>
            <a:ext cx="396928" cy="521547"/>
          </a:xfrm>
          <a:custGeom>
            <a:avLst/>
            <a:gdLst/>
            <a:ahLst/>
            <a:cxnLst/>
            <a:rect l="l" t="t" r="r" b="b"/>
            <a:pathLst>
              <a:path w="366394" h="391159">
                <a:moveTo>
                  <a:pt x="192740" y="390728"/>
                </a:moveTo>
                <a:lnTo>
                  <a:pt x="131674" y="386898"/>
                </a:lnTo>
                <a:lnTo>
                  <a:pt x="88334" y="375989"/>
                </a:lnTo>
                <a:lnTo>
                  <a:pt x="55222" y="356851"/>
                </a:lnTo>
                <a:lnTo>
                  <a:pt x="27670" y="327118"/>
                </a:lnTo>
                <a:lnTo>
                  <a:pt x="10495" y="293046"/>
                </a:lnTo>
                <a:lnTo>
                  <a:pt x="700" y="243217"/>
                </a:lnTo>
                <a:lnTo>
                  <a:pt x="0" y="228882"/>
                </a:lnTo>
                <a:lnTo>
                  <a:pt x="0" y="0"/>
                </a:lnTo>
                <a:lnTo>
                  <a:pt x="117361" y="0"/>
                </a:lnTo>
                <a:lnTo>
                  <a:pt x="117361" y="233671"/>
                </a:lnTo>
                <a:lnTo>
                  <a:pt x="118435" y="248589"/>
                </a:lnTo>
                <a:lnTo>
                  <a:pt x="134536" y="283469"/>
                </a:lnTo>
                <a:lnTo>
                  <a:pt x="183198" y="300708"/>
                </a:lnTo>
                <a:lnTo>
                  <a:pt x="352591" y="300708"/>
                </a:lnTo>
                <a:lnTo>
                  <a:pt x="349610" y="307606"/>
                </a:lnTo>
                <a:lnTo>
                  <a:pt x="322506" y="345718"/>
                </a:lnTo>
                <a:lnTo>
                  <a:pt x="287351" y="372114"/>
                </a:lnTo>
                <a:lnTo>
                  <a:pt x="237347" y="387257"/>
                </a:lnTo>
                <a:lnTo>
                  <a:pt x="216028" y="389846"/>
                </a:lnTo>
                <a:lnTo>
                  <a:pt x="192740" y="390728"/>
                </a:lnTo>
                <a:close/>
              </a:path>
              <a:path w="366394" h="391159">
                <a:moveTo>
                  <a:pt x="352591" y="300708"/>
                </a:moveTo>
                <a:lnTo>
                  <a:pt x="183198" y="300708"/>
                </a:lnTo>
                <a:lnTo>
                  <a:pt x="197496" y="299630"/>
                </a:lnTo>
                <a:lnTo>
                  <a:pt x="210273" y="296398"/>
                </a:lnTo>
                <a:lnTo>
                  <a:pt x="243788" y="262520"/>
                </a:lnTo>
                <a:lnTo>
                  <a:pt x="248081" y="233671"/>
                </a:lnTo>
                <a:lnTo>
                  <a:pt x="248081" y="0"/>
                </a:lnTo>
                <a:lnTo>
                  <a:pt x="366397" y="0"/>
                </a:lnTo>
                <a:lnTo>
                  <a:pt x="366397" y="228882"/>
                </a:lnTo>
                <a:lnTo>
                  <a:pt x="365697" y="245372"/>
                </a:lnTo>
                <a:lnTo>
                  <a:pt x="363654" y="261683"/>
                </a:lnTo>
                <a:lnTo>
                  <a:pt x="360359" y="277634"/>
                </a:lnTo>
                <a:lnTo>
                  <a:pt x="355902" y="293046"/>
                </a:lnTo>
                <a:lnTo>
                  <a:pt x="352591" y="300708"/>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26" name="object 26"/>
          <p:cNvSpPr/>
          <p:nvPr/>
        </p:nvSpPr>
        <p:spPr>
          <a:xfrm>
            <a:off x="2908815" y="751884"/>
            <a:ext cx="465720" cy="512233"/>
          </a:xfrm>
          <a:custGeom>
            <a:avLst/>
            <a:gdLst/>
            <a:ahLst/>
            <a:cxnLst/>
            <a:rect l="l" t="t" r="r" b="b"/>
            <a:pathLst>
              <a:path w="429894" h="384175">
                <a:moveTo>
                  <a:pt x="96370" y="384025"/>
                </a:moveTo>
                <a:lnTo>
                  <a:pt x="0" y="384025"/>
                </a:lnTo>
                <a:lnTo>
                  <a:pt x="0" y="0"/>
                </a:lnTo>
                <a:lnTo>
                  <a:pt x="155528" y="0"/>
                </a:lnTo>
                <a:lnTo>
                  <a:pt x="178561" y="90978"/>
                </a:lnTo>
                <a:lnTo>
                  <a:pt x="96370" y="90978"/>
                </a:lnTo>
                <a:lnTo>
                  <a:pt x="96370" y="384025"/>
                </a:lnTo>
                <a:close/>
              </a:path>
              <a:path w="429894" h="384175">
                <a:moveTo>
                  <a:pt x="296762" y="233671"/>
                </a:moveTo>
                <a:lnTo>
                  <a:pt x="214686" y="233671"/>
                </a:lnTo>
                <a:lnTo>
                  <a:pt x="274798" y="0"/>
                </a:lnTo>
                <a:lnTo>
                  <a:pt x="429372" y="0"/>
                </a:lnTo>
                <a:lnTo>
                  <a:pt x="429372" y="90978"/>
                </a:lnTo>
                <a:lnTo>
                  <a:pt x="333002" y="90978"/>
                </a:lnTo>
                <a:lnTo>
                  <a:pt x="296762" y="233671"/>
                </a:lnTo>
                <a:close/>
              </a:path>
              <a:path w="429894" h="384175">
                <a:moveTo>
                  <a:pt x="258577" y="384025"/>
                </a:moveTo>
                <a:lnTo>
                  <a:pt x="170794" y="384025"/>
                </a:lnTo>
                <a:lnTo>
                  <a:pt x="96370" y="90978"/>
                </a:lnTo>
                <a:lnTo>
                  <a:pt x="178561" y="90978"/>
                </a:lnTo>
                <a:lnTo>
                  <a:pt x="214686" y="233671"/>
                </a:lnTo>
                <a:lnTo>
                  <a:pt x="296762" y="233671"/>
                </a:lnTo>
                <a:lnTo>
                  <a:pt x="258577" y="384025"/>
                </a:lnTo>
                <a:close/>
              </a:path>
              <a:path w="429894" h="384175">
                <a:moveTo>
                  <a:pt x="429372" y="384025"/>
                </a:moveTo>
                <a:lnTo>
                  <a:pt x="333002" y="384025"/>
                </a:lnTo>
                <a:lnTo>
                  <a:pt x="333002" y="90978"/>
                </a:lnTo>
                <a:lnTo>
                  <a:pt x="429372" y="90978"/>
                </a:lnTo>
                <a:lnTo>
                  <a:pt x="429372" y="384025"/>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27" name="object 27"/>
          <p:cNvSpPr/>
          <p:nvPr/>
        </p:nvSpPr>
        <p:spPr>
          <a:xfrm>
            <a:off x="3456654" y="751926"/>
            <a:ext cx="316442" cy="110913"/>
          </a:xfrm>
          <a:custGeom>
            <a:avLst/>
            <a:gdLst/>
            <a:ahLst/>
            <a:cxnLst/>
            <a:rect l="l" t="t" r="r" b="b"/>
            <a:pathLst>
              <a:path w="292100" h="83184">
                <a:moveTo>
                  <a:pt x="0" y="0"/>
                </a:moveTo>
                <a:lnTo>
                  <a:pt x="291973" y="0"/>
                </a:lnTo>
                <a:lnTo>
                  <a:pt x="291973" y="82701"/>
                </a:lnTo>
                <a:lnTo>
                  <a:pt x="0" y="82701"/>
                </a:lnTo>
                <a:lnTo>
                  <a:pt x="0" y="0"/>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28" name="object 28"/>
          <p:cNvSpPr/>
          <p:nvPr/>
        </p:nvSpPr>
        <p:spPr>
          <a:xfrm>
            <a:off x="3456655" y="862143"/>
            <a:ext cx="128640" cy="88900"/>
          </a:xfrm>
          <a:custGeom>
            <a:avLst/>
            <a:gdLst/>
            <a:ahLst/>
            <a:cxnLst/>
            <a:rect l="l" t="t" r="r" b="b"/>
            <a:pathLst>
              <a:path w="118745" h="66675">
                <a:moveTo>
                  <a:pt x="0" y="0"/>
                </a:moveTo>
                <a:lnTo>
                  <a:pt x="118315" y="0"/>
                </a:lnTo>
                <a:lnTo>
                  <a:pt x="118315" y="66161"/>
                </a:lnTo>
                <a:lnTo>
                  <a:pt x="0" y="66161"/>
                </a:lnTo>
                <a:lnTo>
                  <a:pt x="0" y="0"/>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29" name="object 29"/>
          <p:cNvSpPr/>
          <p:nvPr/>
        </p:nvSpPr>
        <p:spPr>
          <a:xfrm>
            <a:off x="3456688" y="950355"/>
            <a:ext cx="289613" cy="104140"/>
          </a:xfrm>
          <a:custGeom>
            <a:avLst/>
            <a:gdLst/>
            <a:ahLst/>
            <a:cxnLst/>
            <a:rect l="l" t="t" r="r" b="b"/>
            <a:pathLst>
              <a:path w="267335" h="78104">
                <a:moveTo>
                  <a:pt x="0" y="0"/>
                </a:moveTo>
                <a:lnTo>
                  <a:pt x="267165" y="0"/>
                </a:lnTo>
                <a:lnTo>
                  <a:pt x="267165" y="77612"/>
                </a:lnTo>
                <a:lnTo>
                  <a:pt x="0" y="77612"/>
                </a:lnTo>
                <a:lnTo>
                  <a:pt x="0" y="0"/>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30" name="object 30"/>
          <p:cNvSpPr/>
          <p:nvPr/>
        </p:nvSpPr>
        <p:spPr>
          <a:xfrm>
            <a:off x="3456655" y="1053839"/>
            <a:ext cx="128640" cy="210820"/>
          </a:xfrm>
          <a:custGeom>
            <a:avLst/>
            <a:gdLst/>
            <a:ahLst/>
            <a:cxnLst/>
            <a:rect l="l" t="t" r="r" b="b"/>
            <a:pathLst>
              <a:path w="118745" h="158115">
                <a:moveTo>
                  <a:pt x="0" y="0"/>
                </a:moveTo>
                <a:lnTo>
                  <a:pt x="118315" y="0"/>
                </a:lnTo>
                <a:lnTo>
                  <a:pt x="118315" y="157768"/>
                </a:lnTo>
                <a:lnTo>
                  <a:pt x="0" y="157768"/>
                </a:lnTo>
                <a:lnTo>
                  <a:pt x="0" y="0"/>
                </a:lnTo>
                <a:close/>
              </a:path>
            </a:pathLst>
          </a:custGeom>
          <a:solidFill>
            <a:srgbClr val="FEFEFE"/>
          </a:solidFill>
        </p:spPr>
        <p:txBody>
          <a:bodyPr wrap="square" lIns="0" tIns="0" rIns="0" bIns="0" rtlCol="0"/>
          <a:lstStyle/>
          <a:p>
            <a:endParaRPr smtClean="0">
              <a:solidFill>
                <a:prstClr val="black"/>
              </a:solidFill>
              <a:latin typeface="Calibri"/>
            </a:endParaRPr>
          </a:p>
        </p:txBody>
      </p:sp>
      <p:sp>
        <p:nvSpPr>
          <p:cNvPr id="31" name="object 31"/>
          <p:cNvSpPr/>
          <p:nvPr/>
        </p:nvSpPr>
        <p:spPr>
          <a:xfrm>
            <a:off x="437692" y="530159"/>
            <a:ext cx="769779" cy="950807"/>
          </a:xfrm>
          <a:custGeom>
            <a:avLst/>
            <a:gdLst/>
            <a:ahLst/>
            <a:cxnLst/>
            <a:rect l="l" t="t" r="r" b="b"/>
            <a:pathLst>
              <a:path w="710565" h="713105">
                <a:moveTo>
                  <a:pt x="249650" y="15938"/>
                </a:moveTo>
                <a:lnTo>
                  <a:pt x="296573" y="4699"/>
                </a:lnTo>
                <a:lnTo>
                  <a:pt x="343480" y="0"/>
                </a:lnTo>
                <a:lnTo>
                  <a:pt x="389837" y="1558"/>
                </a:lnTo>
                <a:lnTo>
                  <a:pt x="435110" y="9093"/>
                </a:lnTo>
                <a:lnTo>
                  <a:pt x="478767" y="22320"/>
                </a:lnTo>
                <a:lnTo>
                  <a:pt x="520274" y="40958"/>
                </a:lnTo>
                <a:lnTo>
                  <a:pt x="559097" y="64723"/>
                </a:lnTo>
                <a:lnTo>
                  <a:pt x="594703" y="93332"/>
                </a:lnTo>
                <a:lnTo>
                  <a:pt x="626558" y="126504"/>
                </a:lnTo>
                <a:lnTo>
                  <a:pt x="654130" y="163956"/>
                </a:lnTo>
                <a:lnTo>
                  <a:pt x="676885" y="205405"/>
                </a:lnTo>
                <a:lnTo>
                  <a:pt x="694289" y="250567"/>
                </a:lnTo>
                <a:lnTo>
                  <a:pt x="705487" y="297663"/>
                </a:lnTo>
                <a:lnTo>
                  <a:pt x="710169" y="344743"/>
                </a:lnTo>
                <a:lnTo>
                  <a:pt x="708616" y="391270"/>
                </a:lnTo>
                <a:lnTo>
                  <a:pt x="701109" y="436710"/>
                </a:lnTo>
                <a:lnTo>
                  <a:pt x="687930" y="480527"/>
                </a:lnTo>
                <a:lnTo>
                  <a:pt x="669361" y="522186"/>
                </a:lnTo>
                <a:lnTo>
                  <a:pt x="645683" y="561152"/>
                </a:lnTo>
                <a:lnTo>
                  <a:pt x="617178" y="596889"/>
                </a:lnTo>
                <a:lnTo>
                  <a:pt x="584128" y="628862"/>
                </a:lnTo>
                <a:lnTo>
                  <a:pt x="546813" y="656535"/>
                </a:lnTo>
                <a:lnTo>
                  <a:pt x="505517" y="679373"/>
                </a:lnTo>
                <a:lnTo>
                  <a:pt x="460519" y="696841"/>
                </a:lnTo>
                <a:lnTo>
                  <a:pt x="413796" y="708081"/>
                </a:lnTo>
                <a:lnTo>
                  <a:pt x="367020" y="712780"/>
                </a:lnTo>
                <a:lnTo>
                  <a:pt x="320735" y="711221"/>
                </a:lnTo>
                <a:lnTo>
                  <a:pt x="275483" y="703687"/>
                </a:lnTo>
                <a:lnTo>
                  <a:pt x="231808" y="690459"/>
                </a:lnTo>
                <a:lnTo>
                  <a:pt x="190253" y="671822"/>
                </a:lnTo>
                <a:lnTo>
                  <a:pt x="151362" y="648057"/>
                </a:lnTo>
                <a:lnTo>
                  <a:pt x="115678" y="619447"/>
                </a:lnTo>
                <a:lnTo>
                  <a:pt x="83745" y="586275"/>
                </a:lnTo>
                <a:lnTo>
                  <a:pt x="56105" y="548824"/>
                </a:lnTo>
                <a:lnTo>
                  <a:pt x="33302" y="507375"/>
                </a:lnTo>
                <a:lnTo>
                  <a:pt x="15880" y="462212"/>
                </a:lnTo>
                <a:lnTo>
                  <a:pt x="4681" y="415116"/>
                </a:lnTo>
                <a:lnTo>
                  <a:pt x="0" y="368037"/>
                </a:lnTo>
                <a:lnTo>
                  <a:pt x="1553" y="321510"/>
                </a:lnTo>
                <a:lnTo>
                  <a:pt x="9060" y="276070"/>
                </a:lnTo>
                <a:lnTo>
                  <a:pt x="22238" y="232252"/>
                </a:lnTo>
                <a:lnTo>
                  <a:pt x="40808" y="190593"/>
                </a:lnTo>
                <a:lnTo>
                  <a:pt x="64485" y="151628"/>
                </a:lnTo>
                <a:lnTo>
                  <a:pt x="92990" y="115891"/>
                </a:lnTo>
                <a:lnTo>
                  <a:pt x="126041" y="83918"/>
                </a:lnTo>
                <a:lnTo>
                  <a:pt x="163355" y="56245"/>
                </a:lnTo>
                <a:lnTo>
                  <a:pt x="204652" y="33407"/>
                </a:lnTo>
                <a:lnTo>
                  <a:pt x="249650" y="15938"/>
                </a:lnTo>
                <a:close/>
              </a:path>
            </a:pathLst>
          </a:custGeom>
          <a:ln w="12426">
            <a:solidFill>
              <a:srgbClr val="FEFEFE"/>
            </a:solidFill>
          </a:ln>
        </p:spPr>
        <p:txBody>
          <a:bodyPr wrap="square" lIns="0" tIns="0" rIns="0" bIns="0" rtlCol="0"/>
          <a:lstStyle/>
          <a:p>
            <a:endParaRPr smtClean="0">
              <a:solidFill>
                <a:prstClr val="black"/>
              </a:solidFill>
              <a:latin typeface="Calibri"/>
            </a:endParaRPr>
          </a:p>
        </p:txBody>
      </p:sp>
      <p:sp>
        <p:nvSpPr>
          <p:cNvPr id="32" name="object 32"/>
          <p:cNvSpPr/>
          <p:nvPr/>
        </p:nvSpPr>
        <p:spPr>
          <a:xfrm>
            <a:off x="539208" y="652284"/>
            <a:ext cx="570971" cy="705273"/>
          </a:xfrm>
          <a:custGeom>
            <a:avLst/>
            <a:gdLst/>
            <a:ahLst/>
            <a:cxnLst/>
            <a:rect l="l" t="t" r="r" b="b"/>
            <a:pathLst>
              <a:path w="527050" h="528955">
                <a:moveTo>
                  <a:pt x="185494" y="11494"/>
                </a:moveTo>
                <a:lnTo>
                  <a:pt x="231841" y="1518"/>
                </a:lnTo>
                <a:lnTo>
                  <a:pt x="278007" y="0"/>
                </a:lnTo>
                <a:lnTo>
                  <a:pt x="323035" y="6458"/>
                </a:lnTo>
                <a:lnTo>
                  <a:pt x="365965" y="20411"/>
                </a:lnTo>
                <a:lnTo>
                  <a:pt x="405841" y="41380"/>
                </a:lnTo>
                <a:lnTo>
                  <a:pt x="441704" y="68883"/>
                </a:lnTo>
                <a:lnTo>
                  <a:pt x="472596" y="102440"/>
                </a:lnTo>
                <a:lnTo>
                  <a:pt x="497559" y="141569"/>
                </a:lnTo>
                <a:lnTo>
                  <a:pt x="515634" y="185790"/>
                </a:lnTo>
                <a:lnTo>
                  <a:pt x="525542" y="232307"/>
                </a:lnTo>
                <a:lnTo>
                  <a:pt x="526977" y="278643"/>
                </a:lnTo>
                <a:lnTo>
                  <a:pt x="520440" y="323836"/>
                </a:lnTo>
                <a:lnTo>
                  <a:pt x="506435" y="366925"/>
                </a:lnTo>
                <a:lnTo>
                  <a:pt x="485465" y="406947"/>
                </a:lnTo>
                <a:lnTo>
                  <a:pt x="458031" y="442942"/>
                </a:lnTo>
                <a:lnTo>
                  <a:pt x="424637" y="473947"/>
                </a:lnTo>
                <a:lnTo>
                  <a:pt x="385784" y="499001"/>
                </a:lnTo>
                <a:lnTo>
                  <a:pt x="341977" y="517143"/>
                </a:lnTo>
                <a:lnTo>
                  <a:pt x="295630" y="527119"/>
                </a:lnTo>
                <a:lnTo>
                  <a:pt x="249464" y="528638"/>
                </a:lnTo>
                <a:lnTo>
                  <a:pt x="204436" y="522180"/>
                </a:lnTo>
                <a:lnTo>
                  <a:pt x="161505" y="508226"/>
                </a:lnTo>
                <a:lnTo>
                  <a:pt x="121630" y="487257"/>
                </a:lnTo>
                <a:lnTo>
                  <a:pt x="85767" y="459754"/>
                </a:lnTo>
                <a:lnTo>
                  <a:pt x="54875" y="426198"/>
                </a:lnTo>
                <a:lnTo>
                  <a:pt x="29912" y="387069"/>
                </a:lnTo>
                <a:lnTo>
                  <a:pt x="11837" y="342848"/>
                </a:lnTo>
                <a:lnTo>
                  <a:pt x="1646" y="296330"/>
                </a:lnTo>
                <a:lnTo>
                  <a:pt x="0" y="249994"/>
                </a:lnTo>
                <a:lnTo>
                  <a:pt x="6395" y="204801"/>
                </a:lnTo>
                <a:lnTo>
                  <a:pt x="20329" y="161713"/>
                </a:lnTo>
                <a:lnTo>
                  <a:pt x="41299" y="121690"/>
                </a:lnTo>
                <a:lnTo>
                  <a:pt x="68804" y="85696"/>
                </a:lnTo>
                <a:lnTo>
                  <a:pt x="102339" y="54690"/>
                </a:lnTo>
                <a:lnTo>
                  <a:pt x="141404" y="29636"/>
                </a:lnTo>
                <a:lnTo>
                  <a:pt x="185494" y="11494"/>
                </a:lnTo>
                <a:close/>
              </a:path>
            </a:pathLst>
          </a:custGeom>
          <a:ln w="12426">
            <a:solidFill>
              <a:srgbClr val="FEFEFE"/>
            </a:solidFill>
          </a:ln>
        </p:spPr>
        <p:txBody>
          <a:bodyPr wrap="square" lIns="0" tIns="0" rIns="0" bIns="0" rtlCol="0"/>
          <a:lstStyle/>
          <a:p>
            <a:endParaRPr smtClean="0">
              <a:solidFill>
                <a:prstClr val="black"/>
              </a:solidFill>
              <a:latin typeface="Calibri"/>
            </a:endParaRPr>
          </a:p>
        </p:txBody>
      </p:sp>
      <p:sp>
        <p:nvSpPr>
          <p:cNvPr id="33" name="object 33"/>
          <p:cNvSpPr/>
          <p:nvPr/>
        </p:nvSpPr>
        <p:spPr>
          <a:xfrm>
            <a:off x="915917" y="1300935"/>
            <a:ext cx="372163" cy="91440"/>
          </a:xfrm>
          <a:custGeom>
            <a:avLst/>
            <a:gdLst/>
            <a:ahLst/>
            <a:cxnLst/>
            <a:rect l="l" t="t" r="r" b="b"/>
            <a:pathLst>
              <a:path w="343534" h="68580">
                <a:moveTo>
                  <a:pt x="201600" y="13295"/>
                </a:moveTo>
                <a:lnTo>
                  <a:pt x="200373" y="0"/>
                </a:lnTo>
                <a:lnTo>
                  <a:pt x="281477" y="0"/>
                </a:lnTo>
                <a:lnTo>
                  <a:pt x="282359" y="9149"/>
                </a:lnTo>
                <a:lnTo>
                  <a:pt x="232638" y="11953"/>
                </a:lnTo>
                <a:lnTo>
                  <a:pt x="201600" y="13295"/>
                </a:lnTo>
                <a:close/>
              </a:path>
              <a:path w="343534" h="68580">
                <a:moveTo>
                  <a:pt x="282936" y="15131"/>
                </a:moveTo>
                <a:lnTo>
                  <a:pt x="282359" y="9149"/>
                </a:lnTo>
                <a:lnTo>
                  <a:pt x="286504" y="8916"/>
                </a:lnTo>
                <a:lnTo>
                  <a:pt x="341589" y="4788"/>
                </a:lnTo>
                <a:lnTo>
                  <a:pt x="343498" y="13407"/>
                </a:lnTo>
                <a:lnTo>
                  <a:pt x="303423" y="13407"/>
                </a:lnTo>
                <a:lnTo>
                  <a:pt x="282936" y="15131"/>
                </a:lnTo>
                <a:close/>
              </a:path>
              <a:path w="343534" h="68580">
                <a:moveTo>
                  <a:pt x="0" y="32560"/>
                </a:moveTo>
                <a:lnTo>
                  <a:pt x="21945" y="20111"/>
                </a:lnTo>
                <a:lnTo>
                  <a:pt x="201600" y="13295"/>
                </a:lnTo>
                <a:lnTo>
                  <a:pt x="202344" y="21360"/>
                </a:lnTo>
                <a:lnTo>
                  <a:pt x="0" y="32560"/>
                </a:lnTo>
                <a:close/>
              </a:path>
              <a:path w="343534" h="68580">
                <a:moveTo>
                  <a:pt x="283594" y="21954"/>
                </a:moveTo>
                <a:lnTo>
                  <a:pt x="282954" y="15320"/>
                </a:lnTo>
                <a:lnTo>
                  <a:pt x="303423" y="13407"/>
                </a:lnTo>
                <a:lnTo>
                  <a:pt x="343498" y="13407"/>
                </a:lnTo>
                <a:lnTo>
                  <a:pt x="295751" y="19727"/>
                </a:lnTo>
                <a:lnTo>
                  <a:pt x="283594" y="21954"/>
                </a:lnTo>
                <a:close/>
              </a:path>
              <a:path w="343534" h="68580">
                <a:moveTo>
                  <a:pt x="202999" y="28456"/>
                </a:moveTo>
                <a:lnTo>
                  <a:pt x="202344" y="21360"/>
                </a:lnTo>
                <a:lnTo>
                  <a:pt x="250997" y="17818"/>
                </a:lnTo>
                <a:lnTo>
                  <a:pt x="282936" y="15131"/>
                </a:lnTo>
                <a:lnTo>
                  <a:pt x="282954" y="15320"/>
                </a:lnTo>
                <a:lnTo>
                  <a:pt x="261648" y="17312"/>
                </a:lnTo>
                <a:lnTo>
                  <a:pt x="218979" y="24540"/>
                </a:lnTo>
                <a:lnTo>
                  <a:pt x="202999" y="28456"/>
                </a:lnTo>
                <a:close/>
              </a:path>
              <a:path w="343534" h="68580">
                <a:moveTo>
                  <a:pt x="205144" y="51714"/>
                </a:moveTo>
                <a:lnTo>
                  <a:pt x="203960" y="38878"/>
                </a:lnTo>
                <a:lnTo>
                  <a:pt x="248692" y="28346"/>
                </a:lnTo>
                <a:lnTo>
                  <a:pt x="283594" y="21954"/>
                </a:lnTo>
                <a:lnTo>
                  <a:pt x="284340" y="29687"/>
                </a:lnTo>
                <a:lnTo>
                  <a:pt x="205144" y="51714"/>
                </a:lnTo>
                <a:close/>
              </a:path>
              <a:path w="343534" h="68580">
                <a:moveTo>
                  <a:pt x="111636" y="67994"/>
                </a:moveTo>
                <a:lnTo>
                  <a:pt x="137399" y="47883"/>
                </a:lnTo>
                <a:lnTo>
                  <a:pt x="177026" y="34820"/>
                </a:lnTo>
                <a:lnTo>
                  <a:pt x="202999" y="28456"/>
                </a:lnTo>
                <a:lnTo>
                  <a:pt x="203960" y="38878"/>
                </a:lnTo>
                <a:lnTo>
                  <a:pt x="202320" y="39264"/>
                </a:lnTo>
                <a:lnTo>
                  <a:pt x="156635" y="52480"/>
                </a:lnTo>
                <a:lnTo>
                  <a:pt x="111636" y="67994"/>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34" name="object 34"/>
          <p:cNvSpPr/>
          <p:nvPr/>
        </p:nvSpPr>
        <p:spPr>
          <a:xfrm>
            <a:off x="801145" y="353529"/>
            <a:ext cx="211190" cy="379307"/>
          </a:xfrm>
          <a:custGeom>
            <a:avLst/>
            <a:gdLst/>
            <a:ahLst/>
            <a:cxnLst/>
            <a:rect l="l" t="t" r="r" b="b"/>
            <a:pathLst>
              <a:path w="194944" h="284480">
                <a:moveTo>
                  <a:pt x="33092" y="51203"/>
                </a:moveTo>
                <a:lnTo>
                  <a:pt x="31350" y="48542"/>
                </a:lnTo>
                <a:lnTo>
                  <a:pt x="0" y="2871"/>
                </a:lnTo>
                <a:lnTo>
                  <a:pt x="3338" y="0"/>
                </a:lnTo>
                <a:lnTo>
                  <a:pt x="8916" y="0"/>
                </a:lnTo>
                <a:lnTo>
                  <a:pt x="33515" y="31601"/>
                </a:lnTo>
                <a:lnTo>
                  <a:pt x="26716" y="31601"/>
                </a:lnTo>
                <a:lnTo>
                  <a:pt x="37873" y="47748"/>
                </a:lnTo>
                <a:lnTo>
                  <a:pt x="33092" y="51203"/>
                </a:lnTo>
                <a:close/>
              </a:path>
              <a:path w="194944" h="284480">
                <a:moveTo>
                  <a:pt x="38109" y="47578"/>
                </a:moveTo>
                <a:lnTo>
                  <a:pt x="26716" y="31601"/>
                </a:lnTo>
                <a:lnTo>
                  <a:pt x="33515" y="31601"/>
                </a:lnTo>
                <a:lnTo>
                  <a:pt x="36097" y="34919"/>
                </a:lnTo>
                <a:lnTo>
                  <a:pt x="43544" y="43651"/>
                </a:lnTo>
                <a:lnTo>
                  <a:pt x="38109" y="47578"/>
                </a:lnTo>
                <a:close/>
              </a:path>
              <a:path w="194944" h="284480">
                <a:moveTo>
                  <a:pt x="98142" y="104483"/>
                </a:moveTo>
                <a:lnTo>
                  <a:pt x="67073" y="71241"/>
                </a:lnTo>
                <a:lnTo>
                  <a:pt x="43544" y="43651"/>
                </a:lnTo>
                <a:lnTo>
                  <a:pt x="49616" y="39263"/>
                </a:lnTo>
                <a:lnTo>
                  <a:pt x="108774" y="96723"/>
                </a:lnTo>
                <a:lnTo>
                  <a:pt x="98142" y="104483"/>
                </a:lnTo>
                <a:close/>
              </a:path>
              <a:path w="194944" h="284480">
                <a:moveTo>
                  <a:pt x="83810" y="114945"/>
                </a:moveTo>
                <a:lnTo>
                  <a:pt x="56383" y="74537"/>
                </a:lnTo>
                <a:lnTo>
                  <a:pt x="37873" y="47748"/>
                </a:lnTo>
                <a:lnTo>
                  <a:pt x="38109" y="47578"/>
                </a:lnTo>
                <a:lnTo>
                  <a:pt x="50883" y="65494"/>
                </a:lnTo>
                <a:lnTo>
                  <a:pt x="78360" y="98758"/>
                </a:lnTo>
                <a:lnTo>
                  <a:pt x="89690" y="110653"/>
                </a:lnTo>
                <a:lnTo>
                  <a:pt x="83810" y="114945"/>
                </a:lnTo>
                <a:close/>
              </a:path>
              <a:path w="194944" h="284480">
                <a:moveTo>
                  <a:pt x="66791" y="127368"/>
                </a:moveTo>
                <a:lnTo>
                  <a:pt x="25762" y="56501"/>
                </a:lnTo>
                <a:lnTo>
                  <a:pt x="33092" y="51203"/>
                </a:lnTo>
                <a:lnTo>
                  <a:pt x="60924" y="93708"/>
                </a:lnTo>
                <a:lnTo>
                  <a:pt x="77373" y="119644"/>
                </a:lnTo>
                <a:lnTo>
                  <a:pt x="66791" y="127368"/>
                </a:lnTo>
                <a:close/>
              </a:path>
              <a:path w="194944" h="284480">
                <a:moveTo>
                  <a:pt x="168886" y="170463"/>
                </a:moveTo>
                <a:lnTo>
                  <a:pt x="139307" y="158014"/>
                </a:lnTo>
                <a:lnTo>
                  <a:pt x="108163" y="130047"/>
                </a:lnTo>
                <a:lnTo>
                  <a:pt x="89690" y="110653"/>
                </a:lnTo>
                <a:lnTo>
                  <a:pt x="98142" y="104483"/>
                </a:lnTo>
                <a:lnTo>
                  <a:pt x="99560" y="106001"/>
                </a:lnTo>
                <a:lnTo>
                  <a:pt x="133513" y="139105"/>
                </a:lnTo>
                <a:lnTo>
                  <a:pt x="168886" y="170463"/>
                </a:lnTo>
                <a:close/>
              </a:path>
              <a:path w="194944" h="284480">
                <a:moveTo>
                  <a:pt x="194648" y="284426"/>
                </a:moveTo>
                <a:lnTo>
                  <a:pt x="173657" y="271976"/>
                </a:lnTo>
                <a:lnTo>
                  <a:pt x="145089" y="227502"/>
                </a:lnTo>
                <a:lnTo>
                  <a:pt x="89333" y="138501"/>
                </a:lnTo>
                <a:lnTo>
                  <a:pt x="77373" y="119644"/>
                </a:lnTo>
                <a:lnTo>
                  <a:pt x="83810" y="114945"/>
                </a:lnTo>
                <a:lnTo>
                  <a:pt x="85309" y="117153"/>
                </a:lnTo>
                <a:lnTo>
                  <a:pt x="113545" y="159450"/>
                </a:lnTo>
                <a:lnTo>
                  <a:pt x="141145" y="201428"/>
                </a:lnTo>
                <a:lnTo>
                  <a:pt x="168162" y="243087"/>
                </a:lnTo>
                <a:lnTo>
                  <a:pt x="194648" y="284426"/>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35" name="object 35"/>
          <p:cNvSpPr/>
          <p:nvPr/>
        </p:nvSpPr>
        <p:spPr>
          <a:xfrm>
            <a:off x="368034" y="937023"/>
            <a:ext cx="167852" cy="414020"/>
          </a:xfrm>
          <a:custGeom>
            <a:avLst/>
            <a:gdLst/>
            <a:ahLst/>
            <a:cxnLst/>
            <a:rect l="l" t="t" r="r" b="b"/>
            <a:pathLst>
              <a:path w="154940" h="310515">
                <a:moveTo>
                  <a:pt x="70814" y="183986"/>
                </a:moveTo>
                <a:lnTo>
                  <a:pt x="63821" y="180758"/>
                </a:lnTo>
                <a:lnTo>
                  <a:pt x="64882" y="178552"/>
                </a:lnTo>
                <a:lnTo>
                  <a:pt x="87305" y="132876"/>
                </a:lnTo>
                <a:lnTo>
                  <a:pt x="109728" y="87999"/>
                </a:lnTo>
                <a:lnTo>
                  <a:pt x="132151" y="43760"/>
                </a:lnTo>
                <a:lnTo>
                  <a:pt x="154574" y="0"/>
                </a:lnTo>
                <a:lnTo>
                  <a:pt x="154574" y="23941"/>
                </a:lnTo>
                <a:lnTo>
                  <a:pt x="130110" y="71288"/>
                </a:lnTo>
                <a:lnTo>
                  <a:pt x="80865" y="164599"/>
                </a:lnTo>
                <a:lnTo>
                  <a:pt x="70814" y="183986"/>
                </a:lnTo>
                <a:close/>
              </a:path>
              <a:path w="154940" h="310515">
                <a:moveTo>
                  <a:pt x="57162" y="177684"/>
                </a:moveTo>
                <a:lnTo>
                  <a:pt x="47709" y="173319"/>
                </a:lnTo>
                <a:lnTo>
                  <a:pt x="48089" y="172050"/>
                </a:lnTo>
                <a:lnTo>
                  <a:pt x="59539" y="125906"/>
                </a:lnTo>
                <a:lnTo>
                  <a:pt x="68699" y="79486"/>
                </a:lnTo>
                <a:lnTo>
                  <a:pt x="73470" y="111089"/>
                </a:lnTo>
                <a:lnTo>
                  <a:pt x="64584" y="152134"/>
                </a:lnTo>
                <a:lnTo>
                  <a:pt x="57162" y="177684"/>
                </a:lnTo>
                <a:close/>
              </a:path>
              <a:path w="154940" h="310515">
                <a:moveTo>
                  <a:pt x="22520" y="251416"/>
                </a:moveTo>
                <a:lnTo>
                  <a:pt x="15266" y="248036"/>
                </a:lnTo>
                <a:lnTo>
                  <a:pt x="35303" y="167592"/>
                </a:lnTo>
                <a:lnTo>
                  <a:pt x="47709" y="173319"/>
                </a:lnTo>
                <a:lnTo>
                  <a:pt x="34349" y="217873"/>
                </a:lnTo>
                <a:lnTo>
                  <a:pt x="22520" y="251416"/>
                </a:lnTo>
                <a:close/>
              </a:path>
              <a:path w="154940" h="310515">
                <a:moveTo>
                  <a:pt x="28773" y="254330"/>
                </a:moveTo>
                <a:lnTo>
                  <a:pt x="28559" y="254230"/>
                </a:lnTo>
                <a:lnTo>
                  <a:pt x="37510" y="234583"/>
                </a:lnTo>
                <a:lnTo>
                  <a:pt x="52478" y="193808"/>
                </a:lnTo>
                <a:lnTo>
                  <a:pt x="57162" y="177684"/>
                </a:lnTo>
                <a:lnTo>
                  <a:pt x="63821" y="180758"/>
                </a:lnTo>
                <a:lnTo>
                  <a:pt x="42460" y="225185"/>
                </a:lnTo>
                <a:lnTo>
                  <a:pt x="28773" y="254330"/>
                </a:lnTo>
                <a:close/>
              </a:path>
              <a:path w="154940" h="310515">
                <a:moveTo>
                  <a:pt x="41983" y="260485"/>
                </a:moveTo>
                <a:lnTo>
                  <a:pt x="33953" y="256744"/>
                </a:lnTo>
                <a:lnTo>
                  <a:pt x="56401" y="211786"/>
                </a:lnTo>
                <a:lnTo>
                  <a:pt x="70814" y="183986"/>
                </a:lnTo>
                <a:lnTo>
                  <a:pt x="83012" y="189618"/>
                </a:lnTo>
                <a:lnTo>
                  <a:pt x="41983" y="260485"/>
                </a:lnTo>
                <a:close/>
              </a:path>
              <a:path w="154940" h="310515">
                <a:moveTo>
                  <a:pt x="8587" y="310284"/>
                </a:moveTo>
                <a:lnTo>
                  <a:pt x="0" y="308369"/>
                </a:lnTo>
                <a:lnTo>
                  <a:pt x="18319" y="263328"/>
                </a:lnTo>
                <a:lnTo>
                  <a:pt x="22520" y="251416"/>
                </a:lnTo>
                <a:lnTo>
                  <a:pt x="28559" y="254230"/>
                </a:lnTo>
                <a:lnTo>
                  <a:pt x="20037" y="272935"/>
                </a:lnTo>
                <a:lnTo>
                  <a:pt x="26217" y="272935"/>
                </a:lnTo>
                <a:lnTo>
                  <a:pt x="8587" y="310284"/>
                </a:lnTo>
                <a:close/>
              </a:path>
              <a:path w="154940" h="310515">
                <a:moveTo>
                  <a:pt x="26217" y="272935"/>
                </a:moveTo>
                <a:lnTo>
                  <a:pt x="20037" y="272935"/>
                </a:lnTo>
                <a:lnTo>
                  <a:pt x="28773" y="254330"/>
                </a:lnTo>
                <a:lnTo>
                  <a:pt x="33953" y="256744"/>
                </a:lnTo>
                <a:lnTo>
                  <a:pt x="32255" y="260144"/>
                </a:lnTo>
                <a:lnTo>
                  <a:pt x="26217" y="272935"/>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36" name="object 36"/>
          <p:cNvSpPr/>
          <p:nvPr/>
        </p:nvSpPr>
        <p:spPr>
          <a:xfrm>
            <a:off x="687503" y="1021343"/>
            <a:ext cx="373539" cy="484293"/>
          </a:xfrm>
          <a:custGeom>
            <a:avLst/>
            <a:gdLst/>
            <a:ahLst/>
            <a:cxnLst/>
            <a:rect l="l" t="t" r="r" b="b"/>
            <a:pathLst>
              <a:path w="344805" h="363219">
                <a:moveTo>
                  <a:pt x="156407" y="362687"/>
                </a:moveTo>
                <a:lnTo>
                  <a:pt x="115662" y="349908"/>
                </a:lnTo>
                <a:lnTo>
                  <a:pt x="79165" y="328480"/>
                </a:lnTo>
                <a:lnTo>
                  <a:pt x="32739" y="290891"/>
                </a:lnTo>
                <a:lnTo>
                  <a:pt x="8319" y="253303"/>
                </a:lnTo>
                <a:lnTo>
                  <a:pt x="0" y="218587"/>
                </a:lnTo>
                <a:lnTo>
                  <a:pt x="1878" y="189618"/>
                </a:lnTo>
                <a:lnTo>
                  <a:pt x="6858" y="167801"/>
                </a:lnTo>
                <a:lnTo>
                  <a:pt x="20246" y="140777"/>
                </a:lnTo>
                <a:lnTo>
                  <a:pt x="52598" y="90769"/>
                </a:lnTo>
                <a:lnTo>
                  <a:pt x="114469" y="0"/>
                </a:lnTo>
                <a:lnTo>
                  <a:pt x="124011" y="3830"/>
                </a:lnTo>
                <a:lnTo>
                  <a:pt x="122892" y="10549"/>
                </a:lnTo>
                <a:lnTo>
                  <a:pt x="120075" y="28131"/>
                </a:lnTo>
                <a:lnTo>
                  <a:pt x="116362" y="52716"/>
                </a:lnTo>
                <a:lnTo>
                  <a:pt x="112561" y="80444"/>
                </a:lnTo>
                <a:lnTo>
                  <a:pt x="107149" y="114097"/>
                </a:lnTo>
                <a:lnTo>
                  <a:pt x="100753" y="155022"/>
                </a:lnTo>
                <a:lnTo>
                  <a:pt x="99545" y="197204"/>
                </a:lnTo>
                <a:lnTo>
                  <a:pt x="109698" y="234628"/>
                </a:lnTo>
                <a:lnTo>
                  <a:pt x="136877" y="263673"/>
                </a:lnTo>
                <a:lnTo>
                  <a:pt x="175416" y="284547"/>
                </a:lnTo>
                <a:lnTo>
                  <a:pt x="216639" y="296982"/>
                </a:lnTo>
                <a:lnTo>
                  <a:pt x="251868" y="300708"/>
                </a:lnTo>
                <a:lnTo>
                  <a:pt x="331497" y="300708"/>
                </a:lnTo>
                <a:lnTo>
                  <a:pt x="326293" y="304538"/>
                </a:lnTo>
                <a:lnTo>
                  <a:pt x="277869" y="330156"/>
                </a:lnTo>
                <a:lnTo>
                  <a:pt x="241492" y="344401"/>
                </a:lnTo>
                <a:lnTo>
                  <a:pt x="171122" y="361041"/>
                </a:lnTo>
                <a:lnTo>
                  <a:pt x="156407" y="362687"/>
                </a:lnTo>
                <a:close/>
              </a:path>
              <a:path w="344805" h="363219">
                <a:moveTo>
                  <a:pt x="331497" y="300708"/>
                </a:moveTo>
                <a:lnTo>
                  <a:pt x="251868" y="300708"/>
                </a:lnTo>
                <a:lnTo>
                  <a:pt x="274559" y="299735"/>
                </a:lnTo>
                <a:lnTo>
                  <a:pt x="290273" y="296518"/>
                </a:lnTo>
                <a:lnTo>
                  <a:pt x="306345" y="288452"/>
                </a:lnTo>
                <a:lnTo>
                  <a:pt x="330109" y="272935"/>
                </a:lnTo>
                <a:lnTo>
                  <a:pt x="344422" y="291131"/>
                </a:lnTo>
                <a:lnTo>
                  <a:pt x="340605" y="294004"/>
                </a:lnTo>
                <a:lnTo>
                  <a:pt x="331497" y="300708"/>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37" name="object 37"/>
          <p:cNvSpPr/>
          <p:nvPr/>
        </p:nvSpPr>
        <p:spPr>
          <a:xfrm>
            <a:off x="479290" y="988782"/>
            <a:ext cx="328136" cy="475827"/>
          </a:xfrm>
          <a:custGeom>
            <a:avLst/>
            <a:gdLst/>
            <a:ahLst/>
            <a:cxnLst/>
            <a:rect l="l" t="t" r="r" b="b"/>
            <a:pathLst>
              <a:path w="302895" h="356869">
                <a:moveTo>
                  <a:pt x="165427" y="356731"/>
                </a:moveTo>
                <a:lnTo>
                  <a:pt x="125651" y="337697"/>
                </a:lnTo>
                <a:lnTo>
                  <a:pt x="67685" y="294243"/>
                </a:lnTo>
                <a:lnTo>
                  <a:pt x="29116" y="253677"/>
                </a:lnTo>
                <a:lnTo>
                  <a:pt x="3220" y="216912"/>
                </a:lnTo>
                <a:lnTo>
                  <a:pt x="0" y="168430"/>
                </a:lnTo>
                <a:lnTo>
                  <a:pt x="357" y="145086"/>
                </a:lnTo>
                <a:lnTo>
                  <a:pt x="9273" y="86115"/>
                </a:lnTo>
                <a:lnTo>
                  <a:pt x="29459" y="46087"/>
                </a:lnTo>
                <a:lnTo>
                  <a:pt x="81461" y="8140"/>
                </a:lnTo>
                <a:lnTo>
                  <a:pt x="132509" y="0"/>
                </a:lnTo>
                <a:lnTo>
                  <a:pt x="191756" y="3291"/>
                </a:lnTo>
                <a:lnTo>
                  <a:pt x="300918" y="11970"/>
                </a:lnTo>
                <a:lnTo>
                  <a:pt x="302826" y="21547"/>
                </a:lnTo>
                <a:lnTo>
                  <a:pt x="296460" y="23881"/>
                </a:lnTo>
                <a:lnTo>
                  <a:pt x="279807" y="30166"/>
                </a:lnTo>
                <a:lnTo>
                  <a:pt x="256535" y="39324"/>
                </a:lnTo>
                <a:lnTo>
                  <a:pt x="230310" y="50277"/>
                </a:lnTo>
                <a:lnTo>
                  <a:pt x="160299" y="77212"/>
                </a:lnTo>
                <a:lnTo>
                  <a:pt x="123638" y="97278"/>
                </a:lnTo>
                <a:lnTo>
                  <a:pt x="96728" y="124975"/>
                </a:lnTo>
                <a:lnTo>
                  <a:pt x="85129" y="162968"/>
                </a:lnTo>
                <a:lnTo>
                  <a:pt x="86232" y="206976"/>
                </a:lnTo>
                <a:lnTo>
                  <a:pt x="95923" y="249008"/>
                </a:lnTo>
                <a:lnTo>
                  <a:pt x="122892" y="300244"/>
                </a:lnTo>
                <a:lnTo>
                  <a:pt x="174015" y="335662"/>
                </a:lnTo>
                <a:lnTo>
                  <a:pt x="165427" y="356731"/>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38" name="object 38"/>
          <p:cNvSpPr/>
          <p:nvPr/>
        </p:nvSpPr>
        <p:spPr>
          <a:xfrm>
            <a:off x="415295" y="697774"/>
            <a:ext cx="399680" cy="364913"/>
          </a:xfrm>
          <a:custGeom>
            <a:avLst/>
            <a:gdLst/>
            <a:ahLst/>
            <a:cxnLst/>
            <a:rect l="l" t="t" r="r" b="b"/>
            <a:pathLst>
              <a:path w="368934" h="273684">
                <a:moveTo>
                  <a:pt x="2176" y="273294"/>
                </a:moveTo>
                <a:lnTo>
                  <a:pt x="2176" y="267548"/>
                </a:lnTo>
                <a:lnTo>
                  <a:pt x="268" y="250310"/>
                </a:lnTo>
                <a:lnTo>
                  <a:pt x="0" y="229301"/>
                </a:lnTo>
                <a:lnTo>
                  <a:pt x="8050" y="157117"/>
                </a:lnTo>
                <a:lnTo>
                  <a:pt x="23749" y="103009"/>
                </a:lnTo>
                <a:lnTo>
                  <a:pt x="43205" y="62607"/>
                </a:lnTo>
                <a:lnTo>
                  <a:pt x="82385" y="35538"/>
                </a:lnTo>
                <a:lnTo>
                  <a:pt x="158256" y="2498"/>
                </a:lnTo>
                <a:lnTo>
                  <a:pt x="203146" y="0"/>
                </a:lnTo>
                <a:lnTo>
                  <a:pt x="237481" y="9890"/>
                </a:lnTo>
                <a:lnTo>
                  <a:pt x="261708" y="25258"/>
                </a:lnTo>
                <a:lnTo>
                  <a:pt x="277869" y="40671"/>
                </a:lnTo>
                <a:lnTo>
                  <a:pt x="294388" y="65959"/>
                </a:lnTo>
                <a:lnTo>
                  <a:pt x="310093" y="97083"/>
                </a:lnTo>
                <a:lnTo>
                  <a:pt x="168200" y="97083"/>
                </a:lnTo>
                <a:lnTo>
                  <a:pt x="129840" y="106435"/>
                </a:lnTo>
                <a:lnTo>
                  <a:pt x="92464" y="129524"/>
                </a:lnTo>
                <a:lnTo>
                  <a:pt x="60991" y="158898"/>
                </a:lnTo>
                <a:lnTo>
                  <a:pt x="30458" y="207799"/>
                </a:lnTo>
                <a:lnTo>
                  <a:pt x="24644" y="241646"/>
                </a:lnTo>
                <a:lnTo>
                  <a:pt x="26030" y="270421"/>
                </a:lnTo>
                <a:lnTo>
                  <a:pt x="2176" y="273294"/>
                </a:lnTo>
                <a:close/>
              </a:path>
              <a:path w="368934" h="273684">
                <a:moveTo>
                  <a:pt x="360941" y="225411"/>
                </a:moveTo>
                <a:lnTo>
                  <a:pt x="355693" y="221012"/>
                </a:lnTo>
                <a:lnTo>
                  <a:pt x="341858" y="209609"/>
                </a:lnTo>
                <a:lnTo>
                  <a:pt x="322297" y="193898"/>
                </a:lnTo>
                <a:lnTo>
                  <a:pt x="299874" y="176570"/>
                </a:lnTo>
                <a:lnTo>
                  <a:pt x="273933" y="154992"/>
                </a:lnTo>
                <a:lnTo>
                  <a:pt x="241909" y="128926"/>
                </a:lnTo>
                <a:lnTo>
                  <a:pt x="205949" y="106810"/>
                </a:lnTo>
                <a:lnTo>
                  <a:pt x="168200" y="97083"/>
                </a:lnTo>
                <a:lnTo>
                  <a:pt x="310093" y="97083"/>
                </a:lnTo>
                <a:lnTo>
                  <a:pt x="321283" y="119259"/>
                </a:lnTo>
                <a:lnTo>
                  <a:pt x="368574" y="218707"/>
                </a:lnTo>
                <a:lnTo>
                  <a:pt x="360941" y="225411"/>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39" name="object 39"/>
          <p:cNvSpPr/>
          <p:nvPr/>
        </p:nvSpPr>
        <p:spPr>
          <a:xfrm>
            <a:off x="580974" y="508389"/>
            <a:ext cx="372851" cy="484293"/>
          </a:xfrm>
          <a:custGeom>
            <a:avLst/>
            <a:gdLst/>
            <a:ahLst/>
            <a:cxnLst/>
            <a:rect l="l" t="t" r="r" b="b"/>
            <a:pathLst>
              <a:path w="344169" h="363220">
                <a:moveTo>
                  <a:pt x="13358" y="89751"/>
                </a:moveTo>
                <a:lnTo>
                  <a:pt x="0" y="71555"/>
                </a:lnTo>
                <a:lnTo>
                  <a:pt x="3816" y="68682"/>
                </a:lnTo>
                <a:lnTo>
                  <a:pt x="17174" y="58148"/>
                </a:lnTo>
                <a:lnTo>
                  <a:pt x="66314" y="32530"/>
                </a:lnTo>
                <a:lnTo>
                  <a:pt x="102512" y="18285"/>
                </a:lnTo>
                <a:lnTo>
                  <a:pt x="173060" y="1645"/>
                </a:lnTo>
                <a:lnTo>
                  <a:pt x="187597" y="0"/>
                </a:lnTo>
                <a:lnTo>
                  <a:pt x="201327" y="688"/>
                </a:lnTo>
                <a:lnTo>
                  <a:pt x="244667" y="22101"/>
                </a:lnTo>
                <a:lnTo>
                  <a:pt x="298913" y="61979"/>
                </a:lnTo>
                <a:lnTo>
                  <a:pt x="92553" y="61979"/>
                </a:lnTo>
                <a:lnTo>
                  <a:pt x="69847" y="62951"/>
                </a:lnTo>
                <a:lnTo>
                  <a:pt x="54029" y="66168"/>
                </a:lnTo>
                <a:lnTo>
                  <a:pt x="37674" y="74234"/>
                </a:lnTo>
                <a:lnTo>
                  <a:pt x="13358" y="89751"/>
                </a:lnTo>
                <a:close/>
              </a:path>
              <a:path w="344169" h="363220">
                <a:moveTo>
                  <a:pt x="228998" y="362687"/>
                </a:moveTo>
                <a:lnTo>
                  <a:pt x="220411" y="358856"/>
                </a:lnTo>
                <a:lnTo>
                  <a:pt x="221529" y="352137"/>
                </a:lnTo>
                <a:lnTo>
                  <a:pt x="224347" y="334555"/>
                </a:lnTo>
                <a:lnTo>
                  <a:pt x="228059" y="309970"/>
                </a:lnTo>
                <a:lnTo>
                  <a:pt x="231861" y="282242"/>
                </a:lnTo>
                <a:lnTo>
                  <a:pt x="237258" y="248185"/>
                </a:lnTo>
                <a:lnTo>
                  <a:pt x="243549" y="207305"/>
                </a:lnTo>
                <a:lnTo>
                  <a:pt x="244473" y="165347"/>
                </a:lnTo>
                <a:lnTo>
                  <a:pt x="233769" y="128058"/>
                </a:lnTo>
                <a:lnTo>
                  <a:pt x="207008" y="98879"/>
                </a:lnTo>
                <a:lnTo>
                  <a:pt x="168528" y="77780"/>
                </a:lnTo>
                <a:lnTo>
                  <a:pt x="127365" y="65301"/>
                </a:lnTo>
                <a:lnTo>
                  <a:pt x="92553" y="61979"/>
                </a:lnTo>
                <a:lnTo>
                  <a:pt x="298913" y="61979"/>
                </a:lnTo>
                <a:lnTo>
                  <a:pt x="311145" y="71795"/>
                </a:lnTo>
                <a:lnTo>
                  <a:pt x="335626" y="109383"/>
                </a:lnTo>
                <a:lnTo>
                  <a:pt x="344004" y="144099"/>
                </a:lnTo>
                <a:lnTo>
                  <a:pt x="342543" y="173068"/>
                </a:lnTo>
                <a:lnTo>
                  <a:pt x="337549" y="194885"/>
                </a:lnTo>
                <a:lnTo>
                  <a:pt x="324056" y="221909"/>
                </a:lnTo>
                <a:lnTo>
                  <a:pt x="291421" y="271918"/>
                </a:lnTo>
                <a:lnTo>
                  <a:pt x="228998" y="362687"/>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40" name="object 40"/>
          <p:cNvSpPr/>
          <p:nvPr/>
        </p:nvSpPr>
        <p:spPr>
          <a:xfrm>
            <a:off x="834229" y="548889"/>
            <a:ext cx="328136" cy="475827"/>
          </a:xfrm>
          <a:custGeom>
            <a:avLst/>
            <a:gdLst/>
            <a:ahLst/>
            <a:cxnLst/>
            <a:rect l="l" t="t" r="r" b="b"/>
            <a:pathLst>
              <a:path w="302894" h="356870">
                <a:moveTo>
                  <a:pt x="170198" y="356731"/>
                </a:moveTo>
                <a:lnTo>
                  <a:pt x="110667" y="353439"/>
                </a:lnTo>
                <a:lnTo>
                  <a:pt x="954" y="344760"/>
                </a:lnTo>
                <a:lnTo>
                  <a:pt x="0" y="334226"/>
                </a:lnTo>
                <a:lnTo>
                  <a:pt x="6351" y="332041"/>
                </a:lnTo>
                <a:lnTo>
                  <a:pt x="22899" y="326086"/>
                </a:lnTo>
                <a:lnTo>
                  <a:pt x="45889" y="317257"/>
                </a:lnTo>
                <a:lnTo>
                  <a:pt x="71562" y="306454"/>
                </a:lnTo>
                <a:lnTo>
                  <a:pt x="142050" y="279519"/>
                </a:lnTo>
                <a:lnTo>
                  <a:pt x="179039" y="259453"/>
                </a:lnTo>
                <a:lnTo>
                  <a:pt x="206098" y="231755"/>
                </a:lnTo>
                <a:lnTo>
                  <a:pt x="217682" y="193763"/>
                </a:lnTo>
                <a:lnTo>
                  <a:pt x="216475" y="149755"/>
                </a:lnTo>
                <a:lnTo>
                  <a:pt x="206501" y="107722"/>
                </a:lnTo>
                <a:lnTo>
                  <a:pt x="179531" y="56487"/>
                </a:lnTo>
                <a:lnTo>
                  <a:pt x="128811" y="21068"/>
                </a:lnTo>
                <a:lnTo>
                  <a:pt x="137399" y="0"/>
                </a:lnTo>
                <a:lnTo>
                  <a:pt x="176639" y="19033"/>
                </a:lnTo>
                <a:lnTo>
                  <a:pt x="234604" y="62487"/>
                </a:lnTo>
                <a:lnTo>
                  <a:pt x="273710" y="103054"/>
                </a:lnTo>
                <a:lnTo>
                  <a:pt x="299606" y="139819"/>
                </a:lnTo>
                <a:lnTo>
                  <a:pt x="302826" y="188301"/>
                </a:lnTo>
                <a:lnTo>
                  <a:pt x="302469" y="211644"/>
                </a:lnTo>
                <a:lnTo>
                  <a:pt x="293419" y="270616"/>
                </a:lnTo>
                <a:lnTo>
                  <a:pt x="273009" y="310643"/>
                </a:lnTo>
                <a:lnTo>
                  <a:pt x="221365" y="348591"/>
                </a:lnTo>
                <a:lnTo>
                  <a:pt x="200209" y="354995"/>
                </a:lnTo>
                <a:lnTo>
                  <a:pt x="170198" y="356731"/>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41" name="object 41"/>
          <p:cNvSpPr/>
          <p:nvPr/>
        </p:nvSpPr>
        <p:spPr>
          <a:xfrm>
            <a:off x="826994" y="951123"/>
            <a:ext cx="399680" cy="364913"/>
          </a:xfrm>
          <a:custGeom>
            <a:avLst/>
            <a:gdLst/>
            <a:ahLst/>
            <a:cxnLst/>
            <a:rect l="l" t="t" r="r" b="b"/>
            <a:pathLst>
              <a:path w="368934" h="273684">
                <a:moveTo>
                  <a:pt x="342297" y="176211"/>
                </a:moveTo>
                <a:lnTo>
                  <a:pt x="199419" y="176211"/>
                </a:lnTo>
                <a:lnTo>
                  <a:pt x="237779" y="166843"/>
                </a:lnTo>
                <a:lnTo>
                  <a:pt x="275156" y="143650"/>
                </a:lnTo>
                <a:lnTo>
                  <a:pt x="306628" y="113992"/>
                </a:lnTo>
                <a:lnTo>
                  <a:pt x="337713" y="65091"/>
                </a:lnTo>
                <a:lnTo>
                  <a:pt x="343915" y="31633"/>
                </a:lnTo>
                <a:lnTo>
                  <a:pt x="342543" y="2873"/>
                </a:lnTo>
                <a:lnTo>
                  <a:pt x="365443" y="0"/>
                </a:lnTo>
                <a:lnTo>
                  <a:pt x="366397" y="5746"/>
                </a:lnTo>
                <a:lnTo>
                  <a:pt x="368306" y="22984"/>
                </a:lnTo>
                <a:lnTo>
                  <a:pt x="368425" y="43858"/>
                </a:lnTo>
                <a:lnTo>
                  <a:pt x="365682" y="77212"/>
                </a:lnTo>
                <a:lnTo>
                  <a:pt x="359718" y="115773"/>
                </a:lnTo>
                <a:lnTo>
                  <a:pt x="350177" y="152269"/>
                </a:lnTo>
                <a:lnTo>
                  <a:pt x="344422" y="169881"/>
                </a:lnTo>
                <a:lnTo>
                  <a:pt x="342297" y="176211"/>
                </a:lnTo>
                <a:close/>
              </a:path>
              <a:path w="368934" h="273684">
                <a:moveTo>
                  <a:pt x="165308" y="273294"/>
                </a:moveTo>
                <a:lnTo>
                  <a:pt x="106866" y="248036"/>
                </a:lnTo>
                <a:lnTo>
                  <a:pt x="74186" y="207335"/>
                </a:lnTo>
                <a:lnTo>
                  <a:pt x="47290" y="154035"/>
                </a:lnTo>
                <a:lnTo>
                  <a:pt x="0" y="54587"/>
                </a:lnTo>
                <a:lnTo>
                  <a:pt x="7633" y="47883"/>
                </a:lnTo>
                <a:lnTo>
                  <a:pt x="12866" y="52282"/>
                </a:lnTo>
                <a:lnTo>
                  <a:pt x="26597" y="63684"/>
                </a:lnTo>
                <a:lnTo>
                  <a:pt x="45874" y="79396"/>
                </a:lnTo>
                <a:lnTo>
                  <a:pt x="67745" y="96724"/>
                </a:lnTo>
                <a:lnTo>
                  <a:pt x="126426" y="144368"/>
                </a:lnTo>
                <a:lnTo>
                  <a:pt x="162207" y="166484"/>
                </a:lnTo>
                <a:lnTo>
                  <a:pt x="199419" y="176211"/>
                </a:lnTo>
                <a:lnTo>
                  <a:pt x="342297" y="176211"/>
                </a:lnTo>
                <a:lnTo>
                  <a:pt x="339204" y="185428"/>
                </a:lnTo>
                <a:lnTo>
                  <a:pt x="314500" y="219231"/>
                </a:lnTo>
                <a:lnTo>
                  <a:pt x="265256" y="248993"/>
                </a:lnTo>
                <a:lnTo>
                  <a:pt x="209915" y="270795"/>
                </a:lnTo>
                <a:lnTo>
                  <a:pt x="165308" y="273294"/>
                </a:lnTo>
                <a:close/>
              </a:path>
            </a:pathLst>
          </a:custGeom>
          <a:solidFill>
            <a:srgbClr val="FDFDFD"/>
          </a:solidFill>
        </p:spPr>
        <p:txBody>
          <a:bodyPr wrap="square" lIns="0" tIns="0" rIns="0" bIns="0" rtlCol="0"/>
          <a:lstStyle/>
          <a:p>
            <a:endParaRPr smtClean="0">
              <a:solidFill>
                <a:prstClr val="black"/>
              </a:solidFill>
              <a:latin typeface="Calibri"/>
            </a:endParaRPr>
          </a:p>
        </p:txBody>
      </p:sp>
      <p:sp>
        <p:nvSpPr>
          <p:cNvPr id="42" name="object 42"/>
          <p:cNvSpPr txBox="1"/>
          <p:nvPr/>
        </p:nvSpPr>
        <p:spPr>
          <a:xfrm>
            <a:off x="4429500" y="554398"/>
            <a:ext cx="2298330" cy="861774"/>
          </a:xfrm>
          <a:prstGeom prst="rect">
            <a:avLst/>
          </a:prstGeom>
        </p:spPr>
        <p:txBody>
          <a:bodyPr vert="horz" wrap="square" lIns="0" tIns="0" rIns="0" bIns="0" rtlCol="0">
            <a:spAutoFit/>
          </a:bodyPr>
          <a:lstStyle/>
          <a:p>
            <a:pPr marL="14890" marR="5957"/>
            <a:r>
              <a:rPr sz="1400" spc="-12" dirty="0">
                <a:solidFill>
                  <a:srgbClr val="EAE5DF"/>
                </a:solidFill>
                <a:latin typeface="Arial"/>
                <a:cs typeface="Arial"/>
              </a:rPr>
              <a:t>Canada’s </a:t>
            </a:r>
            <a:r>
              <a:rPr sz="1400" spc="-6" dirty="0">
                <a:solidFill>
                  <a:srgbClr val="EAE5DF"/>
                </a:solidFill>
                <a:latin typeface="Arial"/>
                <a:cs typeface="Arial"/>
              </a:rPr>
              <a:t>national laboratory  </a:t>
            </a:r>
            <a:r>
              <a:rPr sz="1400" dirty="0">
                <a:solidFill>
                  <a:srgbClr val="EAE5DF"/>
                </a:solidFill>
                <a:latin typeface="Arial"/>
                <a:cs typeface="Arial"/>
              </a:rPr>
              <a:t>for </a:t>
            </a:r>
            <a:r>
              <a:rPr sz="1400" spc="-6" dirty="0">
                <a:solidFill>
                  <a:srgbClr val="EAE5DF"/>
                </a:solidFill>
                <a:latin typeface="Arial"/>
                <a:cs typeface="Arial"/>
              </a:rPr>
              <a:t>particle and nuclear physics  and accelerator-based</a:t>
            </a:r>
            <a:r>
              <a:rPr sz="1400" spc="-82" dirty="0">
                <a:solidFill>
                  <a:srgbClr val="EAE5DF"/>
                </a:solidFill>
                <a:latin typeface="Arial"/>
                <a:cs typeface="Arial"/>
              </a:rPr>
              <a:t> </a:t>
            </a:r>
            <a:r>
              <a:rPr sz="1400" spc="-6" dirty="0">
                <a:solidFill>
                  <a:srgbClr val="EAE5DF"/>
                </a:solidFill>
                <a:latin typeface="Arial"/>
                <a:cs typeface="Arial"/>
              </a:rPr>
              <a:t>science</a:t>
            </a:r>
            <a:endParaRPr sz="1400">
              <a:solidFill>
                <a:prstClr val="black"/>
              </a:solidFill>
              <a:latin typeface="Arial"/>
              <a:cs typeface="Arial"/>
            </a:endParaRPr>
          </a:p>
        </p:txBody>
      </p:sp>
      <p:sp>
        <p:nvSpPr>
          <p:cNvPr id="43" name="object 43"/>
          <p:cNvSpPr/>
          <p:nvPr/>
        </p:nvSpPr>
        <p:spPr>
          <a:xfrm>
            <a:off x="4059817" y="164607"/>
            <a:ext cx="100710" cy="1582927"/>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smtClean="0">
              <a:solidFill>
                <a:prstClr val="black"/>
              </a:solidFill>
              <a:latin typeface="Calibri"/>
            </a:endParaRPr>
          </a:p>
        </p:txBody>
      </p:sp>
      <p:sp>
        <p:nvSpPr>
          <p:cNvPr id="44" name="object 44"/>
          <p:cNvSpPr/>
          <p:nvPr/>
        </p:nvSpPr>
        <p:spPr>
          <a:xfrm>
            <a:off x="4110302" y="194740"/>
            <a:ext cx="0" cy="1468967"/>
          </a:xfrm>
          <a:custGeom>
            <a:avLst/>
            <a:gdLst/>
            <a:ahLst/>
            <a:cxnLst/>
            <a:rect l="l" t="t" r="r" b="b"/>
            <a:pathLst>
              <a:path h="1101725">
                <a:moveTo>
                  <a:pt x="0" y="0"/>
                </a:moveTo>
                <a:lnTo>
                  <a:pt x="0" y="1101725"/>
                </a:lnTo>
              </a:path>
            </a:pathLst>
          </a:custGeom>
          <a:ln w="6350">
            <a:solidFill>
              <a:srgbClr val="FFFFFF"/>
            </a:solidFill>
          </a:ln>
        </p:spPr>
        <p:txBody>
          <a:bodyPr wrap="square" lIns="0" tIns="0" rIns="0" bIns="0" rtlCol="0"/>
          <a:lstStyle/>
          <a:p>
            <a:endParaRPr smtClean="0">
              <a:solidFill>
                <a:prstClr val="black"/>
              </a:solidFill>
              <a:latin typeface="Calibri"/>
            </a:endParaRPr>
          </a:p>
        </p:txBody>
      </p:sp>
      <p:sp>
        <p:nvSpPr>
          <p:cNvPr id="45" name="object 45"/>
          <p:cNvSpPr txBox="1">
            <a:spLocks noGrp="1"/>
          </p:cNvSpPr>
          <p:nvPr>
            <p:ph type="title"/>
          </p:nvPr>
        </p:nvSpPr>
        <p:spPr>
          <a:xfrm>
            <a:off x="1521334" y="2008347"/>
            <a:ext cx="3733324" cy="1169551"/>
          </a:xfrm>
          <a:prstGeom prst="rect">
            <a:avLst/>
          </a:prstGeom>
        </p:spPr>
        <p:txBody>
          <a:bodyPr vert="horz" wrap="square" lIns="0" tIns="0" rIns="0" bIns="0" rtlCol="0">
            <a:spAutoFit/>
          </a:bodyPr>
          <a:lstStyle/>
          <a:p>
            <a:pPr marL="14890"/>
            <a:r>
              <a:rPr sz="3800" spc="-12" dirty="0">
                <a:latin typeface="Calibri"/>
                <a:cs typeface="Calibri"/>
              </a:rPr>
              <a:t>Report </a:t>
            </a:r>
            <a:r>
              <a:rPr sz="3800" spc="-18" dirty="0">
                <a:latin typeface="Calibri"/>
                <a:cs typeface="Calibri"/>
              </a:rPr>
              <a:t>from</a:t>
            </a:r>
            <a:r>
              <a:rPr sz="3800" spc="-82" dirty="0">
                <a:latin typeface="Calibri"/>
                <a:cs typeface="Calibri"/>
              </a:rPr>
              <a:t> </a:t>
            </a:r>
            <a:r>
              <a:rPr sz="3800" spc="-6" dirty="0">
                <a:latin typeface="Calibri"/>
                <a:cs typeface="Calibri"/>
              </a:rPr>
              <a:t>TRIUMF</a:t>
            </a:r>
            <a:endParaRPr sz="3800">
              <a:latin typeface="Calibri"/>
              <a:cs typeface="Calibri"/>
            </a:endParaRPr>
          </a:p>
        </p:txBody>
      </p:sp>
      <p:sp>
        <p:nvSpPr>
          <p:cNvPr id="46" name="object 46"/>
          <p:cNvSpPr txBox="1"/>
          <p:nvPr/>
        </p:nvSpPr>
        <p:spPr>
          <a:xfrm>
            <a:off x="2526966" y="2894248"/>
            <a:ext cx="2728965" cy="1776512"/>
          </a:xfrm>
          <a:prstGeom prst="rect">
            <a:avLst/>
          </a:prstGeom>
        </p:spPr>
        <p:txBody>
          <a:bodyPr vert="horz" wrap="square" lIns="0" tIns="0" rIns="0" bIns="0" rtlCol="0">
            <a:spAutoFit/>
          </a:bodyPr>
          <a:lstStyle/>
          <a:p>
            <a:pPr marL="14890" indent="517323"/>
            <a:r>
              <a:rPr sz="2300" dirty="0">
                <a:solidFill>
                  <a:srgbClr val="FFFFFF"/>
                </a:solidFill>
                <a:latin typeface="Calibri"/>
                <a:cs typeface="Calibri"/>
              </a:rPr>
              <a:t>Bob </a:t>
            </a:r>
            <a:r>
              <a:rPr sz="2300" spc="-18" dirty="0">
                <a:solidFill>
                  <a:srgbClr val="FFFFFF"/>
                </a:solidFill>
                <a:latin typeface="Calibri"/>
                <a:cs typeface="Calibri"/>
              </a:rPr>
              <a:t>Laxdal,</a:t>
            </a:r>
            <a:r>
              <a:rPr sz="2300" spc="-70" dirty="0">
                <a:solidFill>
                  <a:srgbClr val="FFFFFF"/>
                </a:solidFill>
                <a:latin typeface="Calibri"/>
                <a:cs typeface="Calibri"/>
              </a:rPr>
              <a:t> </a:t>
            </a:r>
            <a:r>
              <a:rPr sz="2300" spc="-6" dirty="0">
                <a:solidFill>
                  <a:srgbClr val="FFFFFF"/>
                </a:solidFill>
                <a:latin typeface="Calibri"/>
                <a:cs typeface="Calibri"/>
              </a:rPr>
              <a:t>TRIUMF</a:t>
            </a:r>
            <a:endParaRPr sz="2300">
              <a:solidFill>
                <a:prstClr val="black"/>
              </a:solidFill>
              <a:latin typeface="Calibri"/>
              <a:cs typeface="Calibri"/>
            </a:endParaRPr>
          </a:p>
          <a:p>
            <a:pPr>
              <a:spcBef>
                <a:spcPts val="47"/>
              </a:spcBef>
            </a:pPr>
            <a:endParaRPr sz="2300">
              <a:solidFill>
                <a:prstClr val="black"/>
              </a:solidFill>
              <a:latin typeface="Times New Roman"/>
              <a:cs typeface="Times New Roman"/>
            </a:endParaRPr>
          </a:p>
          <a:p>
            <a:pPr marL="14890">
              <a:spcBef>
                <a:spcPts val="6"/>
              </a:spcBef>
            </a:pPr>
            <a:r>
              <a:rPr sz="2300" spc="-6" dirty="0">
                <a:solidFill>
                  <a:srgbClr val="FFFFFF"/>
                </a:solidFill>
                <a:latin typeface="Calibri"/>
                <a:cs typeface="Calibri"/>
              </a:rPr>
              <a:t>LCWS2016, </a:t>
            </a:r>
            <a:r>
              <a:rPr sz="2300" dirty="0">
                <a:solidFill>
                  <a:srgbClr val="FFFFFF"/>
                </a:solidFill>
                <a:latin typeface="Calibri"/>
                <a:cs typeface="Calibri"/>
              </a:rPr>
              <a:t>Dec. 6,</a:t>
            </a:r>
            <a:r>
              <a:rPr sz="2300" spc="-164" dirty="0">
                <a:solidFill>
                  <a:srgbClr val="FFFFFF"/>
                </a:solidFill>
                <a:latin typeface="Calibri"/>
                <a:cs typeface="Calibri"/>
              </a:rPr>
              <a:t> </a:t>
            </a:r>
            <a:r>
              <a:rPr sz="2300" dirty="0">
                <a:solidFill>
                  <a:srgbClr val="FFFFFF"/>
                </a:solidFill>
                <a:latin typeface="Calibri"/>
                <a:cs typeface="Calibri"/>
              </a:rPr>
              <a:t>2016</a:t>
            </a:r>
            <a:endParaRPr sz="2300">
              <a:solidFill>
                <a:prstClr val="black"/>
              </a:solidFill>
              <a:latin typeface="Calibri"/>
              <a:cs typeface="Calibri"/>
            </a:endParaRPr>
          </a:p>
        </p:txBody>
      </p:sp>
    </p:spTree>
    <p:extLst>
      <p:ext uri="{BB962C8B-B14F-4D97-AF65-F5344CB8AC3E}">
        <p14:creationId xmlns:p14="http://schemas.microsoft.com/office/powerpoint/2010/main" val="393073310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728779" y="2094526"/>
            <a:ext cx="5412019" cy="4380324"/>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3" name="object 3"/>
          <p:cNvSpPr txBox="1">
            <a:spLocks noGrp="1"/>
          </p:cNvSpPr>
          <p:nvPr>
            <p:ph type="title"/>
          </p:nvPr>
        </p:nvSpPr>
        <p:spPr>
          <a:xfrm>
            <a:off x="2912943" y="90002"/>
            <a:ext cx="6747775" cy="707886"/>
          </a:xfrm>
          <a:prstGeom prst="rect">
            <a:avLst/>
          </a:prstGeom>
        </p:spPr>
        <p:txBody>
          <a:bodyPr vert="horz" wrap="square" lIns="0" tIns="0" rIns="0" bIns="0" rtlCol="0">
            <a:spAutoFit/>
          </a:bodyPr>
          <a:lstStyle/>
          <a:p>
            <a:pPr marL="14897"/>
            <a:r>
              <a:rPr dirty="0"/>
              <a:t>Fundamental studies - </a:t>
            </a:r>
            <a:r>
              <a:rPr spc="-6" dirty="0"/>
              <a:t>field </a:t>
            </a:r>
            <a:r>
              <a:rPr dirty="0"/>
              <a:t>of </a:t>
            </a:r>
            <a:r>
              <a:rPr spc="-6" dirty="0"/>
              <a:t>first flux entry with</a:t>
            </a:r>
            <a:r>
              <a:rPr spc="-176" dirty="0"/>
              <a:t> </a:t>
            </a:r>
            <a:r>
              <a:rPr spc="-6" dirty="0"/>
              <a:t>muSR</a:t>
            </a:r>
          </a:p>
        </p:txBody>
      </p:sp>
      <p:sp>
        <p:nvSpPr>
          <p:cNvPr id="4" name="object 4"/>
          <p:cNvSpPr txBox="1"/>
          <p:nvPr/>
        </p:nvSpPr>
        <p:spPr>
          <a:xfrm>
            <a:off x="465375" y="770937"/>
            <a:ext cx="8945668" cy="830997"/>
          </a:xfrm>
          <a:prstGeom prst="rect">
            <a:avLst/>
          </a:prstGeom>
        </p:spPr>
        <p:txBody>
          <a:bodyPr vert="horz" wrap="square" lIns="0" tIns="0" rIns="0" bIns="0" rtlCol="0">
            <a:spAutoFit/>
          </a:bodyPr>
          <a:lstStyle/>
          <a:p>
            <a:pPr marL="14897" defTabSz="536235"/>
            <a:r>
              <a:rPr b="1" i="1" spc="-6" dirty="0">
                <a:solidFill>
                  <a:prstClr val="black"/>
                </a:solidFill>
                <a:latin typeface="Calibri-BoldItalic"/>
                <a:cs typeface="Calibri-BoldItalic"/>
              </a:rPr>
              <a:t>Findings: Baking at 120C </a:t>
            </a:r>
            <a:r>
              <a:rPr b="1" i="1" dirty="0">
                <a:solidFill>
                  <a:prstClr val="black"/>
                </a:solidFill>
                <a:latin typeface="Calibri-BoldItalic"/>
                <a:cs typeface="Calibri-BoldItalic"/>
              </a:rPr>
              <a:t>in </a:t>
            </a:r>
            <a:r>
              <a:rPr b="1" i="1" spc="-6" dirty="0">
                <a:solidFill>
                  <a:prstClr val="black"/>
                </a:solidFill>
                <a:latin typeface="Calibri-BoldItalic"/>
                <a:cs typeface="Calibri-BoldItalic"/>
              </a:rPr>
              <a:t>vacuum can enhance the field of </a:t>
            </a:r>
            <a:r>
              <a:rPr b="1" i="1" spc="-12" dirty="0">
                <a:solidFill>
                  <a:prstClr val="black"/>
                </a:solidFill>
                <a:latin typeface="Calibri-BoldItalic"/>
                <a:cs typeface="Calibri-BoldItalic"/>
              </a:rPr>
              <a:t>first </a:t>
            </a:r>
            <a:r>
              <a:rPr b="1" i="1" spc="-6" dirty="0">
                <a:solidFill>
                  <a:prstClr val="black"/>
                </a:solidFill>
                <a:latin typeface="Calibri-BoldItalic"/>
                <a:cs typeface="Calibri-BoldItalic"/>
              </a:rPr>
              <a:t>flux</a:t>
            </a:r>
            <a:r>
              <a:rPr b="1" i="1" spc="194" dirty="0">
                <a:solidFill>
                  <a:prstClr val="black"/>
                </a:solidFill>
                <a:latin typeface="Calibri-BoldItalic"/>
                <a:cs typeface="Calibri-BoldItalic"/>
              </a:rPr>
              <a:t> </a:t>
            </a:r>
            <a:r>
              <a:rPr b="1" i="1" spc="-6" dirty="0">
                <a:solidFill>
                  <a:prstClr val="black"/>
                </a:solidFill>
                <a:latin typeface="Calibri-BoldItalic"/>
                <a:cs typeface="Calibri-BoldItalic"/>
              </a:rPr>
              <a:t>entry</a:t>
            </a:r>
            <a:endParaRPr>
              <a:solidFill>
                <a:prstClr val="black"/>
              </a:solidFill>
              <a:latin typeface="Calibri-BoldItalic"/>
              <a:cs typeface="Calibri-BoldItalic"/>
            </a:endParaRPr>
          </a:p>
          <a:p>
            <a:pPr marL="350787" indent="-335893" defTabSz="536235">
              <a:buFont typeface="Arial"/>
              <a:buChar char="•"/>
              <a:tabLst>
                <a:tab pos="350787" algn="l"/>
                <a:tab pos="351532" algn="l"/>
              </a:tabLst>
            </a:pPr>
            <a:r>
              <a:rPr spc="-18" dirty="0">
                <a:solidFill>
                  <a:prstClr val="black"/>
                </a:solidFill>
                <a:latin typeface="Calibri"/>
                <a:cs typeface="Calibri"/>
              </a:rPr>
              <a:t>Bake </a:t>
            </a:r>
            <a:r>
              <a:rPr spc="-6" dirty="0">
                <a:solidFill>
                  <a:prstClr val="black"/>
                </a:solidFill>
                <a:latin typeface="Calibri"/>
                <a:cs typeface="Calibri"/>
              </a:rPr>
              <a:t>at 120C moved field of </a:t>
            </a:r>
            <a:r>
              <a:rPr spc="-18" dirty="0">
                <a:solidFill>
                  <a:prstClr val="black"/>
                </a:solidFill>
                <a:latin typeface="Calibri"/>
                <a:cs typeface="Calibri"/>
              </a:rPr>
              <a:t>first </a:t>
            </a:r>
            <a:r>
              <a:rPr spc="-6" dirty="0">
                <a:solidFill>
                  <a:prstClr val="black"/>
                </a:solidFill>
                <a:latin typeface="Calibri"/>
                <a:cs typeface="Calibri"/>
              </a:rPr>
              <a:t>flux entry in annealed sample </a:t>
            </a:r>
            <a:r>
              <a:rPr spc="-12" dirty="0">
                <a:solidFill>
                  <a:prstClr val="black"/>
                </a:solidFill>
                <a:latin typeface="Calibri"/>
                <a:cs typeface="Calibri"/>
              </a:rPr>
              <a:t>from </a:t>
            </a:r>
            <a:r>
              <a:rPr spc="-6" dirty="0">
                <a:solidFill>
                  <a:prstClr val="black"/>
                </a:solidFill>
                <a:latin typeface="Calibri"/>
                <a:cs typeface="Calibri"/>
              </a:rPr>
              <a:t>174mT </a:t>
            </a:r>
            <a:r>
              <a:rPr spc="-12" dirty="0">
                <a:solidFill>
                  <a:prstClr val="black"/>
                </a:solidFill>
                <a:latin typeface="Calibri"/>
                <a:cs typeface="Calibri"/>
              </a:rPr>
              <a:t>to</a:t>
            </a:r>
            <a:r>
              <a:rPr spc="235" dirty="0">
                <a:solidFill>
                  <a:prstClr val="black"/>
                </a:solidFill>
                <a:latin typeface="Calibri"/>
                <a:cs typeface="Calibri"/>
              </a:rPr>
              <a:t> </a:t>
            </a:r>
            <a:r>
              <a:rPr spc="-6" dirty="0">
                <a:solidFill>
                  <a:prstClr val="black"/>
                </a:solidFill>
                <a:latin typeface="Calibri"/>
                <a:cs typeface="Calibri"/>
              </a:rPr>
              <a:t>188mT</a:t>
            </a:r>
            <a:endParaRPr>
              <a:solidFill>
                <a:prstClr val="black"/>
              </a:solidFill>
              <a:latin typeface="Calibri"/>
              <a:cs typeface="Calibri"/>
            </a:endParaRPr>
          </a:p>
          <a:p>
            <a:pPr marL="350787" indent="-335893" defTabSz="536235">
              <a:buFont typeface="Arial"/>
              <a:buChar char="•"/>
              <a:tabLst>
                <a:tab pos="350787" algn="l"/>
                <a:tab pos="351532" algn="l"/>
              </a:tabLst>
            </a:pPr>
            <a:r>
              <a:rPr spc="-12" dirty="0">
                <a:solidFill>
                  <a:prstClr val="black"/>
                </a:solidFill>
                <a:latin typeface="Calibri"/>
                <a:cs typeface="Calibri"/>
              </a:rPr>
              <a:t>consistent </a:t>
            </a:r>
            <a:r>
              <a:rPr spc="-6" dirty="0">
                <a:solidFill>
                  <a:prstClr val="black"/>
                </a:solidFill>
                <a:latin typeface="Calibri"/>
                <a:cs typeface="Calibri"/>
              </a:rPr>
              <a:t>with `dirty </a:t>
            </a:r>
            <a:r>
              <a:rPr dirty="0">
                <a:solidFill>
                  <a:prstClr val="black"/>
                </a:solidFill>
                <a:latin typeface="Calibri"/>
                <a:cs typeface="Calibri"/>
              </a:rPr>
              <a:t>layer’</a:t>
            </a:r>
            <a:r>
              <a:rPr spc="-41" dirty="0">
                <a:solidFill>
                  <a:prstClr val="black"/>
                </a:solidFill>
                <a:latin typeface="Calibri"/>
                <a:cs typeface="Calibri"/>
              </a:rPr>
              <a:t> </a:t>
            </a:r>
            <a:r>
              <a:rPr spc="-6" dirty="0">
                <a:solidFill>
                  <a:prstClr val="black"/>
                </a:solidFill>
                <a:latin typeface="Calibri"/>
                <a:cs typeface="Calibri"/>
              </a:rPr>
              <a:t>hypothesis</a:t>
            </a:r>
            <a:endParaRPr>
              <a:solidFill>
                <a:prstClr val="black"/>
              </a:solidFill>
              <a:latin typeface="Calibri"/>
              <a:cs typeface="Calibri"/>
            </a:endParaRPr>
          </a:p>
        </p:txBody>
      </p:sp>
      <p:sp>
        <p:nvSpPr>
          <p:cNvPr id="5" name="object 5"/>
          <p:cNvSpPr/>
          <p:nvPr/>
        </p:nvSpPr>
        <p:spPr>
          <a:xfrm>
            <a:off x="1089687" y="3590592"/>
            <a:ext cx="690117" cy="1743455"/>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6" name="object 6"/>
          <p:cNvSpPr/>
          <p:nvPr/>
        </p:nvSpPr>
        <p:spPr>
          <a:xfrm>
            <a:off x="1145381" y="3630133"/>
            <a:ext cx="577850" cy="1604433"/>
          </a:xfrm>
          <a:custGeom>
            <a:avLst/>
            <a:gdLst/>
            <a:ahLst/>
            <a:cxnLst/>
            <a:rect l="l" t="t" r="r" b="b"/>
            <a:pathLst>
              <a:path w="533400" h="1203325">
                <a:moveTo>
                  <a:pt x="266700" y="0"/>
                </a:moveTo>
                <a:lnTo>
                  <a:pt x="209486" y="13876"/>
                </a:lnTo>
                <a:lnTo>
                  <a:pt x="156549" y="53550"/>
                </a:lnTo>
                <a:lnTo>
                  <a:pt x="109190" y="116084"/>
                </a:lnTo>
                <a:lnTo>
                  <a:pt x="88009" y="155006"/>
                </a:lnTo>
                <a:lnTo>
                  <a:pt x="68710" y="198542"/>
                </a:lnTo>
                <a:lnTo>
                  <a:pt x="51457" y="246325"/>
                </a:lnTo>
                <a:lnTo>
                  <a:pt x="36412" y="297989"/>
                </a:lnTo>
                <a:lnTo>
                  <a:pt x="23737" y="353165"/>
                </a:lnTo>
                <a:lnTo>
                  <a:pt x="13596" y="411488"/>
                </a:lnTo>
                <a:lnTo>
                  <a:pt x="6151" y="472589"/>
                </a:lnTo>
                <a:lnTo>
                  <a:pt x="1564" y="536103"/>
                </a:lnTo>
                <a:lnTo>
                  <a:pt x="0" y="601662"/>
                </a:lnTo>
                <a:lnTo>
                  <a:pt x="1564" y="667221"/>
                </a:lnTo>
                <a:lnTo>
                  <a:pt x="6151" y="730735"/>
                </a:lnTo>
                <a:lnTo>
                  <a:pt x="13596" y="791836"/>
                </a:lnTo>
                <a:lnTo>
                  <a:pt x="23737" y="850159"/>
                </a:lnTo>
                <a:lnTo>
                  <a:pt x="36412" y="905335"/>
                </a:lnTo>
                <a:lnTo>
                  <a:pt x="51457" y="956999"/>
                </a:lnTo>
                <a:lnTo>
                  <a:pt x="68710" y="1004782"/>
                </a:lnTo>
                <a:lnTo>
                  <a:pt x="88009" y="1048318"/>
                </a:lnTo>
                <a:lnTo>
                  <a:pt x="109190" y="1087240"/>
                </a:lnTo>
                <a:lnTo>
                  <a:pt x="132091" y="1121181"/>
                </a:lnTo>
                <a:lnTo>
                  <a:pt x="182402" y="1172652"/>
                </a:lnTo>
                <a:lnTo>
                  <a:pt x="237640" y="1199794"/>
                </a:lnTo>
                <a:lnTo>
                  <a:pt x="266700" y="1203325"/>
                </a:lnTo>
                <a:lnTo>
                  <a:pt x="295759" y="1199794"/>
                </a:lnTo>
                <a:lnTo>
                  <a:pt x="350997" y="1172652"/>
                </a:lnTo>
                <a:lnTo>
                  <a:pt x="401308" y="1121181"/>
                </a:lnTo>
                <a:lnTo>
                  <a:pt x="424209" y="1087240"/>
                </a:lnTo>
                <a:lnTo>
                  <a:pt x="445390" y="1048318"/>
                </a:lnTo>
                <a:lnTo>
                  <a:pt x="464689" y="1004782"/>
                </a:lnTo>
                <a:lnTo>
                  <a:pt x="481942" y="956999"/>
                </a:lnTo>
                <a:lnTo>
                  <a:pt x="496987" y="905335"/>
                </a:lnTo>
                <a:lnTo>
                  <a:pt x="509662" y="850159"/>
                </a:lnTo>
                <a:lnTo>
                  <a:pt x="519803" y="791836"/>
                </a:lnTo>
                <a:lnTo>
                  <a:pt x="527248" y="730735"/>
                </a:lnTo>
                <a:lnTo>
                  <a:pt x="531835" y="667221"/>
                </a:lnTo>
                <a:lnTo>
                  <a:pt x="533400" y="601662"/>
                </a:lnTo>
                <a:lnTo>
                  <a:pt x="531835" y="536103"/>
                </a:lnTo>
                <a:lnTo>
                  <a:pt x="527248" y="472589"/>
                </a:lnTo>
                <a:lnTo>
                  <a:pt x="519803" y="411488"/>
                </a:lnTo>
                <a:lnTo>
                  <a:pt x="509662" y="353165"/>
                </a:lnTo>
                <a:lnTo>
                  <a:pt x="496987" y="297989"/>
                </a:lnTo>
                <a:lnTo>
                  <a:pt x="481942" y="246325"/>
                </a:lnTo>
                <a:lnTo>
                  <a:pt x="464689" y="198542"/>
                </a:lnTo>
                <a:lnTo>
                  <a:pt x="445390" y="155006"/>
                </a:lnTo>
                <a:lnTo>
                  <a:pt x="424209" y="116084"/>
                </a:lnTo>
                <a:lnTo>
                  <a:pt x="401308" y="82143"/>
                </a:lnTo>
                <a:lnTo>
                  <a:pt x="350997" y="30672"/>
                </a:lnTo>
                <a:lnTo>
                  <a:pt x="295759" y="3530"/>
                </a:lnTo>
                <a:lnTo>
                  <a:pt x="266700" y="0"/>
                </a:lnTo>
                <a:close/>
              </a:path>
            </a:pathLst>
          </a:custGeom>
          <a:solidFill>
            <a:srgbClr val="C3D69B"/>
          </a:solidFill>
        </p:spPr>
        <p:txBody>
          <a:bodyPr wrap="square" lIns="0" tIns="0" rIns="0" bIns="0" rtlCol="0"/>
          <a:lstStyle/>
          <a:p>
            <a:pPr defTabSz="536235"/>
            <a:endParaRPr smtClean="0">
              <a:solidFill>
                <a:prstClr val="black"/>
              </a:solidFill>
              <a:latin typeface="Calibri"/>
            </a:endParaRPr>
          </a:p>
        </p:txBody>
      </p:sp>
      <p:sp>
        <p:nvSpPr>
          <p:cNvPr id="7" name="object 7"/>
          <p:cNvSpPr/>
          <p:nvPr/>
        </p:nvSpPr>
        <p:spPr>
          <a:xfrm>
            <a:off x="1145381" y="3630133"/>
            <a:ext cx="577850" cy="1604433"/>
          </a:xfrm>
          <a:custGeom>
            <a:avLst/>
            <a:gdLst/>
            <a:ahLst/>
            <a:cxnLst/>
            <a:rect l="l" t="t" r="r" b="b"/>
            <a:pathLst>
              <a:path w="533400" h="1203325">
                <a:moveTo>
                  <a:pt x="0" y="601662"/>
                </a:moveTo>
                <a:lnTo>
                  <a:pt x="1564" y="536103"/>
                </a:lnTo>
                <a:lnTo>
                  <a:pt x="6151" y="472589"/>
                </a:lnTo>
                <a:lnTo>
                  <a:pt x="13596" y="411488"/>
                </a:lnTo>
                <a:lnTo>
                  <a:pt x="23737" y="353165"/>
                </a:lnTo>
                <a:lnTo>
                  <a:pt x="36412" y="297989"/>
                </a:lnTo>
                <a:lnTo>
                  <a:pt x="51457" y="246325"/>
                </a:lnTo>
                <a:lnTo>
                  <a:pt x="68710" y="198542"/>
                </a:lnTo>
                <a:lnTo>
                  <a:pt x="88009" y="155006"/>
                </a:lnTo>
                <a:lnTo>
                  <a:pt x="109190" y="116084"/>
                </a:lnTo>
                <a:lnTo>
                  <a:pt x="132091" y="82143"/>
                </a:lnTo>
                <a:lnTo>
                  <a:pt x="182402" y="30672"/>
                </a:lnTo>
                <a:lnTo>
                  <a:pt x="237640" y="3530"/>
                </a:lnTo>
                <a:lnTo>
                  <a:pt x="266700" y="0"/>
                </a:lnTo>
                <a:lnTo>
                  <a:pt x="295759" y="3530"/>
                </a:lnTo>
                <a:lnTo>
                  <a:pt x="350997" y="30672"/>
                </a:lnTo>
                <a:lnTo>
                  <a:pt x="401308" y="82143"/>
                </a:lnTo>
                <a:lnTo>
                  <a:pt x="424209" y="116084"/>
                </a:lnTo>
                <a:lnTo>
                  <a:pt x="445390" y="155006"/>
                </a:lnTo>
                <a:lnTo>
                  <a:pt x="464689" y="198542"/>
                </a:lnTo>
                <a:lnTo>
                  <a:pt x="481942" y="246325"/>
                </a:lnTo>
                <a:lnTo>
                  <a:pt x="496987" y="297989"/>
                </a:lnTo>
                <a:lnTo>
                  <a:pt x="509662" y="353165"/>
                </a:lnTo>
                <a:lnTo>
                  <a:pt x="519803" y="411488"/>
                </a:lnTo>
                <a:lnTo>
                  <a:pt x="527248" y="472589"/>
                </a:lnTo>
                <a:lnTo>
                  <a:pt x="531835" y="536103"/>
                </a:lnTo>
                <a:lnTo>
                  <a:pt x="533400" y="601662"/>
                </a:lnTo>
                <a:lnTo>
                  <a:pt x="531835" y="667221"/>
                </a:lnTo>
                <a:lnTo>
                  <a:pt x="527248" y="730735"/>
                </a:lnTo>
                <a:lnTo>
                  <a:pt x="519803" y="791836"/>
                </a:lnTo>
                <a:lnTo>
                  <a:pt x="509662" y="850159"/>
                </a:lnTo>
                <a:lnTo>
                  <a:pt x="496987" y="905335"/>
                </a:lnTo>
                <a:lnTo>
                  <a:pt x="481942" y="956999"/>
                </a:lnTo>
                <a:lnTo>
                  <a:pt x="464689" y="1004782"/>
                </a:lnTo>
                <a:lnTo>
                  <a:pt x="445390" y="1048318"/>
                </a:lnTo>
                <a:lnTo>
                  <a:pt x="424209" y="1087240"/>
                </a:lnTo>
                <a:lnTo>
                  <a:pt x="401308" y="1121181"/>
                </a:lnTo>
                <a:lnTo>
                  <a:pt x="350997" y="1172652"/>
                </a:lnTo>
                <a:lnTo>
                  <a:pt x="295759" y="1199794"/>
                </a:lnTo>
                <a:lnTo>
                  <a:pt x="266700" y="1203325"/>
                </a:lnTo>
                <a:lnTo>
                  <a:pt x="237640" y="1199794"/>
                </a:lnTo>
                <a:lnTo>
                  <a:pt x="182402" y="1172652"/>
                </a:lnTo>
                <a:lnTo>
                  <a:pt x="132091" y="1121181"/>
                </a:lnTo>
                <a:lnTo>
                  <a:pt x="109190" y="1087240"/>
                </a:lnTo>
                <a:lnTo>
                  <a:pt x="88009" y="1048318"/>
                </a:lnTo>
                <a:lnTo>
                  <a:pt x="68710" y="1004782"/>
                </a:lnTo>
                <a:lnTo>
                  <a:pt x="51457" y="956999"/>
                </a:lnTo>
                <a:lnTo>
                  <a:pt x="36412" y="905335"/>
                </a:lnTo>
                <a:lnTo>
                  <a:pt x="23737" y="850159"/>
                </a:lnTo>
                <a:lnTo>
                  <a:pt x="13596" y="791836"/>
                </a:lnTo>
                <a:lnTo>
                  <a:pt x="6151" y="730735"/>
                </a:lnTo>
                <a:lnTo>
                  <a:pt x="1564" y="667221"/>
                </a:lnTo>
                <a:lnTo>
                  <a:pt x="0" y="601662"/>
                </a:lnTo>
                <a:close/>
              </a:path>
            </a:pathLst>
          </a:custGeom>
          <a:ln w="19050">
            <a:solidFill>
              <a:srgbClr val="4BACC6"/>
            </a:solidFill>
          </a:ln>
        </p:spPr>
        <p:txBody>
          <a:bodyPr wrap="square" lIns="0" tIns="0" rIns="0" bIns="0" rtlCol="0"/>
          <a:lstStyle/>
          <a:p>
            <a:pPr defTabSz="536235"/>
            <a:endParaRPr smtClean="0">
              <a:solidFill>
                <a:prstClr val="black"/>
              </a:solidFill>
              <a:latin typeface="Calibri"/>
            </a:endParaRPr>
          </a:p>
        </p:txBody>
      </p:sp>
      <p:sp>
        <p:nvSpPr>
          <p:cNvPr id="8" name="object 8"/>
          <p:cNvSpPr/>
          <p:nvPr/>
        </p:nvSpPr>
        <p:spPr>
          <a:xfrm>
            <a:off x="1264665" y="5218224"/>
            <a:ext cx="338454" cy="1127759"/>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9" name="object 9"/>
          <p:cNvSpPr/>
          <p:nvPr/>
        </p:nvSpPr>
        <p:spPr>
          <a:xfrm>
            <a:off x="1434306" y="5433146"/>
            <a:ext cx="0" cy="830580"/>
          </a:xfrm>
          <a:custGeom>
            <a:avLst/>
            <a:gdLst/>
            <a:ahLst/>
            <a:cxnLst/>
            <a:rect l="l" t="t" r="r" b="b"/>
            <a:pathLst>
              <a:path h="622935">
                <a:moveTo>
                  <a:pt x="0" y="622553"/>
                </a:moveTo>
                <a:lnTo>
                  <a:pt x="0" y="0"/>
                </a:lnTo>
              </a:path>
            </a:pathLst>
          </a:custGeom>
          <a:ln w="25400">
            <a:solidFill>
              <a:srgbClr val="7030A0"/>
            </a:solidFill>
          </a:ln>
        </p:spPr>
        <p:txBody>
          <a:bodyPr wrap="square" lIns="0" tIns="0" rIns="0" bIns="0" rtlCol="0"/>
          <a:lstStyle/>
          <a:p>
            <a:pPr defTabSz="536235"/>
            <a:endParaRPr smtClean="0">
              <a:solidFill>
                <a:prstClr val="black"/>
              </a:solidFill>
              <a:latin typeface="Calibri"/>
            </a:endParaRPr>
          </a:p>
        </p:txBody>
      </p:sp>
      <p:sp>
        <p:nvSpPr>
          <p:cNvPr id="10" name="object 10"/>
          <p:cNvSpPr/>
          <p:nvPr/>
        </p:nvSpPr>
        <p:spPr>
          <a:xfrm>
            <a:off x="1386158" y="5433143"/>
            <a:ext cx="96308" cy="101600"/>
          </a:xfrm>
          <a:custGeom>
            <a:avLst/>
            <a:gdLst/>
            <a:ahLst/>
            <a:cxnLst/>
            <a:rect l="l" t="t" r="r" b="b"/>
            <a:pathLst>
              <a:path w="88900" h="76200">
                <a:moveTo>
                  <a:pt x="88900" y="76200"/>
                </a:moveTo>
                <a:lnTo>
                  <a:pt x="44450" y="0"/>
                </a:lnTo>
                <a:lnTo>
                  <a:pt x="0" y="76200"/>
                </a:lnTo>
              </a:path>
            </a:pathLst>
          </a:custGeom>
          <a:ln w="25400">
            <a:solidFill>
              <a:srgbClr val="7030A0"/>
            </a:solidFill>
          </a:ln>
        </p:spPr>
        <p:txBody>
          <a:bodyPr wrap="square" lIns="0" tIns="0" rIns="0" bIns="0" rtlCol="0"/>
          <a:lstStyle/>
          <a:p>
            <a:pPr defTabSz="536235"/>
            <a:endParaRPr smtClean="0">
              <a:solidFill>
                <a:prstClr val="black"/>
              </a:solidFill>
              <a:latin typeface="Calibri"/>
            </a:endParaRPr>
          </a:p>
        </p:txBody>
      </p:sp>
      <p:sp>
        <p:nvSpPr>
          <p:cNvPr id="11" name="object 11"/>
          <p:cNvSpPr/>
          <p:nvPr/>
        </p:nvSpPr>
        <p:spPr>
          <a:xfrm>
            <a:off x="427631" y="4238799"/>
            <a:ext cx="742949" cy="414527"/>
          </a:xfrm>
          <a:prstGeom prst="rect">
            <a:avLst/>
          </a:prstGeom>
          <a:blipFill>
            <a:blip r:embed="rId5"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12" name="object 12"/>
          <p:cNvSpPr/>
          <p:nvPr/>
        </p:nvSpPr>
        <p:spPr>
          <a:xfrm>
            <a:off x="474666" y="4419600"/>
            <a:ext cx="499426" cy="0"/>
          </a:xfrm>
          <a:custGeom>
            <a:avLst/>
            <a:gdLst/>
            <a:ahLst/>
            <a:cxnLst/>
            <a:rect l="l" t="t" r="r" b="b"/>
            <a:pathLst>
              <a:path w="461009">
                <a:moveTo>
                  <a:pt x="0" y="0"/>
                </a:moveTo>
                <a:lnTo>
                  <a:pt x="460629" y="0"/>
                </a:lnTo>
              </a:path>
            </a:pathLst>
          </a:custGeom>
          <a:ln w="25400">
            <a:solidFill>
              <a:srgbClr val="FF0000"/>
            </a:solidFill>
          </a:ln>
        </p:spPr>
        <p:txBody>
          <a:bodyPr wrap="square" lIns="0" tIns="0" rIns="0" bIns="0" rtlCol="0"/>
          <a:lstStyle/>
          <a:p>
            <a:pPr defTabSz="536235"/>
            <a:endParaRPr smtClean="0">
              <a:solidFill>
                <a:prstClr val="black"/>
              </a:solidFill>
              <a:latin typeface="Calibri"/>
            </a:endParaRPr>
          </a:p>
        </p:txBody>
      </p:sp>
      <p:sp>
        <p:nvSpPr>
          <p:cNvPr id="13" name="object 13"/>
          <p:cNvSpPr/>
          <p:nvPr/>
        </p:nvSpPr>
        <p:spPr>
          <a:xfrm>
            <a:off x="891129" y="4360374"/>
            <a:ext cx="82550" cy="118533"/>
          </a:xfrm>
          <a:custGeom>
            <a:avLst/>
            <a:gdLst/>
            <a:ahLst/>
            <a:cxnLst/>
            <a:rect l="l" t="t" r="r" b="b"/>
            <a:pathLst>
              <a:path w="76200" h="88900">
                <a:moveTo>
                  <a:pt x="0" y="0"/>
                </a:moveTo>
                <a:lnTo>
                  <a:pt x="76200" y="44450"/>
                </a:lnTo>
                <a:lnTo>
                  <a:pt x="0" y="88900"/>
                </a:lnTo>
              </a:path>
            </a:pathLst>
          </a:custGeom>
          <a:ln w="25400">
            <a:solidFill>
              <a:srgbClr val="FF0000"/>
            </a:solidFill>
          </a:ln>
        </p:spPr>
        <p:txBody>
          <a:bodyPr wrap="square" lIns="0" tIns="0" rIns="0" bIns="0" rtlCol="0"/>
          <a:lstStyle/>
          <a:p>
            <a:pPr defTabSz="536235"/>
            <a:endParaRPr smtClean="0">
              <a:solidFill>
                <a:prstClr val="black"/>
              </a:solidFill>
              <a:latin typeface="Calibri"/>
            </a:endParaRPr>
          </a:p>
        </p:txBody>
      </p:sp>
      <p:sp>
        <p:nvSpPr>
          <p:cNvPr id="14" name="object 14"/>
          <p:cNvSpPr txBox="1"/>
          <p:nvPr/>
        </p:nvSpPr>
        <p:spPr>
          <a:xfrm>
            <a:off x="590924" y="3939552"/>
            <a:ext cx="167164" cy="276999"/>
          </a:xfrm>
          <a:prstGeom prst="rect">
            <a:avLst/>
          </a:prstGeom>
        </p:spPr>
        <p:txBody>
          <a:bodyPr vert="horz" wrap="square" lIns="0" tIns="0" rIns="0" bIns="0" rtlCol="0">
            <a:spAutoFit/>
          </a:bodyPr>
          <a:lstStyle/>
          <a:p>
            <a:pPr marL="14897" defTabSz="536235"/>
            <a:r>
              <a:rPr b="1" dirty="0">
                <a:solidFill>
                  <a:srgbClr val="FF0000"/>
                </a:solidFill>
                <a:latin typeface="Calibri"/>
                <a:cs typeface="Calibri"/>
              </a:rPr>
              <a:t>µ</a:t>
            </a:r>
            <a:endParaRPr>
              <a:solidFill>
                <a:prstClr val="black"/>
              </a:solidFill>
              <a:latin typeface="Calibri"/>
              <a:cs typeface="Calibri"/>
            </a:endParaRPr>
          </a:p>
        </p:txBody>
      </p:sp>
      <p:sp>
        <p:nvSpPr>
          <p:cNvPr id="15" name="object 15"/>
          <p:cNvSpPr txBox="1"/>
          <p:nvPr/>
        </p:nvSpPr>
        <p:spPr>
          <a:xfrm>
            <a:off x="1664238" y="5554722"/>
            <a:ext cx="166476" cy="276999"/>
          </a:xfrm>
          <a:prstGeom prst="rect">
            <a:avLst/>
          </a:prstGeom>
        </p:spPr>
        <p:txBody>
          <a:bodyPr vert="horz" wrap="square" lIns="0" tIns="0" rIns="0" bIns="0" rtlCol="0">
            <a:spAutoFit/>
          </a:bodyPr>
          <a:lstStyle/>
          <a:p>
            <a:pPr marL="14897" defTabSz="536235"/>
            <a:r>
              <a:rPr b="1" dirty="0">
                <a:solidFill>
                  <a:srgbClr val="7030A0"/>
                </a:solidFill>
                <a:latin typeface="Calibri"/>
                <a:cs typeface="Calibri"/>
              </a:rPr>
              <a:t>B</a:t>
            </a:r>
            <a:endParaRPr>
              <a:solidFill>
                <a:prstClr val="black"/>
              </a:solidFill>
              <a:latin typeface="Calibri"/>
              <a:cs typeface="Calibri"/>
            </a:endParaRPr>
          </a:p>
        </p:txBody>
      </p:sp>
      <p:sp>
        <p:nvSpPr>
          <p:cNvPr id="16" name="object 16"/>
          <p:cNvSpPr/>
          <p:nvPr/>
        </p:nvSpPr>
        <p:spPr>
          <a:xfrm>
            <a:off x="1094641" y="4212384"/>
            <a:ext cx="175005" cy="479551"/>
          </a:xfrm>
          <a:prstGeom prst="rect">
            <a:avLst/>
          </a:prstGeom>
          <a:blipFill>
            <a:blip r:embed="rId6"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17" name="object 17"/>
          <p:cNvSpPr/>
          <p:nvPr/>
        </p:nvSpPr>
        <p:spPr>
          <a:xfrm>
            <a:off x="1145407" y="4243969"/>
            <a:ext cx="72231" cy="353907"/>
          </a:xfrm>
          <a:custGeom>
            <a:avLst/>
            <a:gdLst/>
            <a:ahLst/>
            <a:cxnLst/>
            <a:rect l="l" t="t" r="r" b="b"/>
            <a:pathLst>
              <a:path w="66675" h="265429">
                <a:moveTo>
                  <a:pt x="33337" y="0"/>
                </a:moveTo>
                <a:lnTo>
                  <a:pt x="20359" y="10416"/>
                </a:lnTo>
                <a:lnTo>
                  <a:pt x="9763" y="38823"/>
                </a:lnTo>
                <a:lnTo>
                  <a:pt x="2619" y="80956"/>
                </a:lnTo>
                <a:lnTo>
                  <a:pt x="0" y="132549"/>
                </a:lnTo>
                <a:lnTo>
                  <a:pt x="2619" y="184143"/>
                </a:lnTo>
                <a:lnTo>
                  <a:pt x="9763" y="226275"/>
                </a:lnTo>
                <a:lnTo>
                  <a:pt x="20359" y="254683"/>
                </a:lnTo>
                <a:lnTo>
                  <a:pt x="33337" y="265099"/>
                </a:lnTo>
                <a:lnTo>
                  <a:pt x="46315" y="254683"/>
                </a:lnTo>
                <a:lnTo>
                  <a:pt x="56911" y="226275"/>
                </a:lnTo>
                <a:lnTo>
                  <a:pt x="64055" y="184143"/>
                </a:lnTo>
                <a:lnTo>
                  <a:pt x="66675" y="132549"/>
                </a:lnTo>
                <a:lnTo>
                  <a:pt x="64055" y="80956"/>
                </a:lnTo>
                <a:lnTo>
                  <a:pt x="56911" y="38823"/>
                </a:lnTo>
                <a:lnTo>
                  <a:pt x="46315" y="10416"/>
                </a:lnTo>
                <a:lnTo>
                  <a:pt x="33337" y="0"/>
                </a:lnTo>
                <a:close/>
              </a:path>
            </a:pathLst>
          </a:custGeom>
          <a:solidFill>
            <a:srgbClr val="FF0000">
              <a:alpha val="59999"/>
            </a:srgbClr>
          </a:solidFill>
        </p:spPr>
        <p:txBody>
          <a:bodyPr wrap="square" lIns="0" tIns="0" rIns="0" bIns="0" rtlCol="0"/>
          <a:lstStyle/>
          <a:p>
            <a:pPr defTabSz="536235"/>
            <a:endParaRPr smtClean="0">
              <a:solidFill>
                <a:prstClr val="black"/>
              </a:solidFill>
              <a:latin typeface="Calibri"/>
            </a:endParaRPr>
          </a:p>
        </p:txBody>
      </p:sp>
      <p:sp>
        <p:nvSpPr>
          <p:cNvPr id="18" name="object 18"/>
          <p:cNvSpPr/>
          <p:nvPr/>
        </p:nvSpPr>
        <p:spPr>
          <a:xfrm>
            <a:off x="1145407" y="4243969"/>
            <a:ext cx="72231" cy="353907"/>
          </a:xfrm>
          <a:custGeom>
            <a:avLst/>
            <a:gdLst/>
            <a:ahLst/>
            <a:cxnLst/>
            <a:rect l="l" t="t" r="r" b="b"/>
            <a:pathLst>
              <a:path w="66675" h="265429">
                <a:moveTo>
                  <a:pt x="0" y="132549"/>
                </a:moveTo>
                <a:lnTo>
                  <a:pt x="2619" y="80956"/>
                </a:lnTo>
                <a:lnTo>
                  <a:pt x="9763" y="38823"/>
                </a:lnTo>
                <a:lnTo>
                  <a:pt x="20359" y="10416"/>
                </a:lnTo>
                <a:lnTo>
                  <a:pt x="33337" y="0"/>
                </a:lnTo>
                <a:lnTo>
                  <a:pt x="46315" y="10416"/>
                </a:lnTo>
                <a:lnTo>
                  <a:pt x="56911" y="38823"/>
                </a:lnTo>
                <a:lnTo>
                  <a:pt x="64055" y="80956"/>
                </a:lnTo>
                <a:lnTo>
                  <a:pt x="66675" y="132549"/>
                </a:lnTo>
                <a:lnTo>
                  <a:pt x="64055" y="184143"/>
                </a:lnTo>
                <a:lnTo>
                  <a:pt x="56911" y="226275"/>
                </a:lnTo>
                <a:lnTo>
                  <a:pt x="46315" y="254683"/>
                </a:lnTo>
                <a:lnTo>
                  <a:pt x="33337" y="265099"/>
                </a:lnTo>
                <a:lnTo>
                  <a:pt x="20359" y="254683"/>
                </a:lnTo>
                <a:lnTo>
                  <a:pt x="9763" y="226275"/>
                </a:lnTo>
                <a:lnTo>
                  <a:pt x="2619" y="184143"/>
                </a:lnTo>
                <a:lnTo>
                  <a:pt x="0" y="132549"/>
                </a:lnTo>
                <a:close/>
              </a:path>
            </a:pathLst>
          </a:custGeom>
          <a:ln w="9525">
            <a:solidFill>
              <a:srgbClr val="FF0000"/>
            </a:solidFill>
          </a:ln>
        </p:spPr>
        <p:txBody>
          <a:bodyPr wrap="square" lIns="0" tIns="0" rIns="0" bIns="0" rtlCol="0"/>
          <a:lstStyle/>
          <a:p>
            <a:pPr defTabSz="536235"/>
            <a:endParaRPr smtClean="0">
              <a:solidFill>
                <a:prstClr val="black"/>
              </a:solidFill>
              <a:latin typeface="Calibri"/>
            </a:endParaRPr>
          </a:p>
        </p:txBody>
      </p:sp>
      <p:sp>
        <p:nvSpPr>
          <p:cNvPr id="19" name="object 19"/>
          <p:cNvSpPr/>
          <p:nvPr/>
        </p:nvSpPr>
        <p:spPr>
          <a:xfrm>
            <a:off x="913209" y="2429938"/>
            <a:ext cx="1217376" cy="922452"/>
          </a:xfrm>
          <a:prstGeom prst="rect">
            <a:avLst/>
          </a:prstGeom>
          <a:blipFill>
            <a:blip r:embed="rId7"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20" name="object 20"/>
          <p:cNvSpPr txBox="1"/>
          <p:nvPr/>
        </p:nvSpPr>
        <p:spPr>
          <a:xfrm>
            <a:off x="1844648" y="3640758"/>
            <a:ext cx="551020" cy="430887"/>
          </a:xfrm>
          <a:prstGeom prst="rect">
            <a:avLst/>
          </a:prstGeom>
        </p:spPr>
        <p:txBody>
          <a:bodyPr vert="horz" wrap="square" lIns="0" tIns="0" rIns="0" bIns="0" rtlCol="0">
            <a:spAutoFit/>
          </a:bodyPr>
          <a:lstStyle/>
          <a:p>
            <a:pPr marL="14897" defTabSz="536235"/>
            <a:r>
              <a:rPr sz="1400" b="1" spc="-6" dirty="0">
                <a:solidFill>
                  <a:prstClr val="black"/>
                </a:solidFill>
                <a:latin typeface="Calibri"/>
                <a:cs typeface="Calibri"/>
              </a:rPr>
              <a:t>Coating</a:t>
            </a:r>
            <a:endParaRPr sz="1400">
              <a:solidFill>
                <a:prstClr val="black"/>
              </a:solidFill>
              <a:latin typeface="Calibri"/>
              <a:cs typeface="Calibri"/>
            </a:endParaRPr>
          </a:p>
        </p:txBody>
      </p:sp>
      <p:sp>
        <p:nvSpPr>
          <p:cNvPr id="21" name="object 21"/>
          <p:cNvSpPr txBox="1"/>
          <p:nvPr/>
        </p:nvSpPr>
        <p:spPr>
          <a:xfrm>
            <a:off x="2025268" y="4851463"/>
            <a:ext cx="565468" cy="430887"/>
          </a:xfrm>
          <a:prstGeom prst="rect">
            <a:avLst/>
          </a:prstGeom>
        </p:spPr>
        <p:txBody>
          <a:bodyPr vert="horz" wrap="square" lIns="0" tIns="0" rIns="0" bIns="0" rtlCol="0">
            <a:spAutoFit/>
          </a:bodyPr>
          <a:lstStyle/>
          <a:p>
            <a:pPr marL="14897" defTabSz="536235"/>
            <a:r>
              <a:rPr sz="1400" b="1" dirty="0">
                <a:solidFill>
                  <a:prstClr val="black"/>
                </a:solidFill>
                <a:latin typeface="Calibri"/>
                <a:cs typeface="Calibri"/>
              </a:rPr>
              <a:t>Bulk</a:t>
            </a:r>
            <a:r>
              <a:rPr sz="1400" b="1" spc="-117" dirty="0">
                <a:solidFill>
                  <a:prstClr val="black"/>
                </a:solidFill>
                <a:latin typeface="Calibri"/>
                <a:cs typeface="Calibri"/>
              </a:rPr>
              <a:t> </a:t>
            </a:r>
            <a:r>
              <a:rPr sz="1400" b="1" dirty="0">
                <a:solidFill>
                  <a:prstClr val="black"/>
                </a:solidFill>
                <a:latin typeface="Calibri"/>
                <a:cs typeface="Calibri"/>
              </a:rPr>
              <a:t>Nb</a:t>
            </a:r>
            <a:endParaRPr sz="1400">
              <a:solidFill>
                <a:prstClr val="black"/>
              </a:solidFill>
              <a:latin typeface="Calibri"/>
              <a:cs typeface="Calibri"/>
            </a:endParaRPr>
          </a:p>
        </p:txBody>
      </p:sp>
      <p:sp>
        <p:nvSpPr>
          <p:cNvPr id="22" name="object 22"/>
          <p:cNvSpPr/>
          <p:nvPr/>
        </p:nvSpPr>
        <p:spPr>
          <a:xfrm>
            <a:off x="1409976" y="4415582"/>
            <a:ext cx="584453" cy="668527"/>
          </a:xfrm>
          <a:prstGeom prst="rect">
            <a:avLst/>
          </a:prstGeom>
          <a:blipFill>
            <a:blip r:embed="rId8"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23" name="object 23"/>
          <p:cNvSpPr/>
          <p:nvPr/>
        </p:nvSpPr>
        <p:spPr>
          <a:xfrm>
            <a:off x="1599263" y="4619545"/>
            <a:ext cx="341207" cy="367453"/>
          </a:xfrm>
          <a:custGeom>
            <a:avLst/>
            <a:gdLst/>
            <a:ahLst/>
            <a:cxnLst/>
            <a:rect l="l" t="t" r="r" b="b"/>
            <a:pathLst>
              <a:path w="314960" h="275589">
                <a:moveTo>
                  <a:pt x="314464" y="275526"/>
                </a:moveTo>
                <a:lnTo>
                  <a:pt x="0" y="0"/>
                </a:lnTo>
              </a:path>
            </a:pathLst>
          </a:custGeom>
          <a:ln w="25400">
            <a:solidFill>
              <a:srgbClr val="4F81BD"/>
            </a:solidFill>
          </a:ln>
        </p:spPr>
        <p:txBody>
          <a:bodyPr wrap="square" lIns="0" tIns="0" rIns="0" bIns="0" rtlCol="0"/>
          <a:lstStyle/>
          <a:p>
            <a:pPr defTabSz="536235"/>
            <a:endParaRPr smtClean="0">
              <a:solidFill>
                <a:prstClr val="black"/>
              </a:solidFill>
              <a:latin typeface="Calibri"/>
            </a:endParaRPr>
          </a:p>
        </p:txBody>
      </p:sp>
      <p:sp>
        <p:nvSpPr>
          <p:cNvPr id="24" name="object 24"/>
          <p:cNvSpPr/>
          <p:nvPr/>
        </p:nvSpPr>
        <p:spPr>
          <a:xfrm>
            <a:off x="1599262" y="4619489"/>
            <a:ext cx="94245" cy="111760"/>
          </a:xfrm>
          <a:custGeom>
            <a:avLst/>
            <a:gdLst/>
            <a:ahLst/>
            <a:cxnLst/>
            <a:rect l="l" t="t" r="r" b="b"/>
            <a:pathLst>
              <a:path w="86994" h="83820">
                <a:moveTo>
                  <a:pt x="28016" y="83654"/>
                </a:moveTo>
                <a:lnTo>
                  <a:pt x="0" y="0"/>
                </a:lnTo>
                <a:lnTo>
                  <a:pt x="86601" y="16789"/>
                </a:lnTo>
              </a:path>
            </a:pathLst>
          </a:custGeom>
          <a:ln w="25400">
            <a:solidFill>
              <a:srgbClr val="4F81BD"/>
            </a:solidFill>
          </a:ln>
        </p:spPr>
        <p:txBody>
          <a:bodyPr wrap="square" lIns="0" tIns="0" rIns="0" bIns="0" rtlCol="0"/>
          <a:lstStyle/>
          <a:p>
            <a:pPr defTabSz="536235"/>
            <a:endParaRPr smtClean="0">
              <a:solidFill>
                <a:prstClr val="black"/>
              </a:solidFill>
              <a:latin typeface="Calibri"/>
            </a:endParaRPr>
          </a:p>
        </p:txBody>
      </p:sp>
      <p:sp>
        <p:nvSpPr>
          <p:cNvPr id="25" name="object 25"/>
          <p:cNvSpPr/>
          <p:nvPr/>
        </p:nvSpPr>
        <p:spPr>
          <a:xfrm>
            <a:off x="1553619" y="3923838"/>
            <a:ext cx="444105" cy="743711"/>
          </a:xfrm>
          <a:prstGeom prst="rect">
            <a:avLst/>
          </a:prstGeom>
          <a:blipFill>
            <a:blip r:embed="rId9"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26" name="object 26"/>
          <p:cNvSpPr/>
          <p:nvPr/>
        </p:nvSpPr>
        <p:spPr>
          <a:xfrm>
            <a:off x="1736672" y="3962403"/>
            <a:ext cx="203623" cy="441113"/>
          </a:xfrm>
          <a:custGeom>
            <a:avLst/>
            <a:gdLst/>
            <a:ahLst/>
            <a:cxnLst/>
            <a:rect l="l" t="t" r="r" b="b"/>
            <a:pathLst>
              <a:path w="187960" h="330835">
                <a:moveTo>
                  <a:pt x="187617" y="0"/>
                </a:moveTo>
                <a:lnTo>
                  <a:pt x="0" y="330555"/>
                </a:lnTo>
              </a:path>
            </a:pathLst>
          </a:custGeom>
          <a:ln w="25400">
            <a:solidFill>
              <a:srgbClr val="4F81BD"/>
            </a:solidFill>
          </a:ln>
        </p:spPr>
        <p:txBody>
          <a:bodyPr wrap="square" lIns="0" tIns="0" rIns="0" bIns="0" rtlCol="0"/>
          <a:lstStyle/>
          <a:p>
            <a:pPr defTabSz="536235"/>
            <a:endParaRPr smtClean="0">
              <a:solidFill>
                <a:prstClr val="black"/>
              </a:solidFill>
              <a:latin typeface="Calibri"/>
            </a:endParaRPr>
          </a:p>
        </p:txBody>
      </p:sp>
      <p:sp>
        <p:nvSpPr>
          <p:cNvPr id="27" name="object 27"/>
          <p:cNvSpPr/>
          <p:nvPr/>
        </p:nvSpPr>
        <p:spPr>
          <a:xfrm>
            <a:off x="1735543" y="4285570"/>
            <a:ext cx="83926" cy="117687"/>
          </a:xfrm>
          <a:custGeom>
            <a:avLst/>
            <a:gdLst/>
            <a:ahLst/>
            <a:cxnLst/>
            <a:rect l="l" t="t" r="r" b="b"/>
            <a:pathLst>
              <a:path w="77469" h="88264">
                <a:moveTo>
                  <a:pt x="0" y="0"/>
                </a:moveTo>
                <a:lnTo>
                  <a:pt x="1054" y="88214"/>
                </a:lnTo>
                <a:lnTo>
                  <a:pt x="77317" y="43878"/>
                </a:lnTo>
              </a:path>
            </a:pathLst>
          </a:custGeom>
          <a:ln w="25400">
            <a:solidFill>
              <a:srgbClr val="4F81BD"/>
            </a:solidFill>
          </a:ln>
        </p:spPr>
        <p:txBody>
          <a:bodyPr wrap="square" lIns="0" tIns="0" rIns="0" bIns="0" rtlCol="0"/>
          <a:lstStyle/>
          <a:p>
            <a:pPr defTabSz="536235"/>
            <a:endParaRPr smtClean="0">
              <a:solidFill>
                <a:prstClr val="black"/>
              </a:solidFill>
              <a:latin typeface="Calibri"/>
            </a:endParaRPr>
          </a:p>
        </p:txBody>
      </p:sp>
      <p:sp>
        <p:nvSpPr>
          <p:cNvPr id="28" name="object 28"/>
          <p:cNvSpPr txBox="1"/>
          <p:nvPr/>
        </p:nvSpPr>
        <p:spPr>
          <a:xfrm>
            <a:off x="4333534" y="2464259"/>
            <a:ext cx="4652380" cy="2561342"/>
          </a:xfrm>
          <a:prstGeom prst="rect">
            <a:avLst/>
          </a:prstGeom>
          <a:ln w="9525">
            <a:solidFill>
              <a:srgbClr val="4A7EBB"/>
            </a:solidFill>
          </a:ln>
        </p:spPr>
        <p:txBody>
          <a:bodyPr vert="horz" wrap="square" lIns="0" tIns="0" rIns="0" bIns="0" rtlCol="0">
            <a:spAutoFit/>
          </a:bodyPr>
          <a:lstStyle/>
          <a:p>
            <a:pPr defTabSz="536235"/>
            <a:endParaRPr>
              <a:solidFill>
                <a:prstClr val="black"/>
              </a:solidFill>
              <a:latin typeface="Times New Roman"/>
              <a:cs typeface="Times New Roman"/>
            </a:endParaRPr>
          </a:p>
          <a:p>
            <a:pPr defTabSz="536235"/>
            <a:endParaRPr>
              <a:solidFill>
                <a:prstClr val="black"/>
              </a:solidFill>
              <a:latin typeface="Times New Roman"/>
              <a:cs typeface="Times New Roman"/>
            </a:endParaRPr>
          </a:p>
          <a:p>
            <a:pPr defTabSz="536235"/>
            <a:endParaRPr>
              <a:solidFill>
                <a:prstClr val="black"/>
              </a:solidFill>
              <a:latin typeface="Times New Roman"/>
              <a:cs typeface="Times New Roman"/>
            </a:endParaRPr>
          </a:p>
          <a:p>
            <a:pPr defTabSz="536235"/>
            <a:endParaRPr>
              <a:solidFill>
                <a:prstClr val="black"/>
              </a:solidFill>
              <a:latin typeface="Times New Roman"/>
              <a:cs typeface="Times New Roman"/>
            </a:endParaRPr>
          </a:p>
          <a:p>
            <a:pPr defTabSz="536235"/>
            <a:endParaRPr>
              <a:solidFill>
                <a:prstClr val="black"/>
              </a:solidFill>
              <a:latin typeface="Times New Roman"/>
              <a:cs typeface="Times New Roman"/>
            </a:endParaRPr>
          </a:p>
          <a:p>
            <a:pPr defTabSz="536235"/>
            <a:endParaRPr>
              <a:solidFill>
                <a:prstClr val="black"/>
              </a:solidFill>
              <a:latin typeface="Times New Roman"/>
              <a:cs typeface="Times New Roman"/>
            </a:endParaRPr>
          </a:p>
          <a:p>
            <a:pPr defTabSz="536235">
              <a:spcBef>
                <a:spcPts val="53"/>
              </a:spcBef>
            </a:pPr>
            <a:endParaRPr sz="2200">
              <a:solidFill>
                <a:prstClr val="black"/>
              </a:solidFill>
              <a:latin typeface="Times New Roman"/>
              <a:cs typeface="Times New Roman"/>
            </a:endParaRPr>
          </a:p>
          <a:p>
            <a:pPr marL="47665" defTabSz="536235"/>
            <a:r>
              <a:rPr spc="-6" dirty="0">
                <a:solidFill>
                  <a:prstClr val="black"/>
                </a:solidFill>
                <a:latin typeface="Calibri"/>
                <a:cs typeface="Calibri"/>
              </a:rPr>
              <a:t>Dec</a:t>
            </a:r>
            <a:r>
              <a:rPr spc="-82" dirty="0">
                <a:solidFill>
                  <a:prstClr val="black"/>
                </a:solidFill>
                <a:latin typeface="Calibri"/>
                <a:cs typeface="Calibri"/>
              </a:rPr>
              <a:t> </a:t>
            </a:r>
            <a:r>
              <a:rPr dirty="0">
                <a:solidFill>
                  <a:prstClr val="black"/>
                </a:solidFill>
                <a:latin typeface="Calibri"/>
                <a:cs typeface="Calibri"/>
              </a:rPr>
              <a:t>2016</a:t>
            </a:r>
            <a:endParaRPr>
              <a:solidFill>
                <a:prstClr val="black"/>
              </a:solidFill>
              <a:latin typeface="Calibri"/>
              <a:cs typeface="Calibri"/>
            </a:endParaRPr>
          </a:p>
          <a:p>
            <a:pPr marL="47665" defTabSz="536235"/>
            <a:r>
              <a:rPr spc="-53" dirty="0">
                <a:solidFill>
                  <a:prstClr val="black"/>
                </a:solidFill>
                <a:latin typeface="Calibri"/>
                <a:cs typeface="Calibri"/>
              </a:rPr>
              <a:t>Tobi </a:t>
            </a:r>
            <a:r>
              <a:rPr spc="-23" dirty="0">
                <a:solidFill>
                  <a:prstClr val="black"/>
                </a:solidFill>
                <a:latin typeface="Calibri"/>
                <a:cs typeface="Calibri"/>
              </a:rPr>
              <a:t>Junginger,</a:t>
            </a:r>
            <a:r>
              <a:rPr dirty="0">
                <a:solidFill>
                  <a:prstClr val="black"/>
                </a:solidFill>
                <a:latin typeface="Calibri"/>
                <a:cs typeface="Calibri"/>
              </a:rPr>
              <a:t> </a:t>
            </a:r>
            <a:r>
              <a:rPr spc="-6" dirty="0">
                <a:solidFill>
                  <a:prstClr val="black"/>
                </a:solidFill>
                <a:latin typeface="Calibri"/>
                <a:cs typeface="Calibri"/>
              </a:rPr>
              <a:t>TRIUMF</a:t>
            </a:r>
            <a:endParaRPr>
              <a:solidFill>
                <a:prstClr val="black"/>
              </a:solidFill>
              <a:latin typeface="Calibri"/>
              <a:cs typeface="Calibri"/>
            </a:endParaRPr>
          </a:p>
        </p:txBody>
      </p:sp>
      <p:sp>
        <p:nvSpPr>
          <p:cNvPr id="29" name="object 29"/>
          <p:cNvSpPr txBox="1">
            <a:spLocks noGrp="1"/>
          </p:cNvSpPr>
          <p:nvPr>
            <p:ph type="ftr" sz="quarter" idx="5"/>
          </p:nvPr>
        </p:nvSpPr>
        <p:spPr>
          <a:prstGeom prst="rect">
            <a:avLst/>
          </a:prstGeom>
        </p:spPr>
        <p:txBody>
          <a:bodyPr vert="horz" wrap="square" lIns="0" tIns="0" rIns="0" bIns="0" rtlCol="0">
            <a:spAutoFit/>
          </a:bodyPr>
          <a:lstStyle/>
          <a:p>
            <a:pPr marL="14897">
              <a:lnSpc>
                <a:spcPts val="1672"/>
              </a:lnSpc>
            </a:pPr>
            <a:r>
              <a:rPr spc="-6" dirty="0">
                <a:solidFill>
                  <a:prstClr val="black"/>
                </a:solidFill>
              </a:rPr>
              <a:t>Laxdal,</a:t>
            </a:r>
            <a:r>
              <a:rPr spc="-100" dirty="0">
                <a:solidFill>
                  <a:prstClr val="black"/>
                </a:solidFill>
              </a:rPr>
              <a:t> </a:t>
            </a:r>
            <a:r>
              <a:rPr spc="-6" dirty="0">
                <a:solidFill>
                  <a:prstClr val="black"/>
                </a:solidFill>
              </a:rPr>
              <a:t>LCWS-2016</a:t>
            </a:r>
          </a:p>
        </p:txBody>
      </p:sp>
      <p:sp>
        <p:nvSpPr>
          <p:cNvPr id="30" name="object 30"/>
          <p:cNvSpPr txBox="1">
            <a:spLocks noGrp="1"/>
          </p:cNvSpPr>
          <p:nvPr>
            <p:ph type="sldNum" sz="quarter" idx="7"/>
          </p:nvPr>
        </p:nvSpPr>
        <p:spPr>
          <a:xfrm>
            <a:off x="9097587" y="6578674"/>
            <a:ext cx="240083" cy="214589"/>
          </a:xfrm>
          <a:prstGeom prst="rect">
            <a:avLst/>
          </a:prstGeom>
        </p:spPr>
        <p:txBody>
          <a:bodyPr vert="horz" wrap="square" lIns="0" tIns="0" rIns="0" bIns="0" rtlCol="0">
            <a:spAutoFit/>
          </a:bodyPr>
          <a:lstStyle/>
          <a:p>
            <a:pPr marL="29792">
              <a:lnSpc>
                <a:spcPts val="1672"/>
              </a:lnSpc>
            </a:pPr>
            <a:fld id="{81D60167-4931-47E6-BA6A-407CBD079E47}" type="slidenum">
              <a:rPr spc="-6" dirty="0">
                <a:solidFill>
                  <a:prstClr val="black"/>
                </a:solidFill>
              </a:rPr>
              <a:pPr marL="29792">
                <a:lnSpc>
                  <a:spcPts val="1672"/>
                </a:lnSpc>
              </a:pPr>
              <a:t>44</a:t>
            </a:fld>
            <a:endParaRPr spc="-6" dirty="0">
              <a:solidFill>
                <a:prstClr val="black"/>
              </a:solidFill>
            </a:endParaRPr>
          </a:p>
        </p:txBody>
      </p:sp>
    </p:spTree>
    <p:extLst>
      <p:ext uri="{BB962C8B-B14F-4D97-AF65-F5344CB8AC3E}">
        <p14:creationId xmlns:p14="http://schemas.microsoft.com/office/powerpoint/2010/main" val="4068784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6333" y="100584"/>
            <a:ext cx="8913336" cy="707886"/>
          </a:xfrm>
          <a:prstGeom prst="rect">
            <a:avLst/>
          </a:prstGeom>
        </p:spPr>
        <p:txBody>
          <a:bodyPr vert="horz" wrap="square" lIns="0" tIns="0" rIns="0" bIns="0" rtlCol="0">
            <a:spAutoFit/>
          </a:bodyPr>
          <a:lstStyle/>
          <a:p>
            <a:pPr marL="6418434"/>
            <a:r>
              <a:rPr dirty="0"/>
              <a:t>Proposed R&amp;D</a:t>
            </a:r>
            <a:r>
              <a:rPr spc="-129" dirty="0"/>
              <a:t> </a:t>
            </a:r>
            <a:r>
              <a:rPr dirty="0"/>
              <a:t>Program</a:t>
            </a:r>
          </a:p>
        </p:txBody>
      </p:sp>
      <p:sp>
        <p:nvSpPr>
          <p:cNvPr id="3" name="object 3"/>
          <p:cNvSpPr txBox="1"/>
          <p:nvPr/>
        </p:nvSpPr>
        <p:spPr>
          <a:xfrm>
            <a:off x="456777" y="877532"/>
            <a:ext cx="5649172" cy="2621359"/>
          </a:xfrm>
          <a:prstGeom prst="rect">
            <a:avLst/>
          </a:prstGeom>
        </p:spPr>
        <p:txBody>
          <a:bodyPr vert="horz" wrap="square" lIns="0" tIns="0" rIns="0" bIns="0" rtlCol="0">
            <a:spAutoFit/>
          </a:bodyPr>
          <a:lstStyle/>
          <a:p>
            <a:pPr marL="350787" marR="5959" indent="-335893" defTabSz="536235">
              <a:buFont typeface="Arial"/>
              <a:buChar char="•"/>
              <a:tabLst>
                <a:tab pos="350787" algn="l"/>
                <a:tab pos="351532" algn="l"/>
              </a:tabLst>
            </a:pPr>
            <a:r>
              <a:rPr sz="2300" spc="-23" dirty="0">
                <a:solidFill>
                  <a:prstClr val="black"/>
                </a:solidFill>
                <a:latin typeface="Calibri"/>
                <a:cs typeface="Calibri"/>
              </a:rPr>
              <a:t>Investigate </a:t>
            </a:r>
            <a:r>
              <a:rPr sz="2300" spc="-12" dirty="0">
                <a:solidFill>
                  <a:prstClr val="black"/>
                </a:solidFill>
                <a:latin typeface="Calibri"/>
                <a:cs typeface="Calibri"/>
              </a:rPr>
              <a:t>broad parameter sweep </a:t>
            </a:r>
            <a:r>
              <a:rPr sz="2300" spc="-6" dirty="0">
                <a:solidFill>
                  <a:prstClr val="black"/>
                </a:solidFill>
                <a:latin typeface="Calibri"/>
                <a:cs typeface="Calibri"/>
              </a:rPr>
              <a:t>of </a:t>
            </a:r>
            <a:r>
              <a:rPr sz="2300" b="1" dirty="0">
                <a:solidFill>
                  <a:srgbClr val="C00000"/>
                </a:solidFill>
                <a:latin typeface="Calibri"/>
                <a:cs typeface="Calibri"/>
              </a:rPr>
              <a:t>doping  and </a:t>
            </a:r>
            <a:r>
              <a:rPr sz="2300" b="1" spc="-18" dirty="0">
                <a:solidFill>
                  <a:srgbClr val="C00000"/>
                </a:solidFill>
                <a:latin typeface="Calibri"/>
                <a:cs typeface="Calibri"/>
              </a:rPr>
              <a:t>temperature </a:t>
            </a:r>
            <a:r>
              <a:rPr sz="2300" spc="-6" dirty="0">
                <a:solidFill>
                  <a:prstClr val="black"/>
                </a:solidFill>
                <a:latin typeface="Calibri"/>
                <a:cs typeface="Calibri"/>
              </a:rPr>
              <a:t>using single cell 1.3GHz  </a:t>
            </a:r>
            <a:r>
              <a:rPr sz="2300" spc="-12" dirty="0">
                <a:solidFill>
                  <a:prstClr val="black"/>
                </a:solidFill>
                <a:latin typeface="Calibri"/>
                <a:cs typeface="Calibri"/>
              </a:rPr>
              <a:t>cavities, </a:t>
            </a:r>
            <a:r>
              <a:rPr sz="2300" spc="-6" dirty="0">
                <a:solidFill>
                  <a:prstClr val="black"/>
                </a:solidFill>
                <a:latin typeface="Calibri"/>
                <a:cs typeface="Calibri"/>
              </a:rPr>
              <a:t>rf </a:t>
            </a:r>
            <a:r>
              <a:rPr sz="2300" dirty="0">
                <a:solidFill>
                  <a:prstClr val="black"/>
                </a:solidFill>
                <a:latin typeface="Calibri"/>
                <a:cs typeface="Calibri"/>
              </a:rPr>
              <a:t>induction </a:t>
            </a:r>
            <a:r>
              <a:rPr sz="2300" spc="-18" dirty="0">
                <a:solidFill>
                  <a:prstClr val="black"/>
                </a:solidFill>
                <a:latin typeface="Calibri"/>
                <a:cs typeface="Calibri"/>
              </a:rPr>
              <a:t>oven </a:t>
            </a:r>
            <a:r>
              <a:rPr sz="2300" dirty="0">
                <a:solidFill>
                  <a:prstClr val="black"/>
                </a:solidFill>
                <a:latin typeface="Calibri"/>
                <a:cs typeface="Calibri"/>
              </a:rPr>
              <a:t>and </a:t>
            </a:r>
            <a:r>
              <a:rPr sz="2300" spc="-6" dirty="0">
                <a:solidFill>
                  <a:prstClr val="black"/>
                </a:solidFill>
                <a:latin typeface="Calibri"/>
                <a:cs typeface="Calibri"/>
              </a:rPr>
              <a:t>cryogenic</a:t>
            </a:r>
            <a:r>
              <a:rPr sz="2300" spc="-12" dirty="0">
                <a:solidFill>
                  <a:prstClr val="black"/>
                </a:solidFill>
                <a:latin typeface="Calibri"/>
                <a:cs typeface="Calibri"/>
              </a:rPr>
              <a:t> testing</a:t>
            </a:r>
            <a:endParaRPr sz="2300">
              <a:solidFill>
                <a:prstClr val="black"/>
              </a:solidFill>
              <a:latin typeface="Calibri"/>
              <a:cs typeface="Calibri"/>
            </a:endParaRPr>
          </a:p>
          <a:p>
            <a:pPr marL="350787" indent="-335893" defTabSz="536235">
              <a:spcBef>
                <a:spcPts val="1121"/>
              </a:spcBef>
              <a:buFont typeface="Arial"/>
              <a:buChar char="•"/>
              <a:tabLst>
                <a:tab pos="350787" algn="l"/>
                <a:tab pos="351532" algn="l"/>
              </a:tabLst>
            </a:pPr>
            <a:r>
              <a:rPr sz="2300" spc="-12" dirty="0">
                <a:solidFill>
                  <a:prstClr val="black"/>
                </a:solidFill>
                <a:latin typeface="Calibri"/>
                <a:cs typeface="Calibri"/>
              </a:rPr>
              <a:t>Characterize </a:t>
            </a:r>
            <a:r>
              <a:rPr sz="2300" b="1" spc="-6" dirty="0">
                <a:solidFill>
                  <a:srgbClr val="C00000"/>
                </a:solidFill>
                <a:latin typeface="Calibri"/>
                <a:cs typeface="Calibri"/>
              </a:rPr>
              <a:t>near </a:t>
            </a:r>
            <a:r>
              <a:rPr sz="2300" b="1" spc="-12" dirty="0">
                <a:solidFill>
                  <a:srgbClr val="C00000"/>
                </a:solidFill>
                <a:latin typeface="Calibri"/>
                <a:cs typeface="Calibri"/>
              </a:rPr>
              <a:t>surface </a:t>
            </a:r>
            <a:r>
              <a:rPr sz="2300" b="1" dirty="0">
                <a:solidFill>
                  <a:srgbClr val="C00000"/>
                </a:solidFill>
                <a:latin typeface="Calibri"/>
                <a:cs typeface="Calibri"/>
              </a:rPr>
              <a:t>and bulk</a:t>
            </a:r>
            <a:r>
              <a:rPr sz="2300" b="1" spc="-29" dirty="0">
                <a:solidFill>
                  <a:srgbClr val="C00000"/>
                </a:solidFill>
                <a:latin typeface="Calibri"/>
                <a:cs typeface="Calibri"/>
              </a:rPr>
              <a:t> </a:t>
            </a:r>
            <a:r>
              <a:rPr sz="2300" b="1" spc="-6" dirty="0">
                <a:solidFill>
                  <a:srgbClr val="C00000"/>
                </a:solidFill>
                <a:latin typeface="Calibri"/>
                <a:cs typeface="Calibri"/>
              </a:rPr>
              <a:t>properties</a:t>
            </a:r>
            <a:endParaRPr sz="2300">
              <a:solidFill>
                <a:prstClr val="black"/>
              </a:solidFill>
              <a:latin typeface="Calibri"/>
              <a:cs typeface="Calibri"/>
            </a:endParaRPr>
          </a:p>
          <a:p>
            <a:pPr marL="350787" defTabSz="536235"/>
            <a:r>
              <a:rPr sz="2300" spc="-6" dirty="0">
                <a:solidFill>
                  <a:prstClr val="black"/>
                </a:solidFill>
                <a:latin typeface="Calibri"/>
                <a:cs typeface="Calibri"/>
              </a:rPr>
              <a:t>of samples using </a:t>
            </a:r>
            <a:r>
              <a:rPr sz="2300" b="1" spc="-6" dirty="0">
                <a:solidFill>
                  <a:srgbClr val="C00000"/>
                </a:solidFill>
                <a:latin typeface="Calibri"/>
                <a:cs typeface="Calibri"/>
              </a:rPr>
              <a:t>beta-NMR and</a:t>
            </a:r>
            <a:r>
              <a:rPr sz="2300" b="1" spc="-23" dirty="0">
                <a:solidFill>
                  <a:srgbClr val="C00000"/>
                </a:solidFill>
                <a:latin typeface="Calibri"/>
                <a:cs typeface="Calibri"/>
              </a:rPr>
              <a:t> </a:t>
            </a:r>
            <a:r>
              <a:rPr sz="2300" b="1" dirty="0">
                <a:solidFill>
                  <a:srgbClr val="C00000"/>
                </a:solidFill>
                <a:latin typeface="Calibri"/>
                <a:cs typeface="Calibri"/>
              </a:rPr>
              <a:t>muSR</a:t>
            </a:r>
            <a:endParaRPr sz="2300">
              <a:solidFill>
                <a:prstClr val="black"/>
              </a:solidFill>
              <a:latin typeface="Calibri"/>
              <a:cs typeface="Calibri"/>
            </a:endParaRPr>
          </a:p>
        </p:txBody>
      </p:sp>
      <p:sp>
        <p:nvSpPr>
          <p:cNvPr id="4" name="object 4"/>
          <p:cNvSpPr txBox="1"/>
          <p:nvPr/>
        </p:nvSpPr>
        <p:spPr>
          <a:xfrm>
            <a:off x="371478" y="3752856"/>
            <a:ext cx="8742045" cy="2024776"/>
          </a:xfrm>
          <a:prstGeom prst="rect">
            <a:avLst/>
          </a:prstGeom>
          <a:ln w="9525">
            <a:solidFill>
              <a:srgbClr val="4A7EBB"/>
            </a:solidFill>
          </a:ln>
        </p:spPr>
        <p:txBody>
          <a:bodyPr vert="horz" wrap="square" lIns="0" tIns="110227" rIns="0" bIns="0" rtlCol="0">
            <a:spAutoFit/>
          </a:bodyPr>
          <a:lstStyle/>
          <a:p>
            <a:pPr marL="437181" marR="3865360" indent="-335893" defTabSz="536235">
              <a:spcBef>
                <a:spcPts val="868"/>
              </a:spcBef>
              <a:buFont typeface="Arial"/>
              <a:buChar char="•"/>
              <a:tabLst>
                <a:tab pos="437181" algn="l"/>
                <a:tab pos="437926" algn="l"/>
              </a:tabLst>
            </a:pPr>
            <a:r>
              <a:rPr sz="2300" spc="-6" dirty="0">
                <a:solidFill>
                  <a:prstClr val="black"/>
                </a:solidFill>
                <a:latin typeface="Calibri"/>
                <a:cs typeface="Calibri"/>
              </a:rPr>
              <a:t>Continue </a:t>
            </a:r>
            <a:r>
              <a:rPr sz="2300" spc="-18" dirty="0">
                <a:solidFill>
                  <a:prstClr val="black"/>
                </a:solidFill>
                <a:latin typeface="Calibri"/>
                <a:cs typeface="Calibri"/>
              </a:rPr>
              <a:t>to </a:t>
            </a:r>
            <a:r>
              <a:rPr sz="2300" spc="-12" dirty="0">
                <a:solidFill>
                  <a:prstClr val="black"/>
                </a:solidFill>
                <a:latin typeface="Calibri"/>
                <a:cs typeface="Calibri"/>
              </a:rPr>
              <a:t>develop </a:t>
            </a:r>
            <a:r>
              <a:rPr sz="2300" b="1" spc="-12" dirty="0">
                <a:solidFill>
                  <a:srgbClr val="C00000"/>
                </a:solidFill>
                <a:latin typeface="Calibri"/>
                <a:cs typeface="Calibri"/>
              </a:rPr>
              <a:t>vertical </a:t>
            </a:r>
            <a:r>
              <a:rPr sz="2300" b="1" spc="-6" dirty="0">
                <a:solidFill>
                  <a:srgbClr val="C00000"/>
                </a:solidFill>
                <a:latin typeface="Calibri"/>
                <a:cs typeface="Calibri"/>
              </a:rPr>
              <a:t>EP </a:t>
            </a:r>
            <a:r>
              <a:rPr sz="2300" spc="-18" dirty="0">
                <a:solidFill>
                  <a:prstClr val="black"/>
                </a:solidFill>
                <a:latin typeface="Calibri"/>
                <a:cs typeface="Calibri"/>
              </a:rPr>
              <a:t>to </a:t>
            </a:r>
            <a:r>
              <a:rPr sz="2300" spc="-6" dirty="0">
                <a:solidFill>
                  <a:prstClr val="black"/>
                </a:solidFill>
                <a:latin typeface="Calibri"/>
                <a:cs typeface="Calibri"/>
              </a:rPr>
              <a:t>support  single cell</a:t>
            </a:r>
            <a:r>
              <a:rPr sz="2300" spc="-35" dirty="0">
                <a:solidFill>
                  <a:prstClr val="black"/>
                </a:solidFill>
                <a:latin typeface="Calibri"/>
                <a:cs typeface="Calibri"/>
              </a:rPr>
              <a:t> </a:t>
            </a:r>
            <a:r>
              <a:rPr sz="2300" spc="-12" dirty="0">
                <a:solidFill>
                  <a:prstClr val="black"/>
                </a:solidFill>
                <a:latin typeface="Calibri"/>
                <a:cs typeface="Calibri"/>
              </a:rPr>
              <a:t>testing</a:t>
            </a:r>
            <a:endParaRPr sz="2300">
              <a:solidFill>
                <a:prstClr val="black"/>
              </a:solidFill>
              <a:latin typeface="Calibri"/>
              <a:cs typeface="Calibri"/>
            </a:endParaRPr>
          </a:p>
          <a:p>
            <a:pPr marL="437181" marR="3413285" indent="-335893" defTabSz="536235">
              <a:spcBef>
                <a:spcPts val="1121"/>
              </a:spcBef>
              <a:buFont typeface="Arial"/>
              <a:buChar char="•"/>
              <a:tabLst>
                <a:tab pos="437181" algn="l"/>
                <a:tab pos="437926" algn="l"/>
              </a:tabLst>
            </a:pPr>
            <a:r>
              <a:rPr sz="2300" spc="-12" dirty="0">
                <a:solidFill>
                  <a:prstClr val="black"/>
                </a:solidFill>
                <a:latin typeface="Calibri"/>
                <a:cs typeface="Calibri"/>
              </a:rPr>
              <a:t>Pursue </a:t>
            </a:r>
            <a:r>
              <a:rPr sz="2300" spc="-6" dirty="0">
                <a:solidFill>
                  <a:prstClr val="black"/>
                </a:solidFill>
                <a:latin typeface="Calibri"/>
                <a:cs typeface="Calibri"/>
              </a:rPr>
              <a:t>low </a:t>
            </a:r>
            <a:r>
              <a:rPr sz="2300" spc="-12" dirty="0">
                <a:solidFill>
                  <a:prstClr val="black"/>
                </a:solidFill>
                <a:latin typeface="Calibri"/>
                <a:cs typeface="Calibri"/>
              </a:rPr>
              <a:t>cost cavity development </a:t>
            </a:r>
            <a:r>
              <a:rPr sz="2300" spc="-6" dirty="0">
                <a:solidFill>
                  <a:prstClr val="black"/>
                </a:solidFill>
                <a:latin typeface="Calibri"/>
                <a:cs typeface="Calibri"/>
              </a:rPr>
              <a:t>with rf  deflecting mode </a:t>
            </a:r>
            <a:r>
              <a:rPr sz="2300" spc="-12" dirty="0">
                <a:solidFill>
                  <a:prstClr val="black"/>
                </a:solidFill>
                <a:latin typeface="Calibri"/>
                <a:cs typeface="Calibri"/>
              </a:rPr>
              <a:t>cavity </a:t>
            </a:r>
            <a:r>
              <a:rPr sz="2300" dirty="0">
                <a:solidFill>
                  <a:prstClr val="black"/>
                </a:solidFill>
                <a:latin typeface="Calibri"/>
                <a:cs typeface="Calibri"/>
              </a:rPr>
              <a:t>– </a:t>
            </a:r>
            <a:r>
              <a:rPr sz="2300" spc="-12" dirty="0">
                <a:solidFill>
                  <a:srgbClr val="C00000"/>
                </a:solidFill>
                <a:latin typeface="Calibri"/>
                <a:cs typeface="Calibri"/>
              </a:rPr>
              <a:t>reactor grade </a:t>
            </a:r>
            <a:r>
              <a:rPr sz="2300" dirty="0">
                <a:solidFill>
                  <a:srgbClr val="C00000"/>
                </a:solidFill>
                <a:latin typeface="Calibri"/>
                <a:cs typeface="Calibri"/>
              </a:rPr>
              <a:t>Nb and  </a:t>
            </a:r>
            <a:r>
              <a:rPr sz="2300" spc="-6" dirty="0">
                <a:solidFill>
                  <a:srgbClr val="C00000"/>
                </a:solidFill>
                <a:latin typeface="Calibri"/>
                <a:cs typeface="Calibri"/>
              </a:rPr>
              <a:t>TIG</a:t>
            </a:r>
            <a:r>
              <a:rPr sz="2300" spc="-94" dirty="0">
                <a:solidFill>
                  <a:srgbClr val="C00000"/>
                </a:solidFill>
                <a:latin typeface="Calibri"/>
                <a:cs typeface="Calibri"/>
              </a:rPr>
              <a:t> </a:t>
            </a:r>
            <a:r>
              <a:rPr sz="2300" spc="-6" dirty="0">
                <a:solidFill>
                  <a:srgbClr val="C00000"/>
                </a:solidFill>
                <a:latin typeface="Calibri"/>
                <a:cs typeface="Calibri"/>
              </a:rPr>
              <a:t>welding</a:t>
            </a:r>
            <a:endParaRPr sz="2300">
              <a:solidFill>
                <a:prstClr val="black"/>
              </a:solidFill>
              <a:latin typeface="Calibri"/>
              <a:cs typeface="Calibri"/>
            </a:endParaRPr>
          </a:p>
        </p:txBody>
      </p:sp>
      <p:sp>
        <p:nvSpPr>
          <p:cNvPr id="5" name="object 5"/>
          <p:cNvSpPr/>
          <p:nvPr/>
        </p:nvSpPr>
        <p:spPr>
          <a:xfrm>
            <a:off x="7097586" y="977910"/>
            <a:ext cx="1702593" cy="2095499"/>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6" name="object 6"/>
          <p:cNvSpPr/>
          <p:nvPr/>
        </p:nvSpPr>
        <p:spPr>
          <a:xfrm>
            <a:off x="320294" y="804721"/>
            <a:ext cx="8844392" cy="2743199"/>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7" name="object 7"/>
          <p:cNvSpPr/>
          <p:nvPr/>
        </p:nvSpPr>
        <p:spPr>
          <a:xfrm>
            <a:off x="371478" y="838200"/>
            <a:ext cx="8742045" cy="2616200"/>
          </a:xfrm>
          <a:custGeom>
            <a:avLst/>
            <a:gdLst/>
            <a:ahLst/>
            <a:cxnLst/>
            <a:rect l="l" t="t" r="r" b="b"/>
            <a:pathLst>
              <a:path w="8069580" h="1962150">
                <a:moveTo>
                  <a:pt x="0" y="0"/>
                </a:moveTo>
                <a:lnTo>
                  <a:pt x="8069262" y="0"/>
                </a:lnTo>
                <a:lnTo>
                  <a:pt x="8069262" y="1962150"/>
                </a:lnTo>
                <a:lnTo>
                  <a:pt x="0" y="1962150"/>
                </a:lnTo>
                <a:lnTo>
                  <a:pt x="0" y="0"/>
                </a:lnTo>
                <a:close/>
              </a:path>
            </a:pathLst>
          </a:custGeom>
          <a:ln w="9525">
            <a:solidFill>
              <a:srgbClr val="4A7EBB"/>
            </a:solidFill>
          </a:ln>
        </p:spPr>
        <p:txBody>
          <a:bodyPr wrap="square" lIns="0" tIns="0" rIns="0" bIns="0" rtlCol="0"/>
          <a:lstStyle/>
          <a:p>
            <a:pPr defTabSz="536235"/>
            <a:endParaRPr smtClean="0">
              <a:solidFill>
                <a:prstClr val="black"/>
              </a:solidFill>
              <a:latin typeface="Calibri"/>
            </a:endParaRPr>
          </a:p>
        </p:txBody>
      </p:sp>
      <p:sp>
        <p:nvSpPr>
          <p:cNvPr id="8" name="object 8"/>
          <p:cNvSpPr/>
          <p:nvPr/>
        </p:nvSpPr>
        <p:spPr>
          <a:xfrm>
            <a:off x="320294" y="3720641"/>
            <a:ext cx="8844392" cy="2743199"/>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9" name="object 9"/>
          <p:cNvSpPr/>
          <p:nvPr/>
        </p:nvSpPr>
        <p:spPr>
          <a:xfrm>
            <a:off x="6868848" y="4064049"/>
            <a:ext cx="2160056" cy="1993897"/>
          </a:xfrm>
          <a:prstGeom prst="rect">
            <a:avLst/>
          </a:prstGeom>
          <a:blipFill>
            <a:blip r:embed="rId5" cstate="email">
              <a:extLst>
                <a:ext uri="{28A0092B-C50C-407E-A947-70E740481C1C}">
                  <a14:useLocalDpi xmlns:a14="http://schemas.microsoft.com/office/drawing/2010/main"/>
                </a:ext>
              </a:extLst>
            </a:blip>
            <a:stretch>
              <a:fillRect/>
            </a:stretch>
          </a:blipFill>
        </p:spPr>
        <p:txBody>
          <a:bodyPr wrap="square" lIns="0" tIns="0" rIns="0" bIns="0" rtlCol="0"/>
          <a:lstStyle/>
          <a:p>
            <a:pPr defTabSz="536235"/>
            <a:endParaRPr smtClean="0">
              <a:solidFill>
                <a:prstClr val="black"/>
              </a:solidFill>
              <a:latin typeface="Calibri"/>
            </a:endParaRPr>
          </a:p>
        </p:txBody>
      </p:sp>
      <p:sp>
        <p:nvSpPr>
          <p:cNvPr id="10" name="object 10"/>
          <p:cNvSpPr txBox="1">
            <a:spLocks noGrp="1"/>
          </p:cNvSpPr>
          <p:nvPr>
            <p:ph type="ftr" sz="quarter" idx="5"/>
          </p:nvPr>
        </p:nvSpPr>
        <p:spPr>
          <a:prstGeom prst="rect">
            <a:avLst/>
          </a:prstGeom>
        </p:spPr>
        <p:txBody>
          <a:bodyPr vert="horz" wrap="square" lIns="0" tIns="0" rIns="0" bIns="0" rtlCol="0">
            <a:spAutoFit/>
          </a:bodyPr>
          <a:lstStyle/>
          <a:p>
            <a:pPr marL="14897">
              <a:lnSpc>
                <a:spcPts val="1672"/>
              </a:lnSpc>
            </a:pPr>
            <a:r>
              <a:rPr spc="-6" dirty="0">
                <a:solidFill>
                  <a:prstClr val="black"/>
                </a:solidFill>
              </a:rPr>
              <a:t>Laxdal,</a:t>
            </a:r>
            <a:r>
              <a:rPr spc="-100" dirty="0">
                <a:solidFill>
                  <a:prstClr val="black"/>
                </a:solidFill>
              </a:rPr>
              <a:t> </a:t>
            </a:r>
            <a:r>
              <a:rPr spc="-6" dirty="0">
                <a:solidFill>
                  <a:prstClr val="black"/>
                </a:solidFill>
              </a:rPr>
              <a:t>LCWS-2016</a:t>
            </a:r>
          </a:p>
        </p:txBody>
      </p:sp>
      <p:sp>
        <p:nvSpPr>
          <p:cNvPr id="11" name="object 11"/>
          <p:cNvSpPr txBox="1">
            <a:spLocks noGrp="1"/>
          </p:cNvSpPr>
          <p:nvPr>
            <p:ph type="sldNum" sz="quarter" idx="7"/>
          </p:nvPr>
        </p:nvSpPr>
        <p:spPr>
          <a:xfrm>
            <a:off x="9097587" y="6578674"/>
            <a:ext cx="240083" cy="214589"/>
          </a:xfrm>
          <a:prstGeom prst="rect">
            <a:avLst/>
          </a:prstGeom>
        </p:spPr>
        <p:txBody>
          <a:bodyPr vert="horz" wrap="square" lIns="0" tIns="0" rIns="0" bIns="0" rtlCol="0">
            <a:spAutoFit/>
          </a:bodyPr>
          <a:lstStyle/>
          <a:p>
            <a:pPr marL="29792">
              <a:lnSpc>
                <a:spcPts val="1672"/>
              </a:lnSpc>
            </a:pPr>
            <a:fld id="{81D60167-4931-47E6-BA6A-407CBD079E47}" type="slidenum">
              <a:rPr spc="-6" dirty="0">
                <a:solidFill>
                  <a:prstClr val="black"/>
                </a:solidFill>
              </a:rPr>
              <a:pPr marL="29792">
                <a:lnSpc>
                  <a:spcPts val="1672"/>
                </a:lnSpc>
              </a:pPr>
              <a:t>45</a:t>
            </a:fld>
            <a:endParaRPr spc="-6" dirty="0">
              <a:solidFill>
                <a:prstClr val="black"/>
              </a:solidFill>
            </a:endParaRPr>
          </a:p>
        </p:txBody>
      </p:sp>
    </p:spTree>
    <p:extLst>
      <p:ext uri="{BB962C8B-B14F-4D97-AF65-F5344CB8AC3E}">
        <p14:creationId xmlns:p14="http://schemas.microsoft.com/office/powerpoint/2010/main" val="2332470103"/>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91060" y="1921890"/>
            <a:ext cx="5322411" cy="677108"/>
          </a:xfrm>
          <a:prstGeom prst="rect">
            <a:avLst/>
          </a:prstGeom>
        </p:spPr>
        <p:txBody>
          <a:bodyPr vert="horz" wrap="square" lIns="0" tIns="0" rIns="0" bIns="0" rtlCol="0">
            <a:spAutoFit/>
          </a:bodyPr>
          <a:lstStyle/>
          <a:p>
            <a:pPr marL="12697"/>
            <a:r>
              <a:rPr spc="-5" dirty="0">
                <a:solidFill>
                  <a:srgbClr val="000000"/>
                </a:solidFill>
              </a:rPr>
              <a:t>SC </a:t>
            </a:r>
            <a:r>
              <a:rPr dirty="0">
                <a:solidFill>
                  <a:srgbClr val="000000"/>
                </a:solidFill>
              </a:rPr>
              <a:t>RF </a:t>
            </a:r>
            <a:r>
              <a:rPr spc="-5" dirty="0">
                <a:solidFill>
                  <a:srgbClr val="000000"/>
                </a:solidFill>
              </a:rPr>
              <a:t>Plans </a:t>
            </a:r>
            <a:r>
              <a:rPr spc="-25" dirty="0">
                <a:solidFill>
                  <a:srgbClr val="000000"/>
                </a:solidFill>
              </a:rPr>
              <a:t>at</a:t>
            </a:r>
            <a:r>
              <a:rPr spc="-20" dirty="0">
                <a:solidFill>
                  <a:srgbClr val="000000"/>
                </a:solidFill>
              </a:rPr>
              <a:t> </a:t>
            </a:r>
            <a:r>
              <a:rPr spc="-5" dirty="0">
                <a:solidFill>
                  <a:srgbClr val="000000"/>
                </a:solidFill>
              </a:rPr>
              <a:t>Cornell</a:t>
            </a:r>
          </a:p>
        </p:txBody>
      </p:sp>
      <p:sp>
        <p:nvSpPr>
          <p:cNvPr id="3" name="object 3"/>
          <p:cNvSpPr txBox="1"/>
          <p:nvPr/>
        </p:nvSpPr>
        <p:spPr>
          <a:xfrm>
            <a:off x="2351302" y="3908194"/>
            <a:ext cx="5211657" cy="1082348"/>
          </a:xfrm>
          <a:prstGeom prst="rect">
            <a:avLst/>
          </a:prstGeom>
        </p:spPr>
        <p:txBody>
          <a:bodyPr vert="horz" wrap="square" lIns="0" tIns="0" rIns="0" bIns="0" rtlCol="0">
            <a:spAutoFit/>
          </a:bodyPr>
          <a:lstStyle/>
          <a:p>
            <a:pPr algn="ctr" defTabSz="457083"/>
            <a:r>
              <a:rPr sz="3200" dirty="0">
                <a:solidFill>
                  <a:srgbClr val="888888"/>
                </a:solidFill>
                <a:latin typeface="Calibri"/>
                <a:cs typeface="Calibri"/>
              </a:rPr>
              <a:t>Fumio</a:t>
            </a:r>
            <a:r>
              <a:rPr sz="3200" spc="-85" dirty="0">
                <a:solidFill>
                  <a:srgbClr val="888888"/>
                </a:solidFill>
                <a:latin typeface="Calibri"/>
                <a:cs typeface="Calibri"/>
              </a:rPr>
              <a:t> </a:t>
            </a:r>
            <a:r>
              <a:rPr sz="3200" spc="-5" dirty="0">
                <a:solidFill>
                  <a:srgbClr val="888888"/>
                </a:solidFill>
                <a:latin typeface="Calibri"/>
                <a:cs typeface="Calibri"/>
              </a:rPr>
              <a:t>Furuta</a:t>
            </a:r>
            <a:endParaRPr sz="3200">
              <a:solidFill>
                <a:prstClr val="black"/>
              </a:solidFill>
              <a:latin typeface="Calibri"/>
              <a:cs typeface="Calibri"/>
            </a:endParaRPr>
          </a:p>
          <a:p>
            <a:pPr algn="ctr" defTabSz="457083">
              <a:spcBef>
                <a:spcPts val="760"/>
              </a:spcBef>
            </a:pPr>
            <a:r>
              <a:rPr sz="3200" dirty="0">
                <a:solidFill>
                  <a:srgbClr val="888888"/>
                </a:solidFill>
                <a:latin typeface="Calibri"/>
                <a:cs typeface="Calibri"/>
              </a:rPr>
              <a:t>SRF </a:t>
            </a:r>
            <a:r>
              <a:rPr sz="3200" spc="-15" dirty="0">
                <a:solidFill>
                  <a:srgbClr val="888888"/>
                </a:solidFill>
                <a:latin typeface="Calibri"/>
                <a:cs typeface="Calibri"/>
              </a:rPr>
              <a:t>group, </a:t>
            </a:r>
            <a:r>
              <a:rPr sz="3200" spc="-5" dirty="0">
                <a:solidFill>
                  <a:srgbClr val="888888"/>
                </a:solidFill>
                <a:latin typeface="Calibri"/>
                <a:cs typeface="Calibri"/>
              </a:rPr>
              <a:t>Cornell</a:t>
            </a:r>
            <a:r>
              <a:rPr sz="3200" spc="65" dirty="0">
                <a:solidFill>
                  <a:srgbClr val="888888"/>
                </a:solidFill>
                <a:latin typeface="Calibri"/>
                <a:cs typeface="Calibri"/>
              </a:rPr>
              <a:t> </a:t>
            </a:r>
            <a:r>
              <a:rPr sz="3200" spc="-10" dirty="0">
                <a:solidFill>
                  <a:srgbClr val="888888"/>
                </a:solidFill>
                <a:latin typeface="Calibri"/>
                <a:cs typeface="Calibri"/>
              </a:rPr>
              <a:t>University</a:t>
            </a:r>
            <a:endParaRPr sz="3200">
              <a:solidFill>
                <a:prstClr val="black"/>
              </a:solidFill>
              <a:latin typeface="Calibri"/>
              <a:cs typeface="Calibri"/>
            </a:endParaRPr>
          </a:p>
        </p:txBody>
      </p:sp>
      <p:sp>
        <p:nvSpPr>
          <p:cNvPr id="4" name="object 4"/>
          <p:cNvSpPr txBox="1"/>
          <p:nvPr/>
        </p:nvSpPr>
        <p:spPr>
          <a:xfrm>
            <a:off x="4320138" y="5987134"/>
            <a:ext cx="4847749" cy="646331"/>
          </a:xfrm>
          <a:prstGeom prst="rect">
            <a:avLst/>
          </a:prstGeom>
        </p:spPr>
        <p:txBody>
          <a:bodyPr vert="horz" wrap="square" lIns="0" tIns="0" rIns="0" bIns="0" rtlCol="0">
            <a:spAutoFit/>
          </a:bodyPr>
          <a:lstStyle/>
          <a:p>
            <a:pPr marL="12697" marR="5080" indent="2102583" defTabSz="457083"/>
            <a:r>
              <a:rPr sz="1400" spc="-5" dirty="0">
                <a:solidFill>
                  <a:prstClr val="black"/>
                </a:solidFill>
                <a:latin typeface="Calibri"/>
                <a:cs typeface="Calibri"/>
              </a:rPr>
              <a:t>SRF </a:t>
            </a:r>
            <a:r>
              <a:rPr sz="1400" dirty="0">
                <a:solidFill>
                  <a:prstClr val="black"/>
                </a:solidFill>
                <a:latin typeface="Calibri"/>
                <a:cs typeface="Calibri"/>
              </a:rPr>
              <a:t>special </a:t>
            </a:r>
            <a:r>
              <a:rPr sz="1400" spc="-5" dirty="0">
                <a:solidFill>
                  <a:prstClr val="black"/>
                </a:solidFill>
                <a:latin typeface="Calibri"/>
                <a:cs typeface="Calibri"/>
              </a:rPr>
              <a:t>session </a:t>
            </a:r>
            <a:r>
              <a:rPr sz="1400" spc="10" dirty="0">
                <a:solidFill>
                  <a:prstClr val="black"/>
                </a:solidFill>
                <a:latin typeface="Calibri"/>
                <a:cs typeface="Calibri"/>
              </a:rPr>
              <a:t>6</a:t>
            </a:r>
            <a:r>
              <a:rPr sz="1300" spc="15" baseline="24691" dirty="0">
                <a:solidFill>
                  <a:prstClr val="black"/>
                </a:solidFill>
                <a:latin typeface="Calibri"/>
                <a:cs typeface="Calibri"/>
              </a:rPr>
              <a:t>th </a:t>
            </a:r>
            <a:r>
              <a:rPr sz="1400" spc="-5" dirty="0">
                <a:solidFill>
                  <a:prstClr val="black"/>
                </a:solidFill>
                <a:latin typeface="Calibri"/>
                <a:cs typeface="Calibri"/>
              </a:rPr>
              <a:t>Dec. </a:t>
            </a:r>
            <a:r>
              <a:rPr sz="1400" spc="-10" dirty="0">
                <a:solidFill>
                  <a:prstClr val="black"/>
                </a:solidFill>
                <a:latin typeface="Calibri"/>
                <a:cs typeface="Calibri"/>
              </a:rPr>
              <a:t>2016  International </a:t>
            </a:r>
            <a:r>
              <a:rPr sz="1400" spc="-15" dirty="0">
                <a:solidFill>
                  <a:prstClr val="black"/>
                </a:solidFill>
                <a:latin typeface="Calibri"/>
                <a:cs typeface="Calibri"/>
              </a:rPr>
              <a:t>Workshop </a:t>
            </a:r>
            <a:r>
              <a:rPr sz="1400" spc="-5" dirty="0">
                <a:solidFill>
                  <a:prstClr val="black"/>
                </a:solidFill>
                <a:latin typeface="Calibri"/>
                <a:cs typeface="Calibri"/>
              </a:rPr>
              <a:t>on </a:t>
            </a:r>
            <a:r>
              <a:rPr sz="1400" spc="-10" dirty="0">
                <a:solidFill>
                  <a:prstClr val="black"/>
                </a:solidFill>
                <a:latin typeface="Calibri"/>
                <a:cs typeface="Calibri"/>
              </a:rPr>
              <a:t>Future </a:t>
            </a:r>
            <a:r>
              <a:rPr sz="1400" spc="-5" dirty="0">
                <a:solidFill>
                  <a:prstClr val="black"/>
                </a:solidFill>
                <a:latin typeface="Calibri"/>
                <a:cs typeface="Calibri"/>
              </a:rPr>
              <a:t>Linear Collider</a:t>
            </a:r>
            <a:r>
              <a:rPr sz="1400" spc="170" dirty="0">
                <a:solidFill>
                  <a:prstClr val="black"/>
                </a:solidFill>
                <a:latin typeface="Calibri"/>
                <a:cs typeface="Calibri"/>
              </a:rPr>
              <a:t> </a:t>
            </a:r>
            <a:r>
              <a:rPr sz="1400" spc="-15" dirty="0">
                <a:solidFill>
                  <a:prstClr val="black"/>
                </a:solidFill>
                <a:latin typeface="Calibri"/>
                <a:cs typeface="Calibri"/>
              </a:rPr>
              <a:t>(LCWS2016)</a:t>
            </a:r>
            <a:endParaRPr sz="1400">
              <a:solidFill>
                <a:prstClr val="black"/>
              </a:solidFill>
              <a:latin typeface="Calibri"/>
              <a:cs typeface="Calibri"/>
            </a:endParaRPr>
          </a:p>
          <a:p>
            <a:pPr marL="1475365" defTabSz="457083"/>
            <a:r>
              <a:rPr sz="1400" dirty="0">
                <a:solidFill>
                  <a:prstClr val="black"/>
                </a:solidFill>
                <a:latin typeface="Calibri"/>
                <a:cs typeface="Calibri"/>
              </a:rPr>
              <a:t>Aiina </a:t>
            </a:r>
            <a:r>
              <a:rPr sz="1400" spc="-10" dirty="0">
                <a:solidFill>
                  <a:prstClr val="black"/>
                </a:solidFill>
                <a:latin typeface="Calibri"/>
                <a:cs typeface="Calibri"/>
              </a:rPr>
              <a:t>Center </a:t>
            </a:r>
            <a:r>
              <a:rPr sz="1400" dirty="0">
                <a:solidFill>
                  <a:prstClr val="black"/>
                </a:solidFill>
                <a:latin typeface="Calibri"/>
                <a:cs typeface="Calibri"/>
              </a:rPr>
              <a:t>&amp; </a:t>
            </a:r>
            <a:r>
              <a:rPr sz="1400" spc="-5" dirty="0">
                <a:solidFill>
                  <a:prstClr val="black"/>
                </a:solidFill>
                <a:latin typeface="Calibri"/>
                <a:cs typeface="Calibri"/>
              </a:rPr>
              <a:t>MALIOS </a:t>
            </a:r>
            <a:r>
              <a:rPr sz="1400" dirty="0">
                <a:solidFill>
                  <a:prstClr val="black"/>
                </a:solidFill>
                <a:latin typeface="Calibri"/>
                <a:cs typeface="Calibri"/>
              </a:rPr>
              <a:t>in </a:t>
            </a:r>
            <a:r>
              <a:rPr sz="1400" spc="-5" dirty="0">
                <a:solidFill>
                  <a:prstClr val="black"/>
                </a:solidFill>
                <a:latin typeface="Calibri"/>
                <a:cs typeface="Calibri"/>
              </a:rPr>
              <a:t>Morioka,</a:t>
            </a:r>
            <a:r>
              <a:rPr sz="1400" spc="-40" dirty="0">
                <a:solidFill>
                  <a:prstClr val="black"/>
                </a:solidFill>
                <a:latin typeface="Calibri"/>
                <a:cs typeface="Calibri"/>
              </a:rPr>
              <a:t> </a:t>
            </a:r>
            <a:r>
              <a:rPr sz="1400" dirty="0">
                <a:solidFill>
                  <a:prstClr val="black"/>
                </a:solidFill>
                <a:latin typeface="Calibri"/>
                <a:cs typeface="Calibri"/>
              </a:rPr>
              <a:t>Japan</a:t>
            </a:r>
            <a:endParaRPr sz="1400">
              <a:solidFill>
                <a:prstClr val="black"/>
              </a:solidFill>
              <a:latin typeface="Calibri"/>
              <a:cs typeface="Calibri"/>
            </a:endParaRPr>
          </a:p>
        </p:txBody>
      </p:sp>
    </p:spTree>
    <p:extLst>
      <p:ext uri="{BB962C8B-B14F-4D97-AF65-F5344CB8AC3E}">
        <p14:creationId xmlns:p14="http://schemas.microsoft.com/office/powerpoint/2010/main" val="648965092"/>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60089" y="33909"/>
            <a:ext cx="2371249" cy="677108"/>
          </a:xfrm>
          <a:prstGeom prst="rect">
            <a:avLst/>
          </a:prstGeom>
        </p:spPr>
        <p:txBody>
          <a:bodyPr vert="horz" wrap="square" lIns="0" tIns="0" rIns="0" bIns="0" rtlCol="0">
            <a:spAutoFit/>
          </a:bodyPr>
          <a:lstStyle/>
          <a:p>
            <a:pPr marL="12697"/>
            <a:r>
              <a:rPr spc="-5" dirty="0"/>
              <a:t>Su</a:t>
            </a:r>
            <a:r>
              <a:rPr spc="15" dirty="0"/>
              <a:t>m</a:t>
            </a:r>
            <a:r>
              <a:rPr dirty="0"/>
              <a:t>ma</a:t>
            </a:r>
            <a:r>
              <a:rPr spc="15" dirty="0"/>
              <a:t>r</a:t>
            </a:r>
            <a:r>
              <a:rPr dirty="0"/>
              <a:t>y</a:t>
            </a:r>
          </a:p>
        </p:txBody>
      </p:sp>
      <p:sp>
        <p:nvSpPr>
          <p:cNvPr id="3" name="object 3"/>
          <p:cNvSpPr txBox="1">
            <a:spLocks noGrp="1"/>
          </p:cNvSpPr>
          <p:nvPr>
            <p:ph type="body" idx="1"/>
          </p:nvPr>
        </p:nvSpPr>
        <p:spPr>
          <a:xfrm>
            <a:off x="316097" y="1103251"/>
            <a:ext cx="9273804" cy="4801314"/>
          </a:xfrm>
          <a:prstGeom prst="rect">
            <a:avLst/>
          </a:prstGeom>
        </p:spPr>
        <p:txBody>
          <a:bodyPr vert="horz" wrap="square" lIns="0" tIns="0" rIns="0" bIns="0" rtlCol="0">
            <a:spAutoFit/>
          </a:bodyPr>
          <a:lstStyle/>
          <a:p>
            <a:pPr marL="436134" indent="-286948">
              <a:buFont typeface="Arial"/>
              <a:buChar char="•"/>
              <a:tabLst>
                <a:tab pos="435498" algn="l"/>
                <a:tab pos="436134" algn="l"/>
              </a:tabLst>
            </a:pPr>
            <a:r>
              <a:rPr spc="-45" dirty="0"/>
              <a:t>CBETA </a:t>
            </a:r>
            <a:r>
              <a:rPr spc="-10" dirty="0"/>
              <a:t>project </a:t>
            </a:r>
            <a:r>
              <a:rPr dirty="0"/>
              <a:t>will </a:t>
            </a:r>
            <a:r>
              <a:rPr spc="-10" dirty="0"/>
              <a:t>provide </a:t>
            </a:r>
            <a:r>
              <a:rPr spc="-5" dirty="0"/>
              <a:t>actual </a:t>
            </a:r>
            <a:r>
              <a:rPr dirty="0"/>
              <a:t>high-Q </a:t>
            </a:r>
            <a:r>
              <a:rPr spc="-5" dirty="0"/>
              <a:t>machine</a:t>
            </a:r>
            <a:r>
              <a:rPr spc="20" dirty="0"/>
              <a:t> </a:t>
            </a:r>
            <a:r>
              <a:rPr spc="-5" dirty="0"/>
              <a:t>experiences,</a:t>
            </a:r>
          </a:p>
          <a:p>
            <a:pPr marL="436134"/>
            <a:r>
              <a:rPr spc="-5" dirty="0"/>
              <a:t>studies, and </a:t>
            </a:r>
            <a:r>
              <a:rPr spc="-10" dirty="0"/>
              <a:t>future</a:t>
            </a:r>
            <a:r>
              <a:rPr spc="-50" dirty="0"/>
              <a:t> </a:t>
            </a:r>
            <a:r>
              <a:rPr spc="-5" dirty="0"/>
              <a:t>visions.</a:t>
            </a:r>
          </a:p>
          <a:p>
            <a:pPr marL="436134" indent="-286948">
              <a:buFont typeface="Arial"/>
              <a:buChar char="•"/>
              <a:tabLst>
                <a:tab pos="435498" algn="l"/>
                <a:tab pos="436134" algn="l"/>
              </a:tabLst>
            </a:pPr>
            <a:r>
              <a:rPr spc="-15" dirty="0">
                <a:solidFill>
                  <a:srgbClr val="FF0000"/>
                </a:solidFill>
              </a:rPr>
              <a:t>Cornell’s </a:t>
            </a:r>
            <a:r>
              <a:rPr spc="-10" dirty="0">
                <a:solidFill>
                  <a:srgbClr val="FF0000"/>
                </a:solidFill>
              </a:rPr>
              <a:t>fundamental </a:t>
            </a:r>
            <a:r>
              <a:rPr spc="-5" dirty="0">
                <a:solidFill>
                  <a:srgbClr val="FF0000"/>
                </a:solidFill>
              </a:rPr>
              <a:t>SRF R&amp;D </a:t>
            </a:r>
            <a:r>
              <a:rPr dirty="0">
                <a:solidFill>
                  <a:srgbClr val="FF0000"/>
                </a:solidFill>
              </a:rPr>
              <a:t>is </a:t>
            </a:r>
            <a:r>
              <a:rPr spc="-10" dirty="0">
                <a:solidFill>
                  <a:srgbClr val="FF0000"/>
                </a:solidFill>
              </a:rPr>
              <a:t>focusing </a:t>
            </a:r>
            <a:r>
              <a:rPr spc="-5" dirty="0">
                <a:solidFill>
                  <a:srgbClr val="FF0000"/>
                </a:solidFill>
              </a:rPr>
              <a:t>on </a:t>
            </a:r>
            <a:r>
              <a:rPr spc="-10" dirty="0">
                <a:solidFill>
                  <a:srgbClr val="FF0000"/>
                </a:solidFill>
              </a:rPr>
              <a:t>new material</a:t>
            </a:r>
            <a:r>
              <a:rPr spc="20" dirty="0">
                <a:solidFill>
                  <a:srgbClr val="FF0000"/>
                </a:solidFill>
              </a:rPr>
              <a:t> </a:t>
            </a:r>
            <a:r>
              <a:rPr spc="-5" dirty="0">
                <a:solidFill>
                  <a:srgbClr val="FF0000"/>
                </a:solidFill>
              </a:rPr>
              <a:t>and</a:t>
            </a:r>
          </a:p>
          <a:p>
            <a:pPr marL="436134"/>
            <a:r>
              <a:rPr spc="-10" dirty="0">
                <a:solidFill>
                  <a:srgbClr val="FF0000"/>
                </a:solidFill>
              </a:rPr>
              <a:t>understanding </a:t>
            </a:r>
            <a:r>
              <a:rPr spc="-5" dirty="0">
                <a:solidFill>
                  <a:srgbClr val="FF0000"/>
                </a:solidFill>
              </a:rPr>
              <a:t>of </a:t>
            </a:r>
            <a:r>
              <a:rPr spc="-15" dirty="0">
                <a:solidFill>
                  <a:srgbClr val="FF0000"/>
                </a:solidFill>
              </a:rPr>
              <a:t>physics </a:t>
            </a:r>
            <a:r>
              <a:rPr spc="-5" dirty="0">
                <a:solidFill>
                  <a:srgbClr val="FF0000"/>
                </a:solidFill>
              </a:rPr>
              <a:t>behind</a:t>
            </a:r>
            <a:r>
              <a:rPr spc="-35" dirty="0">
                <a:solidFill>
                  <a:srgbClr val="FF0000"/>
                </a:solidFill>
              </a:rPr>
              <a:t> </a:t>
            </a:r>
            <a:r>
              <a:rPr dirty="0">
                <a:solidFill>
                  <a:srgbClr val="FF0000"/>
                </a:solidFill>
              </a:rPr>
              <a:t>high-Q.</a:t>
            </a:r>
          </a:p>
          <a:p>
            <a:pPr marL="768789" lvl="1" indent="-162519">
              <a:buChar char="-"/>
              <a:tabLst>
                <a:tab pos="768789" algn="l"/>
              </a:tabLst>
            </a:pPr>
            <a:r>
              <a:rPr sz="2400" spc="-5" dirty="0">
                <a:solidFill>
                  <a:srgbClr val="FF0000"/>
                </a:solidFill>
                <a:latin typeface="Calibri"/>
                <a:cs typeface="Calibri"/>
              </a:rPr>
              <a:t>Nb</a:t>
            </a:r>
            <a:r>
              <a:rPr sz="2400" spc="-7" baseline="-20833" dirty="0">
                <a:solidFill>
                  <a:srgbClr val="FF0000"/>
                </a:solidFill>
                <a:latin typeface="Calibri"/>
                <a:cs typeface="Calibri"/>
              </a:rPr>
              <a:t>3</a:t>
            </a:r>
            <a:r>
              <a:rPr sz="2400" spc="-5" dirty="0">
                <a:solidFill>
                  <a:srgbClr val="FF0000"/>
                </a:solidFill>
                <a:latin typeface="Calibri"/>
                <a:cs typeface="Calibri"/>
              </a:rPr>
              <a:t>Sn, Nb/Mo CVD (Chemical </a:t>
            </a:r>
            <a:r>
              <a:rPr sz="2400" spc="-35" dirty="0">
                <a:solidFill>
                  <a:srgbClr val="FF0000"/>
                </a:solidFill>
                <a:latin typeface="Calibri"/>
                <a:cs typeface="Calibri"/>
              </a:rPr>
              <a:t>Vapor</a:t>
            </a:r>
            <a:r>
              <a:rPr sz="2400" spc="-45" dirty="0">
                <a:solidFill>
                  <a:srgbClr val="FF0000"/>
                </a:solidFill>
                <a:latin typeface="Calibri"/>
                <a:cs typeface="Calibri"/>
              </a:rPr>
              <a:t> </a:t>
            </a:r>
            <a:r>
              <a:rPr sz="2400" spc="-5" dirty="0">
                <a:solidFill>
                  <a:srgbClr val="FF0000"/>
                </a:solidFill>
                <a:latin typeface="Calibri"/>
                <a:cs typeface="Calibri"/>
              </a:rPr>
              <a:t>Deposition).</a:t>
            </a:r>
            <a:endParaRPr sz="2400">
              <a:latin typeface="Calibri"/>
              <a:cs typeface="Calibri"/>
            </a:endParaRPr>
          </a:p>
          <a:p>
            <a:pPr marL="768789" lvl="1" indent="-162519">
              <a:buChar char="-"/>
              <a:tabLst>
                <a:tab pos="768789" algn="l"/>
              </a:tabLst>
            </a:pPr>
            <a:r>
              <a:rPr sz="2400" dirty="0">
                <a:solidFill>
                  <a:srgbClr val="FF0000"/>
                </a:solidFill>
                <a:latin typeface="Calibri"/>
                <a:cs typeface="Calibri"/>
              </a:rPr>
              <a:t>R&amp;Ds </a:t>
            </a:r>
            <a:r>
              <a:rPr sz="2400" spc="-5" dirty="0">
                <a:solidFill>
                  <a:srgbClr val="FF0000"/>
                </a:solidFill>
                <a:latin typeface="Calibri"/>
                <a:cs typeface="Calibri"/>
              </a:rPr>
              <a:t>on </a:t>
            </a:r>
            <a:r>
              <a:rPr sz="2400" spc="-10" dirty="0">
                <a:solidFill>
                  <a:srgbClr val="FF0000"/>
                </a:solidFill>
                <a:latin typeface="Calibri"/>
                <a:cs typeface="Calibri"/>
              </a:rPr>
              <a:t>Low temp. </a:t>
            </a:r>
            <a:r>
              <a:rPr sz="2400" spc="-5" dirty="0">
                <a:solidFill>
                  <a:srgbClr val="FF0000"/>
                </a:solidFill>
                <a:latin typeface="Calibri"/>
                <a:cs typeface="Calibri"/>
              </a:rPr>
              <a:t>N</a:t>
            </a:r>
            <a:r>
              <a:rPr sz="2400" spc="-7" baseline="-20833" dirty="0">
                <a:solidFill>
                  <a:srgbClr val="FF0000"/>
                </a:solidFill>
                <a:latin typeface="Calibri"/>
                <a:cs typeface="Calibri"/>
              </a:rPr>
              <a:t>2  </a:t>
            </a:r>
            <a:r>
              <a:rPr sz="2400" spc="-5" dirty="0">
                <a:solidFill>
                  <a:srgbClr val="FF0000"/>
                </a:solidFill>
                <a:latin typeface="Calibri"/>
                <a:cs typeface="Calibri"/>
              </a:rPr>
              <a:t>baking, </a:t>
            </a:r>
            <a:r>
              <a:rPr sz="2400" dirty="0">
                <a:solidFill>
                  <a:srgbClr val="FF0000"/>
                </a:solidFill>
                <a:latin typeface="Calibri"/>
                <a:cs typeface="Calibri"/>
              </a:rPr>
              <a:t>flux</a:t>
            </a:r>
            <a:r>
              <a:rPr sz="2400" spc="-210" dirty="0">
                <a:solidFill>
                  <a:srgbClr val="FF0000"/>
                </a:solidFill>
                <a:latin typeface="Calibri"/>
                <a:cs typeface="Calibri"/>
              </a:rPr>
              <a:t> </a:t>
            </a:r>
            <a:r>
              <a:rPr sz="2400" spc="-15" dirty="0">
                <a:solidFill>
                  <a:srgbClr val="FF0000"/>
                </a:solidFill>
                <a:latin typeface="Calibri"/>
                <a:cs typeface="Calibri"/>
              </a:rPr>
              <a:t>control.</a:t>
            </a:r>
            <a:endParaRPr sz="2400">
              <a:latin typeface="Calibri"/>
              <a:cs typeface="Calibri"/>
            </a:endParaRPr>
          </a:p>
          <a:p>
            <a:pPr marL="436134" indent="-286948">
              <a:buFont typeface="Arial"/>
              <a:buChar char="•"/>
              <a:tabLst>
                <a:tab pos="435498" algn="l"/>
                <a:tab pos="436134" algn="l"/>
              </a:tabLst>
            </a:pPr>
            <a:r>
              <a:rPr spc="-10" dirty="0">
                <a:solidFill>
                  <a:srgbClr val="003399"/>
                </a:solidFill>
              </a:rPr>
              <a:t>The outcomes </a:t>
            </a:r>
            <a:r>
              <a:rPr spc="-5" dirty="0">
                <a:solidFill>
                  <a:srgbClr val="003399"/>
                </a:solidFill>
              </a:rPr>
              <a:t>of </a:t>
            </a:r>
            <a:r>
              <a:rPr spc="-10" dirty="0">
                <a:solidFill>
                  <a:srgbClr val="003399"/>
                </a:solidFill>
              </a:rPr>
              <a:t>advanced </a:t>
            </a:r>
            <a:r>
              <a:rPr spc="-5" dirty="0">
                <a:solidFill>
                  <a:srgbClr val="003399"/>
                </a:solidFill>
              </a:rPr>
              <a:t>VEP activities </a:t>
            </a:r>
            <a:r>
              <a:rPr spc="-10" dirty="0">
                <a:solidFill>
                  <a:srgbClr val="003399"/>
                </a:solidFill>
              </a:rPr>
              <a:t>could </a:t>
            </a:r>
            <a:r>
              <a:rPr spc="-5" dirty="0">
                <a:solidFill>
                  <a:srgbClr val="003399"/>
                </a:solidFill>
              </a:rPr>
              <a:t>be </a:t>
            </a:r>
            <a:r>
              <a:rPr dirty="0">
                <a:solidFill>
                  <a:srgbClr val="003399"/>
                </a:solidFill>
              </a:rPr>
              <a:t>a</a:t>
            </a:r>
            <a:r>
              <a:rPr spc="35" dirty="0">
                <a:solidFill>
                  <a:srgbClr val="003399"/>
                </a:solidFill>
              </a:rPr>
              <a:t> </a:t>
            </a:r>
            <a:r>
              <a:rPr spc="-5" dirty="0">
                <a:solidFill>
                  <a:srgbClr val="003399"/>
                </a:solidFill>
              </a:rPr>
              <a:t>significant</a:t>
            </a:r>
          </a:p>
          <a:p>
            <a:pPr marL="436134"/>
            <a:r>
              <a:rPr spc="-15" dirty="0">
                <a:solidFill>
                  <a:srgbClr val="003399"/>
                </a:solidFill>
              </a:rPr>
              <a:t>cost </a:t>
            </a:r>
            <a:r>
              <a:rPr spc="-5" dirty="0">
                <a:solidFill>
                  <a:srgbClr val="003399"/>
                </a:solidFill>
              </a:rPr>
              <a:t>reduction </a:t>
            </a:r>
            <a:r>
              <a:rPr spc="-10" dirty="0">
                <a:solidFill>
                  <a:srgbClr val="003399"/>
                </a:solidFill>
              </a:rPr>
              <a:t>and </a:t>
            </a:r>
            <a:r>
              <a:rPr spc="-5" dirty="0">
                <a:solidFill>
                  <a:srgbClr val="003399"/>
                </a:solidFill>
              </a:rPr>
              <a:t>an environmentally-friendlier VEP </a:t>
            </a:r>
            <a:r>
              <a:rPr spc="-20" dirty="0">
                <a:solidFill>
                  <a:srgbClr val="003399"/>
                </a:solidFill>
              </a:rPr>
              <a:t>for</a:t>
            </a:r>
            <a:r>
              <a:rPr spc="-55" dirty="0">
                <a:solidFill>
                  <a:srgbClr val="003399"/>
                </a:solidFill>
              </a:rPr>
              <a:t> </a:t>
            </a:r>
            <a:r>
              <a:rPr spc="-10" dirty="0">
                <a:solidFill>
                  <a:srgbClr val="003399"/>
                </a:solidFill>
              </a:rPr>
              <a:t>future.</a:t>
            </a:r>
          </a:p>
          <a:p>
            <a:pPr marL="436134" indent="-286948">
              <a:buFont typeface="Arial"/>
              <a:buChar char="•"/>
              <a:tabLst>
                <a:tab pos="435498" algn="l"/>
                <a:tab pos="436134" algn="l"/>
              </a:tabLst>
            </a:pPr>
            <a:r>
              <a:rPr dirty="0">
                <a:solidFill>
                  <a:srgbClr val="008000"/>
                </a:solidFill>
              </a:rPr>
              <a:t>HWR </a:t>
            </a:r>
            <a:r>
              <a:rPr spc="-15" dirty="0">
                <a:solidFill>
                  <a:srgbClr val="008000"/>
                </a:solidFill>
              </a:rPr>
              <a:t>cavity </a:t>
            </a:r>
            <a:r>
              <a:rPr spc="-10" dirty="0">
                <a:solidFill>
                  <a:srgbClr val="008000"/>
                </a:solidFill>
              </a:rPr>
              <a:t>collaboration </a:t>
            </a:r>
            <a:r>
              <a:rPr spc="-5" dirty="0">
                <a:solidFill>
                  <a:srgbClr val="008000"/>
                </a:solidFill>
              </a:rPr>
              <a:t>between </a:t>
            </a:r>
            <a:r>
              <a:rPr spc="-15" dirty="0">
                <a:solidFill>
                  <a:srgbClr val="008000"/>
                </a:solidFill>
              </a:rPr>
              <a:t>RAON </a:t>
            </a:r>
            <a:r>
              <a:rPr spc="-5" dirty="0">
                <a:solidFill>
                  <a:srgbClr val="008000"/>
                </a:solidFill>
              </a:rPr>
              <a:t>heavy-ion </a:t>
            </a:r>
            <a:r>
              <a:rPr spc="-10" dirty="0">
                <a:solidFill>
                  <a:srgbClr val="008000"/>
                </a:solidFill>
              </a:rPr>
              <a:t>accelerator</a:t>
            </a:r>
            <a:r>
              <a:rPr spc="-50" dirty="0">
                <a:solidFill>
                  <a:srgbClr val="008000"/>
                </a:solidFill>
              </a:rPr>
              <a:t> </a:t>
            </a:r>
            <a:r>
              <a:rPr dirty="0">
                <a:solidFill>
                  <a:srgbClr val="008000"/>
                </a:solidFill>
              </a:rPr>
              <a:t>in</a:t>
            </a:r>
          </a:p>
          <a:p>
            <a:pPr marL="436134"/>
            <a:r>
              <a:rPr spc="-20" dirty="0">
                <a:solidFill>
                  <a:srgbClr val="008000"/>
                </a:solidFill>
              </a:rPr>
              <a:t>Korea </a:t>
            </a:r>
            <a:r>
              <a:rPr dirty="0">
                <a:solidFill>
                  <a:srgbClr val="008000"/>
                </a:solidFill>
              </a:rPr>
              <a:t>is </a:t>
            </a:r>
            <a:r>
              <a:rPr spc="-5" dirty="0">
                <a:solidFill>
                  <a:srgbClr val="008000"/>
                </a:solidFill>
              </a:rPr>
              <a:t>on</a:t>
            </a:r>
            <a:r>
              <a:rPr spc="-70" dirty="0">
                <a:solidFill>
                  <a:srgbClr val="008000"/>
                </a:solidFill>
              </a:rPr>
              <a:t> </a:t>
            </a:r>
            <a:r>
              <a:rPr spc="-10" dirty="0">
                <a:solidFill>
                  <a:srgbClr val="008000"/>
                </a:solidFill>
              </a:rPr>
              <a:t>going.</a:t>
            </a:r>
          </a:p>
          <a:p>
            <a:pPr marL="436134" indent="-286948">
              <a:buFont typeface="Arial"/>
              <a:buChar char="•"/>
              <a:tabLst>
                <a:tab pos="435498" algn="l"/>
                <a:tab pos="436134" algn="l"/>
              </a:tabLst>
            </a:pPr>
            <a:r>
              <a:rPr spc="-15" dirty="0">
                <a:solidFill>
                  <a:srgbClr val="E36C09"/>
                </a:solidFill>
              </a:rPr>
              <a:t>More interest </a:t>
            </a:r>
            <a:r>
              <a:rPr spc="-5" dirty="0">
                <a:solidFill>
                  <a:srgbClr val="E36C09"/>
                </a:solidFill>
              </a:rPr>
              <a:t>on high </a:t>
            </a:r>
            <a:r>
              <a:rPr spc="-10" dirty="0">
                <a:solidFill>
                  <a:srgbClr val="E36C09"/>
                </a:solidFill>
              </a:rPr>
              <a:t>gradient, </a:t>
            </a:r>
            <a:r>
              <a:rPr spc="-5" dirty="0">
                <a:solidFill>
                  <a:srgbClr val="E36C09"/>
                </a:solidFill>
              </a:rPr>
              <a:t>SRF-gun,</a:t>
            </a:r>
            <a:r>
              <a:rPr spc="-20" dirty="0">
                <a:solidFill>
                  <a:srgbClr val="E36C09"/>
                </a:solidFill>
              </a:rPr>
              <a:t> </a:t>
            </a:r>
            <a:r>
              <a:rPr spc="-10" dirty="0">
                <a:solidFill>
                  <a:srgbClr val="E36C09"/>
                </a:solidFill>
              </a:rPr>
              <a:t>etc.,,</a:t>
            </a:r>
          </a:p>
          <a:p>
            <a:pPr marL="436134" indent="-286948">
              <a:buFont typeface="Arial"/>
              <a:buChar char="•"/>
              <a:tabLst>
                <a:tab pos="435498" algn="l"/>
                <a:tab pos="436134" algn="l"/>
              </a:tabLst>
            </a:pPr>
            <a:r>
              <a:rPr spc="-5" dirty="0"/>
              <a:t>CBB </a:t>
            </a:r>
            <a:r>
              <a:rPr spc="-20" dirty="0"/>
              <a:t>program </a:t>
            </a:r>
            <a:r>
              <a:rPr dirty="0"/>
              <a:t>will </a:t>
            </a:r>
            <a:r>
              <a:rPr spc="-15" dirty="0"/>
              <a:t>explore </a:t>
            </a:r>
            <a:r>
              <a:rPr dirty="0"/>
              <a:t>the </a:t>
            </a:r>
            <a:r>
              <a:rPr spc="-10" dirty="0"/>
              <a:t>future </a:t>
            </a:r>
            <a:r>
              <a:rPr spc="-30" dirty="0"/>
              <a:t>key </a:t>
            </a:r>
            <a:r>
              <a:rPr spc="-10" dirty="0"/>
              <a:t>accelerator</a:t>
            </a:r>
            <a:r>
              <a:rPr spc="-15" dirty="0"/>
              <a:t> </a:t>
            </a:r>
            <a:r>
              <a:rPr spc="-5" dirty="0"/>
              <a:t>technologies.</a:t>
            </a:r>
          </a:p>
          <a:p>
            <a:pPr marL="436134" indent="-286948">
              <a:buFont typeface="Arial"/>
              <a:buChar char="•"/>
              <a:tabLst>
                <a:tab pos="435498" algn="l"/>
                <a:tab pos="436134" algn="l"/>
              </a:tabLst>
            </a:pPr>
            <a:r>
              <a:rPr spc="-10" dirty="0">
                <a:solidFill>
                  <a:srgbClr val="FF0000"/>
                </a:solidFill>
              </a:rPr>
              <a:t>International collaborations </a:t>
            </a:r>
            <a:r>
              <a:rPr spc="-20" dirty="0">
                <a:solidFill>
                  <a:srgbClr val="FF0000"/>
                </a:solidFill>
              </a:rPr>
              <a:t>are </a:t>
            </a:r>
            <a:r>
              <a:rPr spc="-5" dirty="0">
                <a:solidFill>
                  <a:srgbClr val="FF0000"/>
                </a:solidFill>
              </a:rPr>
              <a:t>welcome!!</a:t>
            </a:r>
          </a:p>
        </p:txBody>
      </p:sp>
    </p:spTree>
    <p:extLst>
      <p:ext uri="{BB962C8B-B14F-4D97-AF65-F5344CB8AC3E}">
        <p14:creationId xmlns:p14="http://schemas.microsoft.com/office/powerpoint/2010/main" val="1134893335"/>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783" y="1424379"/>
            <a:ext cx="9906000" cy="1149737"/>
          </a:xfrm>
          <a:prstGeom prst="rect">
            <a:avLst/>
          </a:prstGeom>
          <a:noFill/>
        </p:spPr>
        <p:txBody>
          <a:bodyPr wrap="square" lIns="87056" tIns="43529" rIns="87056" bIns="43529" rtlCol="0">
            <a:spAutoFit/>
          </a:bodyPr>
          <a:lstStyle/>
          <a:p>
            <a:pPr algn="ctr"/>
            <a:r>
              <a:rPr lang="en-US" altLang="ja-JP" sz="6900" dirty="0">
                <a:solidFill>
                  <a:schemeClr val="bg1"/>
                </a:solidFill>
                <a:latin typeface="Times New Roman" panose="02020603050405020304" pitchFamily="18" charset="0"/>
                <a:cs typeface="Times New Roman" panose="02020603050405020304" pitchFamily="18" charset="0"/>
              </a:rPr>
              <a:t>Coupler R&amp;D Plan</a:t>
            </a:r>
            <a:endParaRPr lang="ja-JP" altLang="en-US" sz="6900" dirty="0">
              <a:solidFill>
                <a:schemeClr val="bg1"/>
              </a:solidFill>
              <a:latin typeface="Times New Roman" panose="02020603050405020304" pitchFamily="18" charset="0"/>
              <a:cs typeface="Times New Roman" panose="02020603050405020304" pitchFamily="18" charset="0"/>
            </a:endParaRPr>
          </a:p>
        </p:txBody>
      </p:sp>
      <p:sp>
        <p:nvSpPr>
          <p:cNvPr id="3" name="テキスト ボックス 2"/>
          <p:cNvSpPr txBox="1"/>
          <p:nvPr/>
        </p:nvSpPr>
        <p:spPr>
          <a:xfrm>
            <a:off x="8384864" y="5952884"/>
            <a:ext cx="997869" cy="549573"/>
          </a:xfrm>
          <a:prstGeom prst="rect">
            <a:avLst/>
          </a:prstGeom>
          <a:noFill/>
        </p:spPr>
        <p:txBody>
          <a:bodyPr wrap="none" lIns="87056" tIns="43529" rIns="87056" bIns="43529" rtlCol="0">
            <a:spAutoFit/>
          </a:bodyPr>
          <a:lstStyle/>
          <a:p>
            <a:pPr algn="ctr"/>
            <a:r>
              <a:rPr lang="en-US" altLang="ja-JP" sz="3000" b="1" i="1" dirty="0">
                <a:solidFill>
                  <a:srgbClr val="CCFFCC"/>
                </a:solidFill>
                <a:latin typeface="Times New Roman" panose="02020603050405020304" pitchFamily="18" charset="0"/>
                <a:cs typeface="Times New Roman" panose="02020603050405020304" pitchFamily="18" charset="0"/>
              </a:rPr>
              <a:t>Kirk</a:t>
            </a:r>
            <a:endParaRPr lang="ja-JP" altLang="en-US" sz="3000" b="1" i="1" dirty="0">
              <a:solidFill>
                <a:srgbClr val="CCFFCC"/>
              </a:solidFill>
              <a:latin typeface="Times New Roman" panose="02020603050405020304" pitchFamily="18" charset="0"/>
              <a:cs typeface="Times New Roman" panose="02020603050405020304" pitchFamily="18" charset="0"/>
            </a:endParaRPr>
          </a:p>
        </p:txBody>
      </p:sp>
      <p:sp>
        <p:nvSpPr>
          <p:cNvPr id="4" name="Slide Number Placeholder 2"/>
          <p:cNvSpPr txBox="1">
            <a:spLocks/>
          </p:cNvSpPr>
          <p:nvPr/>
        </p:nvSpPr>
        <p:spPr bwMode="auto">
          <a:xfrm>
            <a:off x="7" y="6534745"/>
            <a:ext cx="525318" cy="32327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056" tIns="43529" rIns="87056" bIns="43529"/>
          <a:lstStyle>
            <a:defPPr>
              <a:defRPr lang="en-US"/>
            </a:defPPr>
            <a:lvl1pPr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1pPr>
            <a:lvl2pPr marL="37931725" indent="-37474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5pPr>
            <a:lvl6pPr marL="4572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6pPr>
            <a:lvl7pPr marL="9144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7pPr>
            <a:lvl8pPr marL="13716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8pPr>
            <a:lvl9pPr marL="18288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9pPr>
          </a:lstStyle>
          <a:p>
            <a:pPr algn="ctr" eaLnBrk="1" hangingPunct="1"/>
            <a:r>
              <a:rPr lang="en-US" sz="1500" b="1" dirty="0">
                <a:solidFill>
                  <a:srgbClr val="FFFF00"/>
                </a:solidFill>
                <a:latin typeface="Times New Roman" panose="02020603050405020304" pitchFamily="18" charset="0"/>
                <a:ea typeface="Microsoft Himalaya" panose="01010100010101010101" pitchFamily="2" charset="0"/>
                <a:cs typeface="Times New Roman" panose="02020603050405020304" pitchFamily="18" charset="0"/>
              </a:rPr>
              <a:t>1</a:t>
            </a:r>
          </a:p>
        </p:txBody>
      </p:sp>
      <p:sp>
        <p:nvSpPr>
          <p:cNvPr id="5" name="Date Placeholder 3"/>
          <p:cNvSpPr txBox="1">
            <a:spLocks/>
          </p:cNvSpPr>
          <p:nvPr/>
        </p:nvSpPr>
        <p:spPr bwMode="auto">
          <a:xfrm>
            <a:off x="4000083" y="6534745"/>
            <a:ext cx="1905842" cy="32327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056" tIns="43529" rIns="87056" bIns="43529"/>
          <a:lstStyle>
            <a:defPPr>
              <a:defRPr lang="en-US"/>
            </a:defPPr>
            <a:lvl1pPr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1pPr>
            <a:lvl2pPr marL="37931725" indent="-37474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5pPr>
            <a:lvl6pPr marL="4572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6pPr>
            <a:lvl7pPr marL="9144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7pPr>
            <a:lvl8pPr marL="13716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8pPr>
            <a:lvl9pPr marL="18288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9pPr>
          </a:lstStyle>
          <a:p>
            <a:pPr algn="ctr" eaLnBrk="1" hangingPunct="1"/>
            <a:r>
              <a:rPr lang="en-US" sz="1500" b="1" dirty="0">
                <a:solidFill>
                  <a:srgbClr val="FFFF00"/>
                </a:solidFill>
                <a:latin typeface="Times New Roman" panose="02020603050405020304" pitchFamily="18" charset="0"/>
                <a:ea typeface="Microsoft Himalaya" panose="01010100010101010101" pitchFamily="2" charset="0"/>
                <a:cs typeface="Times New Roman" panose="02020603050405020304" pitchFamily="18" charset="0"/>
              </a:rPr>
              <a:t>6/Dec/2016</a:t>
            </a:r>
          </a:p>
        </p:txBody>
      </p:sp>
      <p:sp>
        <p:nvSpPr>
          <p:cNvPr id="6" name="Footer Placeholder 4"/>
          <p:cNvSpPr txBox="1">
            <a:spLocks/>
          </p:cNvSpPr>
          <p:nvPr/>
        </p:nvSpPr>
        <p:spPr bwMode="auto">
          <a:xfrm>
            <a:off x="7517057" y="6534745"/>
            <a:ext cx="2388947" cy="32327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056" tIns="43529" rIns="87056" bIns="43529"/>
          <a:lstStyle>
            <a:defPPr>
              <a:defRPr lang="en-US"/>
            </a:defPPr>
            <a:lvl1pPr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1pPr>
            <a:lvl2pPr marL="37931725" indent="-37474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5pPr>
            <a:lvl6pPr marL="4572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6pPr>
            <a:lvl7pPr marL="9144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7pPr>
            <a:lvl8pPr marL="13716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8pPr>
            <a:lvl9pPr marL="18288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9pPr>
          </a:lstStyle>
          <a:p>
            <a:pPr algn="ctr" eaLnBrk="1" hangingPunct="1"/>
            <a:r>
              <a:rPr lang="en-US" sz="1500" b="1" dirty="0">
                <a:solidFill>
                  <a:srgbClr val="FFFF00"/>
                </a:solidFill>
                <a:latin typeface="Times New Roman" panose="02020603050405020304" pitchFamily="18" charset="0"/>
                <a:ea typeface="Microsoft Himalaya" panose="01010100010101010101" pitchFamily="2" charset="0"/>
                <a:cs typeface="Times New Roman" panose="02020603050405020304" pitchFamily="18" charset="0"/>
              </a:rPr>
              <a:t>LCWS2016 @Morioka</a:t>
            </a:r>
          </a:p>
        </p:txBody>
      </p:sp>
      <p:pic>
        <p:nvPicPr>
          <p:cNvPr id="7" name="図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 y="-4440"/>
            <a:ext cx="9908783" cy="1164758"/>
          </a:xfrm>
          <a:prstGeom prst="rect">
            <a:avLst/>
          </a:prstGeom>
        </p:spPr>
      </p:pic>
      <p:sp>
        <p:nvSpPr>
          <p:cNvPr id="8" name="テキスト ボックス 7"/>
          <p:cNvSpPr txBox="1"/>
          <p:nvPr/>
        </p:nvSpPr>
        <p:spPr>
          <a:xfrm>
            <a:off x="839728" y="4456545"/>
            <a:ext cx="8226544" cy="641906"/>
          </a:xfrm>
          <a:prstGeom prst="rect">
            <a:avLst/>
          </a:prstGeom>
          <a:noFill/>
        </p:spPr>
        <p:txBody>
          <a:bodyPr wrap="none" lIns="87056" tIns="43529" rIns="87056" bIns="43529" rtlCol="0">
            <a:spAutoFit/>
          </a:bodyPr>
          <a:lstStyle/>
          <a:p>
            <a:pPr algn="ctr"/>
            <a:r>
              <a:rPr kumimoji="1" lang="en-US" altLang="ja-JP" dirty="0">
                <a:solidFill>
                  <a:schemeClr val="bg1"/>
                </a:solidFill>
                <a:latin typeface="Times New Roman" panose="02020603050405020304" pitchFamily="18" charset="0"/>
                <a:cs typeface="Times New Roman" panose="02020603050405020304" pitchFamily="18" charset="0"/>
              </a:rPr>
              <a:t>Coupler R&amp;D team: E. </a:t>
            </a:r>
            <a:r>
              <a:rPr kumimoji="1" lang="en-US" altLang="ja-JP" dirty="0" err="1">
                <a:solidFill>
                  <a:schemeClr val="bg1"/>
                </a:solidFill>
                <a:latin typeface="Times New Roman" panose="02020603050405020304" pitchFamily="18" charset="0"/>
                <a:cs typeface="Times New Roman" panose="02020603050405020304" pitchFamily="18" charset="0"/>
              </a:rPr>
              <a:t>Kako</a:t>
            </a:r>
            <a:r>
              <a:rPr kumimoji="1" lang="en-US" altLang="ja-JP" dirty="0">
                <a:solidFill>
                  <a:schemeClr val="bg1"/>
                </a:solidFill>
                <a:latin typeface="Times New Roman" panose="02020603050405020304" pitchFamily="18" charset="0"/>
                <a:cs typeface="Times New Roman" panose="02020603050405020304" pitchFamily="18" charset="0"/>
              </a:rPr>
              <a:t>, T. Matsumoto, S. </a:t>
            </a:r>
            <a:r>
              <a:rPr kumimoji="1" lang="en-US" altLang="ja-JP" dirty="0" err="1">
                <a:solidFill>
                  <a:schemeClr val="bg1"/>
                </a:solidFill>
                <a:latin typeface="Times New Roman" panose="02020603050405020304" pitchFamily="18" charset="0"/>
                <a:cs typeface="Times New Roman" panose="02020603050405020304" pitchFamily="18" charset="0"/>
              </a:rPr>
              <a:t>Michizono</a:t>
            </a:r>
            <a:r>
              <a:rPr kumimoji="1" lang="en-US" altLang="ja-JP" dirty="0">
                <a:solidFill>
                  <a:schemeClr val="bg1"/>
                </a:solidFill>
                <a:latin typeface="Times New Roman" panose="02020603050405020304" pitchFamily="18" charset="0"/>
                <a:cs typeface="Times New Roman" panose="02020603050405020304" pitchFamily="18" charset="0"/>
              </a:rPr>
              <a:t>, A. Yamamoto, Kirk (KEK)</a:t>
            </a:r>
          </a:p>
          <a:p>
            <a:pPr algn="ctr"/>
            <a:r>
              <a:rPr kumimoji="1" lang="en-US" altLang="ja-JP" dirty="0">
                <a:solidFill>
                  <a:schemeClr val="bg1"/>
                </a:solidFill>
                <a:latin typeface="Times New Roman" panose="02020603050405020304" pitchFamily="18" charset="0"/>
                <a:cs typeface="Times New Roman" panose="02020603050405020304" pitchFamily="18" charset="0"/>
              </a:rPr>
              <a:t>E. </a:t>
            </a:r>
            <a:r>
              <a:rPr kumimoji="1" lang="en-US" altLang="ja-JP" dirty="0" err="1">
                <a:solidFill>
                  <a:schemeClr val="bg1"/>
                </a:solidFill>
                <a:latin typeface="Times New Roman" panose="02020603050405020304" pitchFamily="18" charset="0"/>
                <a:cs typeface="Times New Roman" panose="02020603050405020304" pitchFamily="18" charset="0"/>
              </a:rPr>
              <a:t>Montesinos</a:t>
            </a:r>
            <a:r>
              <a:rPr kumimoji="1" lang="en-US" altLang="ja-JP" dirty="0">
                <a:solidFill>
                  <a:schemeClr val="bg1"/>
                </a:solidFill>
                <a:latin typeface="Times New Roman" panose="02020603050405020304" pitchFamily="18" charset="0"/>
                <a:cs typeface="Times New Roman" panose="02020603050405020304" pitchFamily="18" charset="0"/>
              </a:rPr>
              <a:t>, C. Julie (CERN)</a:t>
            </a:r>
            <a:endParaRPr kumimoji="1" lang="ja-JP" altLang="en-US" dirty="0">
              <a:solidFill>
                <a:schemeClr val="bg1"/>
              </a:solidFill>
              <a:latin typeface="Times New Roman" panose="02020603050405020304" pitchFamily="18" charset="0"/>
              <a:cs typeface="Times New Roman" panose="02020603050405020304" pitchFamily="18" charset="0"/>
            </a:endParaRPr>
          </a:p>
        </p:txBody>
      </p:sp>
      <p:sp>
        <p:nvSpPr>
          <p:cNvPr id="9" name="テキスト ボックス 8"/>
          <p:cNvSpPr txBox="1"/>
          <p:nvPr/>
        </p:nvSpPr>
        <p:spPr>
          <a:xfrm>
            <a:off x="908708" y="5382154"/>
            <a:ext cx="8088586" cy="364907"/>
          </a:xfrm>
          <a:prstGeom prst="rect">
            <a:avLst/>
          </a:prstGeom>
          <a:noFill/>
        </p:spPr>
        <p:txBody>
          <a:bodyPr wrap="none" lIns="87056" tIns="43529" rIns="87056" bIns="43529" rtlCol="0">
            <a:spAutoFit/>
          </a:bodyPr>
          <a:lstStyle/>
          <a:p>
            <a:pPr algn="ctr"/>
            <a:r>
              <a:rPr kumimoji="1" lang="en-US" altLang="ja-JP" dirty="0">
                <a:solidFill>
                  <a:srgbClr val="00FFFF"/>
                </a:solidFill>
                <a:latin typeface="Times New Roman" panose="02020603050405020304" pitchFamily="18" charset="0"/>
                <a:cs typeface="Times New Roman" panose="02020603050405020304" pitchFamily="18" charset="0"/>
              </a:rPr>
              <a:t>Courtesy of W.D. </a:t>
            </a:r>
            <a:r>
              <a:rPr kumimoji="1" lang="en-US" altLang="ja-JP" dirty="0" err="1">
                <a:solidFill>
                  <a:srgbClr val="00FFFF"/>
                </a:solidFill>
                <a:latin typeface="Times New Roman" panose="02020603050405020304" pitchFamily="18" charset="0"/>
                <a:cs typeface="Times New Roman" panose="02020603050405020304" pitchFamily="18" charset="0"/>
              </a:rPr>
              <a:t>Möller</a:t>
            </a:r>
            <a:r>
              <a:rPr kumimoji="1" lang="en-US" altLang="ja-JP" dirty="0">
                <a:solidFill>
                  <a:srgbClr val="00FFFF"/>
                </a:solidFill>
                <a:latin typeface="Times New Roman" panose="02020603050405020304" pitchFamily="18" charset="0"/>
                <a:cs typeface="Times New Roman" panose="02020603050405020304" pitchFamily="18" charset="0"/>
              </a:rPr>
              <a:t>, W. </a:t>
            </a:r>
            <a:r>
              <a:rPr kumimoji="1" lang="en-US" altLang="ja-JP" dirty="0" err="1">
                <a:solidFill>
                  <a:srgbClr val="00FFFF"/>
                </a:solidFill>
                <a:latin typeface="Times New Roman" panose="02020603050405020304" pitchFamily="18" charset="0"/>
                <a:cs typeface="Times New Roman" panose="02020603050405020304" pitchFamily="18" charset="0"/>
              </a:rPr>
              <a:t>Kaabi</a:t>
            </a:r>
            <a:r>
              <a:rPr kumimoji="1" lang="en-US" altLang="ja-JP" dirty="0">
                <a:solidFill>
                  <a:srgbClr val="00FFFF"/>
                </a:solidFill>
                <a:latin typeface="Times New Roman" panose="02020603050405020304" pitchFamily="18" charset="0"/>
                <a:cs typeface="Times New Roman" panose="02020603050405020304" pitchFamily="18" charset="0"/>
              </a:rPr>
              <a:t>, N. </a:t>
            </a:r>
            <a:r>
              <a:rPr kumimoji="1" lang="en-US" altLang="ja-JP" dirty="0" err="1">
                <a:solidFill>
                  <a:srgbClr val="00FFFF"/>
                </a:solidFill>
                <a:latin typeface="Times New Roman" panose="02020603050405020304" pitchFamily="18" charset="0"/>
                <a:cs typeface="Times New Roman" panose="02020603050405020304" pitchFamily="18" charset="0"/>
              </a:rPr>
              <a:t>Solyak</a:t>
            </a:r>
            <a:r>
              <a:rPr kumimoji="1" lang="en-US" altLang="ja-JP" dirty="0">
                <a:solidFill>
                  <a:srgbClr val="00FFFF"/>
                </a:solidFill>
                <a:latin typeface="Times New Roman" panose="02020603050405020304" pitchFamily="18" charset="0"/>
                <a:cs typeface="Times New Roman" panose="02020603050405020304" pitchFamily="18" charset="0"/>
              </a:rPr>
              <a:t> for E-XFEL and LCLS-II status report</a:t>
            </a:r>
            <a:endParaRPr kumimoji="1" lang="ja-JP" altLang="en-US" dirty="0">
              <a:solidFill>
                <a:srgbClr val="00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0050"/>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Date Placeholder 3"/>
          <p:cNvSpPr>
            <a:spLocks noGrp="1"/>
          </p:cNvSpPr>
          <p:nvPr>
            <p:ph type="dt" sz="quarter" idx="10"/>
          </p:nvPr>
        </p:nvSpPr>
        <p:spPr bwMode="auto">
          <a:xfrm>
            <a:off x="4000083" y="6580909"/>
            <a:ext cx="1905842"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10103" indent="-35674859"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244" eaLnBrk="0" fontAlgn="base" hangingPunct="0">
              <a:spcBef>
                <a:spcPct val="0"/>
              </a:spcBef>
              <a:spcAft>
                <a:spcPct val="0"/>
              </a:spcAft>
              <a:defRPr sz="1900">
                <a:solidFill>
                  <a:schemeClr val="tx1"/>
                </a:solidFill>
                <a:latin typeface="Arial" charset="0"/>
                <a:ea typeface="ＭＳ Ｐゴシック" pitchFamily="-1" charset="-128"/>
              </a:defRPr>
            </a:lvl6pPr>
            <a:lvl7pPr marL="870487" eaLnBrk="0" fontAlgn="base" hangingPunct="0">
              <a:spcBef>
                <a:spcPct val="0"/>
              </a:spcBef>
              <a:spcAft>
                <a:spcPct val="0"/>
              </a:spcAft>
              <a:defRPr sz="1900">
                <a:solidFill>
                  <a:schemeClr val="tx1"/>
                </a:solidFill>
                <a:latin typeface="Arial" charset="0"/>
                <a:ea typeface="ＭＳ Ｐゴシック" pitchFamily="-1" charset="-128"/>
              </a:defRPr>
            </a:lvl7pPr>
            <a:lvl8pPr marL="1305731" eaLnBrk="0" fontAlgn="base" hangingPunct="0">
              <a:spcBef>
                <a:spcPct val="0"/>
              </a:spcBef>
              <a:spcAft>
                <a:spcPct val="0"/>
              </a:spcAft>
              <a:defRPr sz="1900">
                <a:solidFill>
                  <a:schemeClr val="tx1"/>
                </a:solidFill>
                <a:latin typeface="Arial" charset="0"/>
                <a:ea typeface="ＭＳ Ｐゴシック" pitchFamily="-1" charset="-128"/>
              </a:defRPr>
            </a:lvl8pPr>
            <a:lvl9pPr marL="1740974"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r>
              <a:rPr lang="en-US" sz="1300" dirty="0">
                <a:solidFill>
                  <a:prstClr val="black"/>
                </a:solidFill>
                <a:latin typeface="Times New Roman" panose="02020603050405020304" pitchFamily="18" charset="0"/>
                <a:cs typeface="Times New Roman" panose="02020603050405020304" pitchFamily="18" charset="0"/>
              </a:rPr>
              <a:t>6/Dec/2016</a:t>
            </a:r>
          </a:p>
        </p:txBody>
      </p:sp>
      <p:sp>
        <p:nvSpPr>
          <p:cNvPr id="16389" name="Footer Placeholder 4"/>
          <p:cNvSpPr>
            <a:spLocks noGrp="1"/>
          </p:cNvSpPr>
          <p:nvPr>
            <p:ph type="ftr" sz="quarter" idx="11"/>
          </p:nvPr>
        </p:nvSpPr>
        <p:spPr bwMode="auto">
          <a:xfrm>
            <a:off x="8117417" y="6570807"/>
            <a:ext cx="1776076"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10103" indent="-35674859"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244" eaLnBrk="0" fontAlgn="base" hangingPunct="0">
              <a:spcBef>
                <a:spcPct val="0"/>
              </a:spcBef>
              <a:spcAft>
                <a:spcPct val="0"/>
              </a:spcAft>
              <a:defRPr sz="1900">
                <a:solidFill>
                  <a:schemeClr val="tx1"/>
                </a:solidFill>
                <a:latin typeface="Arial" charset="0"/>
                <a:ea typeface="ＭＳ Ｐゴシック" pitchFamily="-1" charset="-128"/>
              </a:defRPr>
            </a:lvl6pPr>
            <a:lvl7pPr marL="870487" eaLnBrk="0" fontAlgn="base" hangingPunct="0">
              <a:spcBef>
                <a:spcPct val="0"/>
              </a:spcBef>
              <a:spcAft>
                <a:spcPct val="0"/>
              </a:spcAft>
              <a:defRPr sz="1900">
                <a:solidFill>
                  <a:schemeClr val="tx1"/>
                </a:solidFill>
                <a:latin typeface="Arial" charset="0"/>
                <a:ea typeface="ＭＳ Ｐゴシック" pitchFamily="-1" charset="-128"/>
              </a:defRPr>
            </a:lvl7pPr>
            <a:lvl8pPr marL="1305731" eaLnBrk="0" fontAlgn="base" hangingPunct="0">
              <a:spcBef>
                <a:spcPct val="0"/>
              </a:spcBef>
              <a:spcAft>
                <a:spcPct val="0"/>
              </a:spcAft>
              <a:defRPr sz="1900">
                <a:solidFill>
                  <a:schemeClr val="tx1"/>
                </a:solidFill>
                <a:latin typeface="Arial" charset="0"/>
                <a:ea typeface="ＭＳ Ｐゴシック" pitchFamily="-1" charset="-128"/>
              </a:defRPr>
            </a:lvl8pPr>
            <a:lvl9pPr marL="1740974"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r>
              <a:rPr lang="en-US" sz="1300" dirty="0">
                <a:solidFill>
                  <a:prstClr val="black"/>
                </a:solidFill>
                <a:latin typeface="Times New Roman" panose="02020603050405020304" pitchFamily="18" charset="0"/>
                <a:cs typeface="Times New Roman" panose="02020603050405020304" pitchFamily="18" charset="0"/>
              </a:rPr>
              <a:t>LCWS2016 @Morioka</a:t>
            </a:r>
          </a:p>
        </p:txBody>
      </p:sp>
      <p:sp>
        <p:nvSpPr>
          <p:cNvPr id="16390" name="Slide Number Placeholder 5"/>
          <p:cNvSpPr>
            <a:spLocks noGrp="1"/>
          </p:cNvSpPr>
          <p:nvPr>
            <p:ph type="sldNum" sz="quarter" idx="12"/>
          </p:nvPr>
        </p:nvSpPr>
        <p:spPr bwMode="auto">
          <a:xfrm>
            <a:off x="1" y="6570807"/>
            <a:ext cx="456528"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10103" indent="-35674859"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244" eaLnBrk="0" fontAlgn="base" hangingPunct="0">
              <a:spcBef>
                <a:spcPct val="0"/>
              </a:spcBef>
              <a:spcAft>
                <a:spcPct val="0"/>
              </a:spcAft>
              <a:defRPr sz="1900">
                <a:solidFill>
                  <a:schemeClr val="tx1"/>
                </a:solidFill>
                <a:latin typeface="Arial" charset="0"/>
                <a:ea typeface="ＭＳ Ｐゴシック" pitchFamily="-1" charset="-128"/>
              </a:defRPr>
            </a:lvl6pPr>
            <a:lvl7pPr marL="870487" eaLnBrk="0" fontAlgn="base" hangingPunct="0">
              <a:spcBef>
                <a:spcPct val="0"/>
              </a:spcBef>
              <a:spcAft>
                <a:spcPct val="0"/>
              </a:spcAft>
              <a:defRPr sz="1900">
                <a:solidFill>
                  <a:schemeClr val="tx1"/>
                </a:solidFill>
                <a:latin typeface="Arial" charset="0"/>
                <a:ea typeface="ＭＳ Ｐゴシック" pitchFamily="-1" charset="-128"/>
              </a:defRPr>
            </a:lvl7pPr>
            <a:lvl8pPr marL="1305731" eaLnBrk="0" fontAlgn="base" hangingPunct="0">
              <a:spcBef>
                <a:spcPct val="0"/>
              </a:spcBef>
              <a:spcAft>
                <a:spcPct val="0"/>
              </a:spcAft>
              <a:defRPr sz="1900">
                <a:solidFill>
                  <a:schemeClr val="tx1"/>
                </a:solidFill>
                <a:latin typeface="Arial" charset="0"/>
                <a:ea typeface="ＭＳ Ｐゴシック" pitchFamily="-1" charset="-128"/>
              </a:defRPr>
            </a:lvl8pPr>
            <a:lvl9pPr marL="1740974"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fld id="{56658168-808C-4E47-8FD3-CD88D327B49D}" type="slidenum">
              <a:rPr lang="en-US" sz="1300">
                <a:solidFill>
                  <a:prstClr val="black"/>
                </a:solidFill>
                <a:latin typeface="Times New Roman" panose="02020603050405020304" pitchFamily="18" charset="0"/>
                <a:cs typeface="Times New Roman" panose="02020603050405020304" pitchFamily="18" charset="0"/>
              </a:rPr>
              <a:pPr algn="ctr" eaLnBrk="1" hangingPunct="1"/>
              <a:t>49</a:t>
            </a:fld>
            <a:endParaRPr lang="en-US" sz="1300" dirty="0">
              <a:solidFill>
                <a:prstClr val="black"/>
              </a:solidFill>
              <a:latin typeface="Times New Roman" panose="02020603050405020304" pitchFamily="18" charset="0"/>
              <a:cs typeface="Times New Roman" panose="02020603050405020304" pitchFamily="18" charset="0"/>
            </a:endParaRPr>
          </a:p>
        </p:txBody>
      </p:sp>
      <p:pic>
        <p:nvPicPr>
          <p:cNvPr id="15" name="図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31840" y="3117293"/>
            <a:ext cx="7980920" cy="3453535"/>
          </a:xfrm>
          <a:prstGeom prst="rect">
            <a:avLst/>
          </a:prstGeom>
        </p:spPr>
      </p:pic>
      <p:sp>
        <p:nvSpPr>
          <p:cNvPr id="16" name="タイトル 1"/>
          <p:cNvSpPr txBox="1">
            <a:spLocks/>
          </p:cNvSpPr>
          <p:nvPr/>
        </p:nvSpPr>
        <p:spPr bwMode="auto">
          <a:xfrm>
            <a:off x="2951794" y="0"/>
            <a:ext cx="6941705" cy="629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049" tIns="43525" rIns="87049" bIns="43525" numCol="1" anchor="ctr" anchorCtr="0" compatLnSpc="1">
            <a:prstTxWarp prst="textNoShape">
              <a:avLst/>
            </a:prstTxWarp>
            <a:noAutofit/>
          </a:bodyPr>
          <a:lstStyle>
            <a:lvl1pPr algn="ctr" rtl="0" eaLnBrk="1" fontAlgn="base" hangingPunct="1">
              <a:spcBef>
                <a:spcPct val="0"/>
              </a:spcBef>
              <a:spcAft>
                <a:spcPct val="0"/>
              </a:spcAft>
              <a:defRPr kumimoji="1" sz="4800" kern="1200">
                <a:solidFill>
                  <a:srgbClr val="23346C"/>
                </a:solidFill>
                <a:latin typeface="+mj-lt"/>
                <a:ea typeface="+mj-ea"/>
                <a:cs typeface="+mj-cs"/>
              </a:defRPr>
            </a:lvl1pPr>
            <a:lvl2pPr algn="ctr" rtl="0" eaLnBrk="1" fontAlgn="base" hangingPunct="1">
              <a:spcBef>
                <a:spcPct val="0"/>
              </a:spcBef>
              <a:spcAft>
                <a:spcPct val="0"/>
              </a:spcAft>
              <a:defRPr kumimoji="1" sz="3600">
                <a:solidFill>
                  <a:srgbClr val="23346C"/>
                </a:solidFill>
                <a:latin typeface="Arial" panose="020B0604020202020204" pitchFamily="34" charset="0"/>
                <a:ea typeface="Arial Unicode MS" panose="020B0604020202020204" pitchFamily="50" charset="-128"/>
                <a:cs typeface="Arial Unicode MS" panose="020B0604020202020204" pitchFamily="50" charset="-128"/>
              </a:defRPr>
            </a:lvl2pPr>
            <a:lvl3pPr algn="ctr" rtl="0" eaLnBrk="1" fontAlgn="base" hangingPunct="1">
              <a:spcBef>
                <a:spcPct val="0"/>
              </a:spcBef>
              <a:spcAft>
                <a:spcPct val="0"/>
              </a:spcAft>
              <a:defRPr kumimoji="1" sz="3600">
                <a:solidFill>
                  <a:srgbClr val="23346C"/>
                </a:solidFill>
                <a:latin typeface="Arial" panose="020B0604020202020204" pitchFamily="34" charset="0"/>
                <a:ea typeface="Arial Unicode MS" panose="020B0604020202020204" pitchFamily="50" charset="-128"/>
                <a:cs typeface="Arial Unicode MS" panose="020B0604020202020204" pitchFamily="50" charset="-128"/>
              </a:defRPr>
            </a:lvl3pPr>
            <a:lvl4pPr algn="ctr" rtl="0" eaLnBrk="1" fontAlgn="base" hangingPunct="1">
              <a:spcBef>
                <a:spcPct val="0"/>
              </a:spcBef>
              <a:spcAft>
                <a:spcPct val="0"/>
              </a:spcAft>
              <a:defRPr kumimoji="1" sz="3600">
                <a:solidFill>
                  <a:srgbClr val="23346C"/>
                </a:solidFill>
                <a:latin typeface="Arial" panose="020B0604020202020204" pitchFamily="34" charset="0"/>
                <a:ea typeface="Arial Unicode MS" panose="020B0604020202020204" pitchFamily="50" charset="-128"/>
                <a:cs typeface="Arial Unicode MS" panose="020B0604020202020204" pitchFamily="50" charset="-128"/>
              </a:defRPr>
            </a:lvl4pPr>
            <a:lvl5pPr algn="ctr" rtl="0" eaLnBrk="1" fontAlgn="base" hangingPunct="1">
              <a:spcBef>
                <a:spcPct val="0"/>
              </a:spcBef>
              <a:spcAft>
                <a:spcPct val="0"/>
              </a:spcAft>
              <a:defRPr kumimoji="1" sz="3600">
                <a:solidFill>
                  <a:srgbClr val="23346C"/>
                </a:solidFill>
                <a:latin typeface="Arial" panose="020B0604020202020204" pitchFamily="34" charset="0"/>
                <a:ea typeface="Arial Unicode MS" panose="020B0604020202020204" pitchFamily="50" charset="-128"/>
                <a:cs typeface="Arial Unicode MS" panose="020B0604020202020204" pitchFamily="50" charset="-128"/>
              </a:defRPr>
            </a:lvl5pPr>
            <a:lvl6pPr marL="457200" algn="ctr" rtl="0" eaLnBrk="1" fontAlgn="base" hangingPunct="1">
              <a:spcBef>
                <a:spcPct val="0"/>
              </a:spcBef>
              <a:spcAft>
                <a:spcPct val="0"/>
              </a:spcAft>
              <a:defRPr kumimoji="1" sz="3600">
                <a:solidFill>
                  <a:srgbClr val="23346C"/>
                </a:solidFill>
                <a:latin typeface="Arial" panose="020B0604020202020204" pitchFamily="34" charset="0"/>
                <a:ea typeface="Arial Unicode MS" panose="020B0604020202020204" pitchFamily="50" charset="-128"/>
                <a:cs typeface="Arial Unicode MS" panose="020B0604020202020204" pitchFamily="50" charset="-128"/>
              </a:defRPr>
            </a:lvl6pPr>
            <a:lvl7pPr marL="914400" algn="ctr" rtl="0" eaLnBrk="1" fontAlgn="base" hangingPunct="1">
              <a:spcBef>
                <a:spcPct val="0"/>
              </a:spcBef>
              <a:spcAft>
                <a:spcPct val="0"/>
              </a:spcAft>
              <a:defRPr kumimoji="1" sz="3600">
                <a:solidFill>
                  <a:srgbClr val="23346C"/>
                </a:solidFill>
                <a:latin typeface="Arial" panose="020B0604020202020204" pitchFamily="34" charset="0"/>
                <a:ea typeface="Arial Unicode MS" panose="020B0604020202020204" pitchFamily="50" charset="-128"/>
                <a:cs typeface="Arial Unicode MS" panose="020B0604020202020204" pitchFamily="50" charset="-128"/>
              </a:defRPr>
            </a:lvl7pPr>
            <a:lvl8pPr marL="1371600" algn="ctr" rtl="0" eaLnBrk="1" fontAlgn="base" hangingPunct="1">
              <a:spcBef>
                <a:spcPct val="0"/>
              </a:spcBef>
              <a:spcAft>
                <a:spcPct val="0"/>
              </a:spcAft>
              <a:defRPr kumimoji="1" sz="3600">
                <a:solidFill>
                  <a:srgbClr val="23346C"/>
                </a:solidFill>
                <a:latin typeface="Arial" panose="020B0604020202020204" pitchFamily="34" charset="0"/>
                <a:ea typeface="Arial Unicode MS" panose="020B0604020202020204" pitchFamily="50" charset="-128"/>
                <a:cs typeface="Arial Unicode MS" panose="020B0604020202020204" pitchFamily="50" charset="-128"/>
              </a:defRPr>
            </a:lvl8pPr>
            <a:lvl9pPr marL="1828800" algn="ctr" rtl="0" eaLnBrk="1" fontAlgn="base" hangingPunct="1">
              <a:spcBef>
                <a:spcPct val="0"/>
              </a:spcBef>
              <a:spcAft>
                <a:spcPct val="0"/>
              </a:spcAft>
              <a:defRPr kumimoji="1" sz="3600">
                <a:solidFill>
                  <a:srgbClr val="23346C"/>
                </a:solidFill>
                <a:latin typeface="Arial" panose="020B0604020202020204" pitchFamily="34" charset="0"/>
                <a:ea typeface="Arial Unicode MS" panose="020B0604020202020204" pitchFamily="50" charset="-128"/>
                <a:cs typeface="Arial Unicode MS" panose="020B0604020202020204" pitchFamily="50" charset="-128"/>
              </a:defRPr>
            </a:lvl9pPr>
          </a:lstStyle>
          <a:p>
            <a:pPr defTabSz="477557"/>
            <a:r>
              <a:rPr lang="en-US" altLang="ja-JP" sz="3400" dirty="0">
                <a:solidFill>
                  <a:prstClr val="black"/>
                </a:solidFill>
                <a:latin typeface="Times New Roman" panose="02020603050405020304" pitchFamily="18" charset="0"/>
                <a:ea typeface="ＭＳ Ｐゴシック"/>
                <a:cs typeface="Times New Roman" panose="02020603050405020304" pitchFamily="18" charset="0"/>
              </a:rPr>
              <a:t>How about New Ceramic Coupler?</a:t>
            </a:r>
            <a:endParaRPr lang="ja-JP" altLang="en-US" sz="3400" dirty="0">
              <a:solidFill>
                <a:prstClr val="black"/>
              </a:solidFill>
              <a:latin typeface="Times New Roman" panose="02020603050405020304" pitchFamily="18" charset="0"/>
              <a:ea typeface="ＭＳ Ｐゴシック"/>
              <a:cs typeface="Times New Roman" panose="02020603050405020304" pitchFamily="18" charset="0"/>
            </a:endParaRPr>
          </a:p>
        </p:txBody>
      </p:sp>
      <p:pic>
        <p:nvPicPr>
          <p:cNvPr id="11" name="図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656" y="927348"/>
            <a:ext cx="6760275" cy="1892319"/>
          </a:xfrm>
          <a:prstGeom prst="rect">
            <a:avLst/>
          </a:prstGeom>
        </p:spPr>
      </p:pic>
      <p:pic>
        <p:nvPicPr>
          <p:cNvPr id="12" name="図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88769" y="1102070"/>
            <a:ext cx="2507171" cy="1542875"/>
          </a:xfrm>
          <a:prstGeom prst="rect">
            <a:avLst/>
          </a:prstGeom>
        </p:spPr>
      </p:pic>
      <p:cxnSp>
        <p:nvCxnSpPr>
          <p:cNvPr id="3" name="直線矢印コネクタ 2"/>
          <p:cNvCxnSpPr/>
          <p:nvPr/>
        </p:nvCxnSpPr>
        <p:spPr>
          <a:xfrm flipH="1">
            <a:off x="4465204" y="2228273"/>
            <a:ext cx="3314508" cy="1431636"/>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328723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4000" b="1" dirty="0"/>
              <a:t>Discussions and Consensus for R&amp;Ds </a:t>
            </a:r>
            <a:br>
              <a:rPr lang="en-US" altLang="ja-JP" sz="4000" b="1" dirty="0"/>
            </a:br>
            <a:r>
              <a:rPr lang="en-US" altLang="ja-JP" sz="4000" b="1" dirty="0"/>
              <a:t>in coming few years</a:t>
            </a:r>
            <a:endParaRPr lang="ja-JP" altLang="en-US" sz="4000" b="1" dirty="0"/>
          </a:p>
        </p:txBody>
      </p:sp>
      <p:sp>
        <p:nvSpPr>
          <p:cNvPr id="3" name="コンテンツ プレースホルダー 2"/>
          <p:cNvSpPr>
            <a:spLocks noGrp="1"/>
          </p:cNvSpPr>
          <p:nvPr>
            <p:ph idx="1"/>
          </p:nvPr>
        </p:nvSpPr>
        <p:spPr>
          <a:xfrm>
            <a:off x="495300" y="1600207"/>
            <a:ext cx="8915400" cy="4756156"/>
          </a:xfrm>
        </p:spPr>
        <p:txBody>
          <a:bodyPr/>
          <a:lstStyle/>
          <a:p>
            <a:r>
              <a:rPr lang="en-US" altLang="ja-JP" sz="2400" dirty="0" err="1"/>
              <a:t>Nb</a:t>
            </a:r>
            <a:r>
              <a:rPr lang="en-US" altLang="ja-JP" sz="2400" dirty="0"/>
              <a:t> material: </a:t>
            </a:r>
            <a:r>
              <a:rPr lang="en-US" altLang="ja-JP" sz="2400" dirty="0" smtClean="0">
                <a:solidFill>
                  <a:schemeClr val="bg1">
                    <a:lumMod val="65000"/>
                  </a:schemeClr>
                </a:solidFill>
                <a:sym typeface="Wingdings"/>
              </a:rPr>
              <a:t> reduction to total value cost:  1~ 2 % </a:t>
            </a:r>
            <a:endParaRPr lang="en-US" altLang="ja-JP" sz="2400" dirty="0">
              <a:solidFill>
                <a:schemeClr val="bg1">
                  <a:lumMod val="65000"/>
                </a:schemeClr>
              </a:solidFill>
            </a:endParaRPr>
          </a:p>
          <a:p>
            <a:pPr lvl="1"/>
            <a:r>
              <a:rPr lang="en-US" altLang="ja-JP" sz="2000" dirty="0">
                <a:solidFill>
                  <a:srgbClr val="3366FF"/>
                </a:solidFill>
              </a:rPr>
              <a:t>Disk sliced directly from </a:t>
            </a:r>
            <a:r>
              <a:rPr lang="en-US" altLang="ja-JP" sz="2000" dirty="0" smtClean="0">
                <a:solidFill>
                  <a:srgbClr val="3366FF"/>
                </a:solidFill>
              </a:rPr>
              <a:t>ingot</a:t>
            </a:r>
            <a:r>
              <a:rPr lang="en-US" altLang="ja-JP" sz="2000" dirty="0" smtClean="0">
                <a:solidFill>
                  <a:srgbClr val="000000"/>
                </a:solidFill>
              </a:rPr>
              <a:t>, to be compared w/ rolled </a:t>
            </a:r>
            <a:r>
              <a:rPr lang="en-US" altLang="ja-JP" sz="2000" dirty="0" err="1" smtClean="0">
                <a:solidFill>
                  <a:srgbClr val="000000"/>
                </a:solidFill>
              </a:rPr>
              <a:t>Nb</a:t>
            </a:r>
            <a:r>
              <a:rPr lang="en-US" altLang="ja-JP" sz="2000" dirty="0" smtClean="0">
                <a:solidFill>
                  <a:srgbClr val="000000"/>
                </a:solidFill>
              </a:rPr>
              <a:t>-sheet  </a:t>
            </a:r>
            <a:endParaRPr lang="en-US" altLang="ja-JP" sz="2000" dirty="0">
              <a:solidFill>
                <a:srgbClr val="000000"/>
              </a:solidFill>
            </a:endParaRPr>
          </a:p>
          <a:p>
            <a:r>
              <a:rPr lang="en-US" altLang="ja-JP" sz="2400" dirty="0" smtClean="0"/>
              <a:t>Cavity fabrication/surface-process :  </a:t>
            </a:r>
            <a:r>
              <a:rPr lang="en-US" altLang="ja-JP" sz="2400" dirty="0" smtClean="0">
                <a:solidFill>
                  <a:srgbClr val="A6A6A6"/>
                </a:solidFill>
                <a:sym typeface="Wingdings"/>
              </a:rPr>
              <a:t>  6 ~ 10 % </a:t>
            </a:r>
            <a:r>
              <a:rPr lang="en-US" altLang="ja-JP" sz="2400" dirty="0" smtClean="0">
                <a:solidFill>
                  <a:srgbClr val="A6A6A6"/>
                </a:solidFill>
              </a:rPr>
              <a:t> </a:t>
            </a:r>
            <a:endParaRPr lang="en-US" altLang="ja-JP" sz="2400" dirty="0">
              <a:solidFill>
                <a:srgbClr val="A6A6A6"/>
              </a:solidFill>
            </a:endParaRPr>
          </a:p>
          <a:p>
            <a:pPr lvl="1"/>
            <a:r>
              <a:rPr lang="en-US" altLang="ja-JP" sz="2000" dirty="0"/>
              <a:t>Vertical EP </a:t>
            </a:r>
          </a:p>
          <a:p>
            <a:pPr lvl="1"/>
            <a:r>
              <a:rPr lang="en-US" altLang="ja-JP" sz="2000" dirty="0">
                <a:solidFill>
                  <a:srgbClr val="FF0000"/>
                </a:solidFill>
              </a:rPr>
              <a:t>N2-infusion with sufficient statistics </a:t>
            </a:r>
            <a:r>
              <a:rPr lang="en-US" altLang="ja-JP" sz="2000" dirty="0"/>
              <a:t>in three </a:t>
            </a:r>
            <a:r>
              <a:rPr lang="en-US" altLang="ja-JP" sz="2000" dirty="0" smtClean="0"/>
              <a:t>regions (target #: ~ 3 x 10) </a:t>
            </a:r>
            <a:endParaRPr lang="en-US" altLang="ja-JP" sz="2000" dirty="0"/>
          </a:p>
          <a:p>
            <a:r>
              <a:rPr lang="en-US" altLang="ja-JP" sz="2400" dirty="0" err="1"/>
              <a:t>Cryomodule</a:t>
            </a:r>
            <a:endParaRPr lang="en-US" altLang="ja-JP" sz="2400" dirty="0"/>
          </a:p>
          <a:p>
            <a:pPr lvl="1"/>
            <a:r>
              <a:rPr lang="en-US" altLang="ja-JP" sz="2000" dirty="0"/>
              <a:t>Automating and robotizing for assembly </a:t>
            </a:r>
          </a:p>
          <a:p>
            <a:r>
              <a:rPr lang="en-US" altLang="ja-JP" sz="2400" dirty="0"/>
              <a:t>Associated systems</a:t>
            </a:r>
          </a:p>
          <a:p>
            <a:pPr lvl="1"/>
            <a:r>
              <a:rPr lang="en-US" altLang="ja-JP" sz="2000" dirty="0">
                <a:solidFill>
                  <a:srgbClr val="3366FF"/>
                </a:solidFill>
              </a:rPr>
              <a:t>Coupler:  w/ new ceramic</a:t>
            </a:r>
            <a:r>
              <a:rPr lang="en-US" altLang="ja-JP" sz="2000" dirty="0"/>
              <a:t> having low SE </a:t>
            </a:r>
            <a:r>
              <a:rPr lang="en-US" altLang="ja-JP" sz="2000" dirty="0" smtClean="0"/>
              <a:t>emission  </a:t>
            </a:r>
            <a:r>
              <a:rPr lang="en-US" altLang="ja-JP" sz="2000" dirty="0" smtClean="0">
                <a:solidFill>
                  <a:srgbClr val="A6A6A6"/>
                </a:solidFill>
                <a:sym typeface="Wingdings"/>
              </a:rPr>
              <a:t> ~ 1 % </a:t>
            </a:r>
            <a:endParaRPr lang="en-US" altLang="ja-JP" sz="2000" dirty="0">
              <a:solidFill>
                <a:srgbClr val="A6A6A6"/>
              </a:solidFill>
            </a:endParaRPr>
          </a:p>
          <a:p>
            <a:pPr lvl="1"/>
            <a:r>
              <a:rPr lang="en-US" altLang="ja-JP" sz="2000" dirty="0">
                <a:solidFill>
                  <a:srgbClr val="3366FF"/>
                </a:solidFill>
              </a:rPr>
              <a:t>Tuner: lever-arm </a:t>
            </a:r>
            <a:r>
              <a:rPr lang="en-US" altLang="ja-JP" sz="2000" dirty="0" smtClean="0">
                <a:solidFill>
                  <a:srgbClr val="3366FF"/>
                </a:solidFill>
              </a:rPr>
              <a:t>tuner,  </a:t>
            </a:r>
            <a:r>
              <a:rPr lang="en-US" altLang="ja-JP" sz="2000" dirty="0"/>
              <a:t>as a cost-effective option </a:t>
            </a:r>
            <a:r>
              <a:rPr lang="en-US" altLang="ja-JP" sz="2000" dirty="0" smtClean="0"/>
              <a:t> </a:t>
            </a:r>
            <a:r>
              <a:rPr lang="en-US" altLang="ja-JP" sz="2000" dirty="0" smtClean="0">
                <a:solidFill>
                  <a:srgbClr val="A6A6A6"/>
                </a:solidFill>
                <a:sym typeface="Wingdings"/>
              </a:rPr>
              <a:t> keep TDR value cost </a:t>
            </a:r>
            <a:r>
              <a:rPr lang="en-US" altLang="ja-JP" sz="2000" dirty="0" smtClean="0">
                <a:solidFill>
                  <a:srgbClr val="A6A6A6"/>
                </a:solidFill>
              </a:rPr>
              <a:t> </a:t>
            </a:r>
            <a:endParaRPr lang="en-US" altLang="ja-JP" sz="2000" dirty="0">
              <a:solidFill>
                <a:srgbClr val="A6A6A6"/>
              </a:solidFill>
            </a:endParaRPr>
          </a:p>
          <a:p>
            <a:pPr lvl="1"/>
            <a:r>
              <a:rPr lang="en-US" altLang="ja-JP" sz="2000" dirty="0"/>
              <a:t>High efficiency </a:t>
            </a:r>
            <a:r>
              <a:rPr lang="en-US" altLang="ja-JP" sz="2000" dirty="0" smtClean="0"/>
              <a:t>klystron </a:t>
            </a:r>
            <a:r>
              <a:rPr lang="en-US" altLang="ja-JP" sz="2000" dirty="0" smtClean="0">
                <a:solidFill>
                  <a:srgbClr val="A6A6A6"/>
                </a:solidFill>
                <a:sym typeface="Wingdings"/>
              </a:rPr>
              <a:t> to be effective to operational cost </a:t>
            </a:r>
            <a:endParaRPr lang="en-US" altLang="ja-JP" sz="2000" dirty="0">
              <a:solidFill>
                <a:srgbClr val="A6A6A6"/>
              </a:solidFill>
            </a:endParaRPr>
          </a:p>
          <a:p>
            <a:pPr lvl="1"/>
            <a:r>
              <a:rPr lang="en-US" altLang="ja-JP" sz="2000" dirty="0"/>
              <a:t>Marx modulator</a:t>
            </a:r>
          </a:p>
          <a:p>
            <a:pPr lvl="1"/>
            <a:endParaRPr kumimoji="1"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E2C37336-9AF4-6B4E-8517-1B0900069C53}" type="slidenum">
              <a:rPr lang="ja-JP" altLang="en-US" smtClean="0"/>
              <a:pPr/>
              <a:t>5</a:t>
            </a:fld>
            <a:endParaRPr lang="ja-JP" altLang="en-US"/>
          </a:p>
        </p:txBody>
      </p:sp>
    </p:spTree>
    <p:extLst>
      <p:ext uri="{BB962C8B-B14F-4D97-AF65-F5344CB8AC3E}">
        <p14:creationId xmlns:p14="http://schemas.microsoft.com/office/powerpoint/2010/main" val="314691727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2"/>
          <p:cNvSpPr>
            <a:spLocks noGrp="1"/>
          </p:cNvSpPr>
          <p:nvPr>
            <p:ph type="title"/>
          </p:nvPr>
        </p:nvSpPr>
        <p:spPr bwMode="auto">
          <a:xfrm>
            <a:off x="2964297" y="18"/>
            <a:ext cx="6941705" cy="64654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ctr"/>
            <a:r>
              <a:rPr lang="en-US" sz="4200" dirty="0">
                <a:latin typeface="Times New Roman" panose="02020603050405020304" pitchFamily="18" charset="0"/>
                <a:ea typeface="ＭＳ Ｐゴシック" pitchFamily="-1" charset="-128"/>
                <a:cs typeface="Times New Roman" panose="02020603050405020304" pitchFamily="18" charset="0"/>
              </a:rPr>
              <a:t>R&amp;D Plan in F.Y. 2016-2019</a:t>
            </a:r>
          </a:p>
        </p:txBody>
      </p:sp>
      <p:sp>
        <p:nvSpPr>
          <p:cNvPr id="16388" name="Date Placeholder 3"/>
          <p:cNvSpPr>
            <a:spLocks noGrp="1"/>
          </p:cNvSpPr>
          <p:nvPr>
            <p:ph type="dt" sz="quarter" idx="10"/>
          </p:nvPr>
        </p:nvSpPr>
        <p:spPr bwMode="auto">
          <a:xfrm>
            <a:off x="4000083" y="6580909"/>
            <a:ext cx="1905842"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10103" indent="-35674859"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244" eaLnBrk="0" fontAlgn="base" hangingPunct="0">
              <a:spcBef>
                <a:spcPct val="0"/>
              </a:spcBef>
              <a:spcAft>
                <a:spcPct val="0"/>
              </a:spcAft>
              <a:defRPr sz="1900">
                <a:solidFill>
                  <a:schemeClr val="tx1"/>
                </a:solidFill>
                <a:latin typeface="Arial" charset="0"/>
                <a:ea typeface="ＭＳ Ｐゴシック" pitchFamily="-1" charset="-128"/>
              </a:defRPr>
            </a:lvl6pPr>
            <a:lvl7pPr marL="870487" eaLnBrk="0" fontAlgn="base" hangingPunct="0">
              <a:spcBef>
                <a:spcPct val="0"/>
              </a:spcBef>
              <a:spcAft>
                <a:spcPct val="0"/>
              </a:spcAft>
              <a:defRPr sz="1900">
                <a:solidFill>
                  <a:schemeClr val="tx1"/>
                </a:solidFill>
                <a:latin typeface="Arial" charset="0"/>
                <a:ea typeface="ＭＳ Ｐゴシック" pitchFamily="-1" charset="-128"/>
              </a:defRPr>
            </a:lvl7pPr>
            <a:lvl8pPr marL="1305731" eaLnBrk="0" fontAlgn="base" hangingPunct="0">
              <a:spcBef>
                <a:spcPct val="0"/>
              </a:spcBef>
              <a:spcAft>
                <a:spcPct val="0"/>
              </a:spcAft>
              <a:defRPr sz="1900">
                <a:solidFill>
                  <a:schemeClr val="tx1"/>
                </a:solidFill>
                <a:latin typeface="Arial" charset="0"/>
                <a:ea typeface="ＭＳ Ｐゴシック" pitchFamily="-1" charset="-128"/>
              </a:defRPr>
            </a:lvl8pPr>
            <a:lvl9pPr marL="1740974"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r>
              <a:rPr lang="en-US" sz="1300" dirty="0">
                <a:solidFill>
                  <a:prstClr val="black"/>
                </a:solidFill>
                <a:latin typeface="Times New Roman" panose="02020603050405020304" pitchFamily="18" charset="0"/>
                <a:cs typeface="Times New Roman" panose="02020603050405020304" pitchFamily="18" charset="0"/>
              </a:rPr>
              <a:t>6/Dec/2016</a:t>
            </a:r>
          </a:p>
        </p:txBody>
      </p:sp>
      <p:sp>
        <p:nvSpPr>
          <p:cNvPr id="16389" name="Footer Placeholder 4"/>
          <p:cNvSpPr>
            <a:spLocks noGrp="1"/>
          </p:cNvSpPr>
          <p:nvPr>
            <p:ph type="ftr" sz="quarter" idx="11"/>
          </p:nvPr>
        </p:nvSpPr>
        <p:spPr bwMode="auto">
          <a:xfrm>
            <a:off x="8117417" y="6570807"/>
            <a:ext cx="1776076"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10103" indent="-35674859"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244" eaLnBrk="0" fontAlgn="base" hangingPunct="0">
              <a:spcBef>
                <a:spcPct val="0"/>
              </a:spcBef>
              <a:spcAft>
                <a:spcPct val="0"/>
              </a:spcAft>
              <a:defRPr sz="1900">
                <a:solidFill>
                  <a:schemeClr val="tx1"/>
                </a:solidFill>
                <a:latin typeface="Arial" charset="0"/>
                <a:ea typeface="ＭＳ Ｐゴシック" pitchFamily="-1" charset="-128"/>
              </a:defRPr>
            </a:lvl6pPr>
            <a:lvl7pPr marL="870487" eaLnBrk="0" fontAlgn="base" hangingPunct="0">
              <a:spcBef>
                <a:spcPct val="0"/>
              </a:spcBef>
              <a:spcAft>
                <a:spcPct val="0"/>
              </a:spcAft>
              <a:defRPr sz="1900">
                <a:solidFill>
                  <a:schemeClr val="tx1"/>
                </a:solidFill>
                <a:latin typeface="Arial" charset="0"/>
                <a:ea typeface="ＭＳ Ｐゴシック" pitchFamily="-1" charset="-128"/>
              </a:defRPr>
            </a:lvl7pPr>
            <a:lvl8pPr marL="1305731" eaLnBrk="0" fontAlgn="base" hangingPunct="0">
              <a:spcBef>
                <a:spcPct val="0"/>
              </a:spcBef>
              <a:spcAft>
                <a:spcPct val="0"/>
              </a:spcAft>
              <a:defRPr sz="1900">
                <a:solidFill>
                  <a:schemeClr val="tx1"/>
                </a:solidFill>
                <a:latin typeface="Arial" charset="0"/>
                <a:ea typeface="ＭＳ Ｐゴシック" pitchFamily="-1" charset="-128"/>
              </a:defRPr>
            </a:lvl8pPr>
            <a:lvl9pPr marL="1740974"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r>
              <a:rPr lang="en-US" sz="1300" dirty="0">
                <a:solidFill>
                  <a:prstClr val="black"/>
                </a:solidFill>
                <a:latin typeface="Times New Roman" panose="02020603050405020304" pitchFamily="18" charset="0"/>
                <a:cs typeface="Times New Roman" panose="02020603050405020304" pitchFamily="18" charset="0"/>
              </a:rPr>
              <a:t>LCWS2016 @Morioka</a:t>
            </a:r>
          </a:p>
        </p:txBody>
      </p:sp>
      <p:sp>
        <p:nvSpPr>
          <p:cNvPr id="16390" name="Slide Number Placeholder 5"/>
          <p:cNvSpPr>
            <a:spLocks noGrp="1"/>
          </p:cNvSpPr>
          <p:nvPr>
            <p:ph type="sldNum" sz="quarter" idx="12"/>
          </p:nvPr>
        </p:nvSpPr>
        <p:spPr bwMode="auto">
          <a:xfrm>
            <a:off x="1" y="6570807"/>
            <a:ext cx="456528"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10103" indent="-35674859"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244" eaLnBrk="0" fontAlgn="base" hangingPunct="0">
              <a:spcBef>
                <a:spcPct val="0"/>
              </a:spcBef>
              <a:spcAft>
                <a:spcPct val="0"/>
              </a:spcAft>
              <a:defRPr sz="1900">
                <a:solidFill>
                  <a:schemeClr val="tx1"/>
                </a:solidFill>
                <a:latin typeface="Arial" charset="0"/>
                <a:ea typeface="ＭＳ Ｐゴシック" pitchFamily="-1" charset="-128"/>
              </a:defRPr>
            </a:lvl6pPr>
            <a:lvl7pPr marL="870487" eaLnBrk="0" fontAlgn="base" hangingPunct="0">
              <a:spcBef>
                <a:spcPct val="0"/>
              </a:spcBef>
              <a:spcAft>
                <a:spcPct val="0"/>
              </a:spcAft>
              <a:defRPr sz="1900">
                <a:solidFill>
                  <a:schemeClr val="tx1"/>
                </a:solidFill>
                <a:latin typeface="Arial" charset="0"/>
                <a:ea typeface="ＭＳ Ｐゴシック" pitchFamily="-1" charset="-128"/>
              </a:defRPr>
            </a:lvl7pPr>
            <a:lvl8pPr marL="1305731" eaLnBrk="0" fontAlgn="base" hangingPunct="0">
              <a:spcBef>
                <a:spcPct val="0"/>
              </a:spcBef>
              <a:spcAft>
                <a:spcPct val="0"/>
              </a:spcAft>
              <a:defRPr sz="1900">
                <a:solidFill>
                  <a:schemeClr val="tx1"/>
                </a:solidFill>
                <a:latin typeface="Arial" charset="0"/>
                <a:ea typeface="ＭＳ Ｐゴシック" pitchFamily="-1" charset="-128"/>
              </a:defRPr>
            </a:lvl8pPr>
            <a:lvl9pPr marL="1740974"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fld id="{56658168-808C-4E47-8FD3-CD88D327B49D}" type="slidenum">
              <a:rPr lang="en-US" sz="1300">
                <a:solidFill>
                  <a:prstClr val="black"/>
                </a:solidFill>
                <a:latin typeface="Times New Roman" panose="02020603050405020304" pitchFamily="18" charset="0"/>
                <a:cs typeface="Times New Roman" panose="02020603050405020304" pitchFamily="18" charset="0"/>
              </a:rPr>
              <a:pPr algn="ctr" eaLnBrk="1" hangingPunct="1"/>
              <a:t>50</a:t>
            </a:fld>
            <a:endParaRPr lang="en-US" sz="1300" dirty="0">
              <a:solidFill>
                <a:prstClr val="black"/>
              </a:solidFill>
              <a:latin typeface="Times New Roman" panose="02020603050405020304" pitchFamily="18" charset="0"/>
              <a:cs typeface="Times New Roman" panose="02020603050405020304" pitchFamily="18" charset="0"/>
            </a:endParaRPr>
          </a:p>
        </p:txBody>
      </p:sp>
      <p:sp>
        <p:nvSpPr>
          <p:cNvPr id="8" name="Content Placeholder 1"/>
          <p:cNvSpPr>
            <a:spLocks noGrp="1"/>
          </p:cNvSpPr>
          <p:nvPr>
            <p:ph idx="1"/>
          </p:nvPr>
        </p:nvSpPr>
        <p:spPr>
          <a:xfrm>
            <a:off x="590994" y="1096837"/>
            <a:ext cx="8724035" cy="2043545"/>
          </a:xfrm>
        </p:spPr>
        <p:txBody>
          <a:bodyPr/>
          <a:lstStyle/>
          <a:p>
            <a:pPr>
              <a:buFont typeface="Times New Roman" panose="02020603050405020304" pitchFamily="18" charset="0"/>
              <a:buChar char="¥"/>
            </a:pPr>
            <a:r>
              <a:rPr lang="en-US" sz="2300" dirty="0">
                <a:latin typeface="Times New Roman" panose="02020603050405020304" pitchFamily="18" charset="0"/>
                <a:ea typeface="ＭＳ Ｐゴシック" pitchFamily="-1" charset="-128"/>
                <a:cs typeface="Times New Roman" panose="02020603050405020304" pitchFamily="18" charset="0"/>
              </a:rPr>
              <a:t>Ultrasonic Rinsing Test for Coupler (with TOSHIBA)</a:t>
            </a:r>
          </a:p>
          <a:p>
            <a:pPr>
              <a:buFont typeface="Times New Roman" panose="02020603050405020304" pitchFamily="18" charset="0"/>
              <a:buChar char="$"/>
            </a:pPr>
            <a:r>
              <a:rPr lang="en-US" sz="2300" dirty="0">
                <a:latin typeface="Times New Roman" panose="02020603050405020304" pitchFamily="18" charset="0"/>
                <a:ea typeface="ＭＳ Ｐゴシック" pitchFamily="-1" charset="-128"/>
                <a:cs typeface="Times New Roman" panose="02020603050405020304" pitchFamily="18" charset="0"/>
              </a:rPr>
              <a:t>SEE Measurement for Coating-free Ceramic (with KYOCERA)</a:t>
            </a:r>
          </a:p>
          <a:p>
            <a:pPr>
              <a:buFont typeface="Times New Roman" panose="02020603050405020304" pitchFamily="18" charset="0"/>
              <a:buChar char="€"/>
            </a:pPr>
            <a:r>
              <a:rPr lang="en-US" sz="2300" dirty="0">
                <a:latin typeface="Times New Roman" panose="02020603050405020304" pitchFamily="18" charset="0"/>
                <a:ea typeface="ＭＳ Ｐゴシック" pitchFamily="-1" charset="-128"/>
                <a:cs typeface="Times New Roman" panose="02020603050405020304" pitchFamily="18" charset="0"/>
              </a:rPr>
              <a:t>Secondary Electron Simulation &amp; RF Design by CST</a:t>
            </a:r>
          </a:p>
          <a:p>
            <a:pPr>
              <a:buFont typeface="Times New Roman" panose="02020603050405020304" pitchFamily="18" charset="0"/>
              <a:buChar char="£"/>
            </a:pPr>
            <a:r>
              <a:rPr lang="en-US" sz="2300" dirty="0">
                <a:latin typeface="Times New Roman" panose="02020603050405020304" pitchFamily="18" charset="0"/>
                <a:ea typeface="ＭＳ Ｐゴシック" pitchFamily="-1" charset="-128"/>
                <a:cs typeface="Times New Roman" panose="02020603050405020304" pitchFamily="18" charset="0"/>
              </a:rPr>
              <a:t>Fabrication of Low Cost Coupler</a:t>
            </a:r>
          </a:p>
          <a:p>
            <a:pPr>
              <a:buFont typeface="Times New Roman" panose="02020603050405020304" pitchFamily="18" charset="0"/>
              <a:buChar char="₽"/>
            </a:pPr>
            <a:r>
              <a:rPr lang="en-US" sz="2300" dirty="0">
                <a:latin typeface="Times New Roman" panose="02020603050405020304" pitchFamily="18" charset="0"/>
                <a:ea typeface="ＭＳ Ｐゴシック" pitchFamily="-1" charset="-128"/>
                <a:cs typeface="Times New Roman" panose="02020603050405020304" pitchFamily="18" charset="0"/>
              </a:rPr>
              <a:t>High/Low Power Test at Bench</a:t>
            </a:r>
          </a:p>
        </p:txBody>
      </p:sp>
      <p:pic>
        <p:nvPicPr>
          <p:cNvPr id="2" name="図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3917220"/>
            <a:ext cx="9906000" cy="976399"/>
          </a:xfrm>
          <a:prstGeom prst="rect">
            <a:avLst/>
          </a:prstGeom>
        </p:spPr>
      </p:pic>
      <p:sp>
        <p:nvSpPr>
          <p:cNvPr id="5" name="テキスト ボックス 4"/>
          <p:cNvSpPr txBox="1"/>
          <p:nvPr/>
        </p:nvSpPr>
        <p:spPr>
          <a:xfrm>
            <a:off x="4124096" y="5290698"/>
            <a:ext cx="807638" cy="257177"/>
          </a:xfrm>
          <a:prstGeom prst="rect">
            <a:avLst/>
          </a:prstGeom>
          <a:noFill/>
        </p:spPr>
        <p:txBody>
          <a:bodyPr wrap="none" lIns="87049" tIns="43525" rIns="87049" bIns="43525" rtlCol="0">
            <a:spAutoFit/>
          </a:bodyPr>
          <a:lstStyle/>
          <a:p>
            <a:pPr algn="ctr" defTabSz="477557" fontAlgn="base">
              <a:spcBef>
                <a:spcPct val="0"/>
              </a:spcBef>
              <a:spcAft>
                <a:spcPct val="0"/>
              </a:spcAft>
            </a:pPr>
            <a:r>
              <a:rPr lang="en-US" altLang="ja-JP" sz="1100" dirty="0">
                <a:solidFill>
                  <a:prstClr val="black"/>
                </a:solidFill>
                <a:latin typeface="Times New Roman" panose="02020603050405020304" pitchFamily="18" charset="0"/>
                <a:ea typeface="ＭＳ Ｐゴシック" pitchFamily="-1" charset="-128"/>
                <a:cs typeface="Times New Roman" panose="02020603050405020304" pitchFamily="18" charset="0"/>
              </a:rPr>
              <a:t>We’re here</a:t>
            </a:r>
            <a:endParaRPr lang="ja-JP" altLang="en-US" sz="1100" dirty="0">
              <a:solidFill>
                <a:prstClr val="black"/>
              </a:solidFill>
              <a:latin typeface="Times New Roman" panose="02020603050405020304" pitchFamily="18" charset="0"/>
              <a:ea typeface="ＭＳ Ｐゴシック" pitchFamily="-1" charset="-128"/>
              <a:cs typeface="Times New Roman" panose="02020603050405020304" pitchFamily="18" charset="0"/>
            </a:endParaRPr>
          </a:p>
        </p:txBody>
      </p:sp>
      <p:cxnSp>
        <p:nvCxnSpPr>
          <p:cNvPr id="7" name="直線矢印コネクタ 6"/>
          <p:cNvCxnSpPr>
            <a:stCxn id="5" idx="0"/>
          </p:cNvCxnSpPr>
          <p:nvPr/>
        </p:nvCxnSpPr>
        <p:spPr>
          <a:xfrm flipH="1" flipV="1">
            <a:off x="4527756" y="4893619"/>
            <a:ext cx="159" cy="39707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5753244" y="5290698"/>
            <a:ext cx="1689033" cy="257177"/>
          </a:xfrm>
          <a:prstGeom prst="rect">
            <a:avLst/>
          </a:prstGeom>
          <a:noFill/>
        </p:spPr>
        <p:txBody>
          <a:bodyPr wrap="none" lIns="87049" tIns="43525" rIns="87049" bIns="43525" rtlCol="0">
            <a:spAutoFit/>
          </a:bodyPr>
          <a:lstStyle/>
          <a:p>
            <a:pPr algn="ctr" defTabSz="477557" fontAlgn="base">
              <a:spcBef>
                <a:spcPct val="0"/>
              </a:spcBef>
              <a:spcAft>
                <a:spcPct val="0"/>
              </a:spcAft>
            </a:pPr>
            <a:r>
              <a:rPr lang="en-US" altLang="ja-JP" sz="1100" dirty="0">
                <a:solidFill>
                  <a:prstClr val="black"/>
                </a:solidFill>
                <a:latin typeface="Times New Roman" panose="02020603050405020304" pitchFamily="18" charset="0"/>
                <a:ea typeface="ＭＳ Ｐゴシック" pitchFamily="-1" charset="-128"/>
                <a:cs typeface="Times New Roman" panose="02020603050405020304" pitchFamily="18" charset="0"/>
              </a:rPr>
              <a:t>We can get enough budget</a:t>
            </a:r>
            <a:endParaRPr lang="ja-JP" altLang="en-US" sz="1100" dirty="0">
              <a:solidFill>
                <a:prstClr val="black"/>
              </a:solidFill>
              <a:latin typeface="Times New Roman" panose="02020603050405020304" pitchFamily="18" charset="0"/>
              <a:ea typeface="ＭＳ Ｐゴシック" pitchFamily="-1" charset="-128"/>
              <a:cs typeface="Times New Roman" panose="02020603050405020304" pitchFamily="18" charset="0"/>
            </a:endParaRPr>
          </a:p>
        </p:txBody>
      </p:sp>
      <p:cxnSp>
        <p:nvCxnSpPr>
          <p:cNvPr id="14" name="直線矢印コネクタ 13"/>
          <p:cNvCxnSpPr>
            <a:stCxn id="13" idx="0"/>
          </p:cNvCxnSpPr>
          <p:nvPr/>
        </p:nvCxnSpPr>
        <p:spPr>
          <a:xfrm flipH="1" flipV="1">
            <a:off x="6597599" y="4893619"/>
            <a:ext cx="162" cy="39707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7150362"/>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smtClean="0"/>
              <a:t>ILC</a:t>
            </a:r>
            <a:r>
              <a:rPr lang="en-US" altLang="ja-JP" dirty="0"/>
              <a:t> </a:t>
            </a:r>
            <a:r>
              <a:rPr lang="en-US" altLang="ja-JP" dirty="0" smtClean="0"/>
              <a:t>tuner development at KEK</a:t>
            </a:r>
            <a:endParaRPr kumimoji="1" lang="ja-JP" altLang="en-US" dirty="0"/>
          </a:p>
        </p:txBody>
      </p:sp>
      <p:sp>
        <p:nvSpPr>
          <p:cNvPr id="3" name="サブタイトル 2"/>
          <p:cNvSpPr>
            <a:spLocks noGrp="1"/>
          </p:cNvSpPr>
          <p:nvPr>
            <p:ph type="subTitle" idx="1"/>
          </p:nvPr>
        </p:nvSpPr>
        <p:spPr>
          <a:xfrm>
            <a:off x="2049992" y="4953000"/>
            <a:ext cx="6934200" cy="836254"/>
          </a:xfrm>
        </p:spPr>
        <p:txBody>
          <a:bodyPr>
            <a:normAutofit lnSpcReduction="10000"/>
          </a:bodyPr>
          <a:lstStyle/>
          <a:p>
            <a:r>
              <a:rPr kumimoji="1" lang="en-US" altLang="ja-JP" dirty="0" smtClean="0"/>
              <a:t>Mechanical Engineering Center, KEK</a:t>
            </a:r>
          </a:p>
          <a:p>
            <a:r>
              <a:rPr lang="en-US" altLang="ja-JP" dirty="0" smtClean="0"/>
              <a:t>Masashi YAMANAKA</a:t>
            </a:r>
            <a:endParaRPr kumimoji="1" lang="ja-JP" altLang="en-US" dirty="0"/>
          </a:p>
        </p:txBody>
      </p:sp>
      <p:pic>
        <p:nvPicPr>
          <p:cNvPr id="4" name="図 6" descr="keklogo-purple.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39281" y="5015636"/>
            <a:ext cx="1219304" cy="710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p:cNvSpPr/>
          <p:nvPr/>
        </p:nvSpPr>
        <p:spPr>
          <a:xfrm>
            <a:off x="6331984" y="20"/>
            <a:ext cx="3574022" cy="79673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417" tIns="45708" rIns="91417" bIns="45708" rtlCol="0" anchor="ctr"/>
          <a:lstStyle/>
          <a:p>
            <a:pPr algn="ctr" defTabSz="914166"/>
            <a:endParaRPr lang="ja-JP" altLang="en-US" dirty="0">
              <a:solidFill>
                <a:prstClr val="white"/>
              </a:solidFill>
              <a:latin typeface="Calibri"/>
              <a:ea typeface="ＭＳ Ｐゴシック"/>
            </a:endParaRPr>
          </a:p>
        </p:txBody>
      </p:sp>
      <p:sp>
        <p:nvSpPr>
          <p:cNvPr id="6" name="正方形/長方形 5"/>
          <p:cNvSpPr/>
          <p:nvPr/>
        </p:nvSpPr>
        <p:spPr>
          <a:xfrm>
            <a:off x="94010" y="6413290"/>
            <a:ext cx="837429" cy="44471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417" tIns="45708" rIns="91417" bIns="45708" rtlCol="0" anchor="ctr"/>
          <a:lstStyle/>
          <a:p>
            <a:pPr algn="ctr" defTabSz="914166"/>
            <a:endParaRPr lang="ja-JP" altLang="en-US">
              <a:solidFill>
                <a:prstClr val="white"/>
              </a:solidFill>
              <a:latin typeface="Calibri"/>
              <a:ea typeface="ＭＳ Ｐゴシック"/>
            </a:endParaRPr>
          </a:p>
        </p:txBody>
      </p:sp>
      <p:sp>
        <p:nvSpPr>
          <p:cNvPr id="7" name="テキスト ボックス 6"/>
          <p:cNvSpPr txBox="1"/>
          <p:nvPr/>
        </p:nvSpPr>
        <p:spPr>
          <a:xfrm>
            <a:off x="7163584" y="15777"/>
            <a:ext cx="2531416" cy="523196"/>
          </a:xfrm>
          <a:prstGeom prst="rect">
            <a:avLst/>
          </a:prstGeom>
          <a:noFill/>
        </p:spPr>
        <p:txBody>
          <a:bodyPr wrap="none" lIns="91417" tIns="45708" rIns="91417" bIns="45708" rtlCol="0">
            <a:spAutoFit/>
          </a:bodyPr>
          <a:lstStyle/>
          <a:p>
            <a:pPr defTabSz="914166"/>
            <a:r>
              <a:rPr lang="en-US" altLang="ja-JP" sz="1400" dirty="0">
                <a:solidFill>
                  <a:prstClr val="white">
                    <a:lumMod val="50000"/>
                  </a:prstClr>
                </a:solidFill>
                <a:latin typeface="Calibri"/>
                <a:ea typeface="ＭＳ Ｐゴシック"/>
              </a:rPr>
              <a:t>LCWS2016, 5-9 December, 2016</a:t>
            </a:r>
          </a:p>
          <a:p>
            <a:pPr defTabSz="914166"/>
            <a:r>
              <a:rPr lang="en-US" altLang="ja-JP" sz="1400" dirty="0">
                <a:solidFill>
                  <a:prstClr val="white">
                    <a:lumMod val="50000"/>
                  </a:prstClr>
                </a:solidFill>
                <a:latin typeface="Calibri"/>
                <a:ea typeface="ＭＳ Ｐゴシック"/>
              </a:rPr>
              <a:t>Morioka, Japan </a:t>
            </a:r>
            <a:endParaRPr lang="ja-JP" altLang="en-US" sz="1400" dirty="0">
              <a:solidFill>
                <a:prstClr val="white">
                  <a:lumMod val="50000"/>
                </a:prstClr>
              </a:solidFill>
              <a:latin typeface="Calibri"/>
              <a:ea typeface="ＭＳ Ｐゴシック"/>
            </a:endParaRPr>
          </a:p>
        </p:txBody>
      </p:sp>
    </p:spTree>
    <p:extLst>
      <p:ext uri="{BB962C8B-B14F-4D97-AF65-F5344CB8AC3E}">
        <p14:creationId xmlns:p14="http://schemas.microsoft.com/office/powerpoint/2010/main" val="1496202417"/>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Modified  SACLAY I </a:t>
            </a:r>
            <a:r>
              <a:rPr lang="en-US" altLang="ja-JP" dirty="0" smtClean="0"/>
              <a:t>tuner at FNAL</a:t>
            </a:r>
            <a:endParaRPr kumimoji="1" lang="ja-JP" altLang="en-US" dirty="0"/>
          </a:p>
        </p:txBody>
      </p:sp>
      <p:sp>
        <p:nvSpPr>
          <p:cNvPr id="3" name="フッター プレースホルダー 2"/>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4" name="スライド番号プレースホルダー 3"/>
          <p:cNvSpPr>
            <a:spLocks noGrp="1"/>
          </p:cNvSpPr>
          <p:nvPr>
            <p:ph type="sldNum" sz="quarter" idx="12"/>
          </p:nvPr>
        </p:nvSpPr>
        <p:spPr/>
        <p:txBody>
          <a:bodyPr/>
          <a:lstStyle/>
          <a:p>
            <a:fld id="{BA9B540C-44DA-4F69-89C9-7C84606640D3}" type="slidenum">
              <a:rPr lang="en-US" smtClean="0">
                <a:solidFill>
                  <a:prstClr val="white">
                    <a:lumMod val="75000"/>
                  </a:prstClr>
                </a:solidFill>
              </a:rPr>
              <a:pPr/>
              <a:t>52</a:t>
            </a:fld>
            <a:endParaRPr lang="en-US">
              <a:solidFill>
                <a:prstClr val="white">
                  <a:lumMod val="75000"/>
                </a:prstClr>
              </a:solidFill>
            </a:endParaRPr>
          </a:p>
        </p:txBody>
      </p:sp>
      <p:sp>
        <p:nvSpPr>
          <p:cNvPr id="5" name="テキスト ボックス 4"/>
          <p:cNvSpPr txBox="1"/>
          <p:nvPr/>
        </p:nvSpPr>
        <p:spPr>
          <a:xfrm>
            <a:off x="3180321" y="6035698"/>
            <a:ext cx="5285600" cy="646306"/>
          </a:xfrm>
          <a:prstGeom prst="rect">
            <a:avLst/>
          </a:prstGeom>
          <a:noFill/>
        </p:spPr>
        <p:txBody>
          <a:bodyPr wrap="none" lIns="91417" tIns="45708" rIns="91417" bIns="45708" rtlCol="0">
            <a:spAutoFit/>
          </a:bodyPr>
          <a:lstStyle/>
          <a:p>
            <a:r>
              <a:rPr lang="en-US" altLang="ja-JP" sz="1200" dirty="0">
                <a:solidFill>
                  <a:schemeClr val="bg1">
                    <a:lumMod val="50000"/>
                  </a:schemeClr>
                </a:solidFill>
              </a:rPr>
              <a:t>Y. </a:t>
            </a:r>
            <a:r>
              <a:rPr lang="en-US" altLang="ja-JP" sz="1200" dirty="0" err="1">
                <a:solidFill>
                  <a:schemeClr val="bg1">
                    <a:lumMod val="50000"/>
                  </a:schemeClr>
                </a:solidFill>
              </a:rPr>
              <a:t>Pischalnikov</a:t>
            </a:r>
            <a:r>
              <a:rPr lang="en-US" altLang="ja-JP" sz="1200" dirty="0">
                <a:solidFill>
                  <a:schemeClr val="bg1">
                    <a:lumMod val="50000"/>
                  </a:schemeClr>
                </a:solidFill>
              </a:rPr>
              <a:t>, et al.,  </a:t>
            </a:r>
          </a:p>
          <a:p>
            <a:r>
              <a:rPr lang="en-US" altLang="ja-JP" sz="1200" dirty="0">
                <a:solidFill>
                  <a:schemeClr val="bg1">
                    <a:lumMod val="50000"/>
                  </a:schemeClr>
                </a:solidFill>
              </a:rPr>
              <a:t>DESIGN AND TEST OF COMPACT TUNER FOR NARROW BANDWIDTH SRF CAVITIES</a:t>
            </a:r>
          </a:p>
          <a:p>
            <a:r>
              <a:rPr lang="en-US" altLang="ja-JP" sz="1200" dirty="0">
                <a:solidFill>
                  <a:schemeClr val="bg1">
                    <a:lumMod val="50000"/>
                  </a:schemeClr>
                </a:solidFill>
              </a:rPr>
              <a:t>Proceedings of IPAC2015, Richmond, VA, USA, WEPTY035, pp. 3352-3354.</a:t>
            </a:r>
            <a:endParaRPr lang="ja-JP" altLang="en-US" sz="1200" dirty="0">
              <a:solidFill>
                <a:schemeClr val="bg1">
                  <a:lumMod val="50000"/>
                </a:schemeClr>
              </a:solidFill>
            </a:endParaRPr>
          </a:p>
        </p:txBody>
      </p:sp>
      <p:sp>
        <p:nvSpPr>
          <p:cNvPr id="8" name="テキスト ボックス 7"/>
          <p:cNvSpPr txBox="1"/>
          <p:nvPr/>
        </p:nvSpPr>
        <p:spPr>
          <a:xfrm>
            <a:off x="495310" y="3332517"/>
            <a:ext cx="3852363" cy="483722"/>
          </a:xfrm>
          <a:prstGeom prst="rect">
            <a:avLst/>
          </a:prstGeom>
          <a:noFill/>
        </p:spPr>
        <p:txBody>
          <a:bodyPr wrap="square" lIns="91417" tIns="45708" rIns="91417" bIns="45708" rtlCol="0">
            <a:spAutoFit/>
          </a:bodyPr>
          <a:lstStyle/>
          <a:p>
            <a:pPr>
              <a:lnSpc>
                <a:spcPct val="90000"/>
              </a:lnSpc>
            </a:pPr>
            <a:r>
              <a:rPr lang="en-US" altLang="ja-JP" sz="1400" dirty="0"/>
              <a:t> Figure 2: 3-D model of the Tuner, assembled on the cavity/helium vessel system.</a:t>
            </a:r>
            <a:endParaRPr lang="ja-JP" altLang="en-US" sz="1400" dirty="0"/>
          </a:p>
        </p:txBody>
      </p:sp>
      <p:pic>
        <p:nvPicPr>
          <p:cNvPr id="7" name="図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8192" y="812517"/>
            <a:ext cx="2966458" cy="2520000"/>
          </a:xfrm>
          <a:prstGeom prst="rect">
            <a:avLst/>
          </a:prstGeom>
        </p:spPr>
      </p:pic>
      <p:pic>
        <p:nvPicPr>
          <p:cNvPr id="13" name="図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19193" y="812517"/>
            <a:ext cx="3700050" cy="2520000"/>
          </a:xfrm>
          <a:prstGeom prst="rect">
            <a:avLst/>
          </a:prstGeom>
        </p:spPr>
      </p:pic>
      <p:sp>
        <p:nvSpPr>
          <p:cNvPr id="14" name="正方形/長方形 13"/>
          <p:cNvSpPr/>
          <p:nvPr/>
        </p:nvSpPr>
        <p:spPr>
          <a:xfrm>
            <a:off x="4585417" y="3332517"/>
            <a:ext cx="4953000" cy="483722"/>
          </a:xfrm>
          <a:prstGeom prst="rect">
            <a:avLst/>
          </a:prstGeom>
        </p:spPr>
        <p:txBody>
          <a:bodyPr lIns="91417" tIns="45708" rIns="91417" bIns="45708">
            <a:spAutoFit/>
          </a:bodyPr>
          <a:lstStyle/>
          <a:p>
            <a:pPr>
              <a:lnSpc>
                <a:spcPct val="90000"/>
              </a:lnSpc>
            </a:pPr>
            <a:r>
              <a:rPr lang="en-US" altLang="ja-JP" sz="1400" dirty="0"/>
              <a:t> Figure 3: 3-D model (Cross-section) of the SRF cavity/helium vessel/tuner system. </a:t>
            </a:r>
            <a:endParaRPr lang="ja-JP" altLang="en-US" sz="1400" dirty="0"/>
          </a:p>
        </p:txBody>
      </p:sp>
      <p:pic>
        <p:nvPicPr>
          <p:cNvPr id="16" name="図 15" descr="DSCF3504.JPG"/>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20341" y="3875685"/>
            <a:ext cx="2606279" cy="2160000"/>
          </a:xfrm>
          <a:prstGeom prst="rect">
            <a:avLst/>
          </a:prstGeom>
        </p:spPr>
      </p:pic>
      <p:sp>
        <p:nvSpPr>
          <p:cNvPr id="18" name="テキスト ボックス 17"/>
          <p:cNvSpPr txBox="1"/>
          <p:nvPr/>
        </p:nvSpPr>
        <p:spPr>
          <a:xfrm>
            <a:off x="3700069" y="4922381"/>
            <a:ext cx="184619" cy="369308"/>
          </a:xfrm>
          <a:prstGeom prst="rect">
            <a:avLst/>
          </a:prstGeom>
          <a:noFill/>
        </p:spPr>
        <p:txBody>
          <a:bodyPr wrap="none" lIns="91417" tIns="45708" rIns="91417" bIns="45708" rtlCol="0">
            <a:spAutoFit/>
          </a:bodyPr>
          <a:lstStyle/>
          <a:p>
            <a:endParaRPr kumimoji="1" lang="ja-JP" altLang="en-US" dirty="0"/>
          </a:p>
        </p:txBody>
      </p:sp>
      <p:pic>
        <p:nvPicPr>
          <p:cNvPr id="19" name="図 18" descr="DSCF3505.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919189" y="3875685"/>
            <a:ext cx="3535107" cy="2160000"/>
          </a:xfrm>
          <a:prstGeom prst="rect">
            <a:avLst/>
          </a:prstGeom>
        </p:spPr>
      </p:pic>
      <p:sp>
        <p:nvSpPr>
          <p:cNvPr id="20" name="テキスト ボックス 19"/>
          <p:cNvSpPr txBox="1"/>
          <p:nvPr/>
        </p:nvSpPr>
        <p:spPr>
          <a:xfrm>
            <a:off x="5059327" y="3959991"/>
            <a:ext cx="766660" cy="369308"/>
          </a:xfrm>
          <a:prstGeom prst="rect">
            <a:avLst/>
          </a:prstGeom>
          <a:solidFill>
            <a:srgbClr val="FFFFFF"/>
          </a:solidFill>
          <a:ln>
            <a:solidFill>
              <a:srgbClr val="E68422"/>
            </a:solidFill>
          </a:ln>
        </p:spPr>
        <p:txBody>
          <a:bodyPr wrap="none" lIns="91417" tIns="45708" rIns="91417" bIns="45708" rtlCol="0">
            <a:spAutoFit/>
          </a:bodyPr>
          <a:lstStyle/>
          <a:p>
            <a:r>
              <a:rPr kumimoji="1" lang="en-US" altLang="ja-JP" dirty="0" smtClean="0"/>
              <a:t>Short!</a:t>
            </a:r>
            <a:endParaRPr kumimoji="1" lang="ja-JP" altLang="en-US" dirty="0"/>
          </a:p>
        </p:txBody>
      </p:sp>
      <p:cxnSp>
        <p:nvCxnSpPr>
          <p:cNvPr id="22" name="直線矢印コネクタ 21"/>
          <p:cNvCxnSpPr>
            <a:stCxn id="20" idx="2"/>
          </p:cNvCxnSpPr>
          <p:nvPr/>
        </p:nvCxnSpPr>
        <p:spPr>
          <a:xfrm>
            <a:off x="5442657" y="4329299"/>
            <a:ext cx="231345" cy="695631"/>
          </a:xfrm>
          <a:prstGeom prst="straightConnector1">
            <a:avLst/>
          </a:prstGeom>
          <a:ln>
            <a:solidFill>
              <a:srgbClr val="E6842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2324738"/>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Tuner development plan</a:t>
            </a:r>
            <a:r>
              <a:rPr lang="en-US" altLang="ja-JP" dirty="0"/>
              <a:t> </a:t>
            </a:r>
            <a:r>
              <a:rPr lang="en-US" altLang="ja-JP" dirty="0" smtClean="0"/>
              <a:t>at KEK </a:t>
            </a:r>
            <a:endParaRPr kumimoji="1" lang="ja-JP" altLang="en-US" dirty="0"/>
          </a:p>
        </p:txBody>
      </p:sp>
      <p:sp>
        <p:nvSpPr>
          <p:cNvPr id="3" name="フッター プレースホルダー 2"/>
          <p:cNvSpPr>
            <a:spLocks noGrp="1"/>
          </p:cNvSpPr>
          <p:nvPr>
            <p:ph type="ftr" sz="quarter" idx="11"/>
          </p:nvPr>
        </p:nvSpPr>
        <p:spPr/>
        <p:txBody>
          <a:bodyPr/>
          <a:lstStyle/>
          <a:p>
            <a:r>
              <a:rPr lang="en-US" altLang="ja-JP" smtClean="0">
                <a:solidFill>
                  <a:prstClr val="white">
                    <a:lumMod val="75000"/>
                  </a:prstClr>
                </a:solidFill>
              </a:rPr>
              <a:t>KEK, Masashi YAMANAKA</a:t>
            </a:r>
            <a:endParaRPr lang="en-US">
              <a:solidFill>
                <a:prstClr val="white">
                  <a:lumMod val="75000"/>
                </a:prstClr>
              </a:solidFill>
            </a:endParaRPr>
          </a:p>
        </p:txBody>
      </p:sp>
      <p:sp>
        <p:nvSpPr>
          <p:cNvPr id="4" name="スライド番号プレースホルダー 3"/>
          <p:cNvSpPr>
            <a:spLocks noGrp="1"/>
          </p:cNvSpPr>
          <p:nvPr>
            <p:ph type="sldNum" sz="quarter" idx="12"/>
          </p:nvPr>
        </p:nvSpPr>
        <p:spPr/>
        <p:txBody>
          <a:bodyPr/>
          <a:lstStyle/>
          <a:p>
            <a:fld id="{BA9B540C-44DA-4F69-89C9-7C84606640D3}" type="slidenum">
              <a:rPr lang="en-US" smtClean="0">
                <a:solidFill>
                  <a:prstClr val="white">
                    <a:lumMod val="75000"/>
                  </a:prstClr>
                </a:solidFill>
              </a:rPr>
              <a:pPr/>
              <a:t>53</a:t>
            </a:fld>
            <a:endParaRPr lang="en-US">
              <a:solidFill>
                <a:prstClr val="white">
                  <a:lumMod val="75000"/>
                </a:prstClr>
              </a:solidFill>
            </a:endParaRPr>
          </a:p>
        </p:txBody>
      </p:sp>
      <p:sp>
        <p:nvSpPr>
          <p:cNvPr id="5" name="テキスト ボックス 4"/>
          <p:cNvSpPr txBox="1"/>
          <p:nvPr/>
        </p:nvSpPr>
        <p:spPr>
          <a:xfrm>
            <a:off x="755816" y="1025501"/>
            <a:ext cx="7870956" cy="369308"/>
          </a:xfrm>
          <a:prstGeom prst="rect">
            <a:avLst/>
          </a:prstGeom>
          <a:noFill/>
          <a:ln w="28575" cmpd="sng">
            <a:solidFill>
              <a:schemeClr val="accent5"/>
            </a:solidFill>
          </a:ln>
        </p:spPr>
        <p:txBody>
          <a:bodyPr wrap="none" lIns="91417" tIns="45708" rIns="91417" bIns="45708" rtlCol="0">
            <a:spAutoFit/>
          </a:bodyPr>
          <a:lstStyle/>
          <a:p>
            <a:r>
              <a:rPr kumimoji="1" lang="en-US" altLang="ja-JP" dirty="0" smtClean="0">
                <a:solidFill>
                  <a:prstClr val="black"/>
                </a:solidFill>
                <a:latin typeface="Calibri"/>
                <a:ea typeface="ＭＳ Ｐゴシック"/>
              </a:rPr>
              <a:t>Prototyping a lever-type tuner for ILC-cavity based on </a:t>
            </a:r>
            <a:r>
              <a:rPr kumimoji="1" lang="en-US" altLang="ja-JP" dirty="0" err="1" smtClean="0">
                <a:solidFill>
                  <a:prstClr val="black"/>
                </a:solidFill>
                <a:latin typeface="Calibri"/>
                <a:ea typeface="ＭＳ Ｐゴシック"/>
              </a:rPr>
              <a:t>Hayano’s</a:t>
            </a:r>
            <a:r>
              <a:rPr kumimoji="1" lang="en-US" altLang="ja-JP" dirty="0" smtClean="0">
                <a:solidFill>
                  <a:prstClr val="black"/>
                </a:solidFill>
                <a:latin typeface="Calibri"/>
                <a:ea typeface="ＭＳ Ｐゴシック"/>
              </a:rPr>
              <a:t> conceptual design </a:t>
            </a:r>
            <a:endParaRPr kumimoji="1" lang="ja-JP" altLang="en-US" dirty="0">
              <a:solidFill>
                <a:prstClr val="black"/>
              </a:solidFill>
              <a:latin typeface="Calibri"/>
              <a:ea typeface="ＭＳ Ｐゴシック"/>
            </a:endParaRPr>
          </a:p>
        </p:txBody>
      </p:sp>
      <p:sp>
        <p:nvSpPr>
          <p:cNvPr id="6" name="テキスト ボックス 5"/>
          <p:cNvSpPr txBox="1"/>
          <p:nvPr/>
        </p:nvSpPr>
        <p:spPr>
          <a:xfrm>
            <a:off x="606495" y="1648956"/>
            <a:ext cx="8526919" cy="2031301"/>
          </a:xfrm>
          <a:prstGeom prst="rect">
            <a:avLst/>
          </a:prstGeom>
          <a:noFill/>
        </p:spPr>
        <p:txBody>
          <a:bodyPr wrap="square" lIns="91417" tIns="45708" rIns="91417" bIns="45708" rtlCol="0">
            <a:spAutoFit/>
          </a:bodyPr>
          <a:lstStyle/>
          <a:p>
            <a:pPr marL="285677" indent="-285677">
              <a:buFont typeface="Arial"/>
              <a:buChar char="•"/>
            </a:pPr>
            <a:r>
              <a:rPr kumimoji="1" lang="en-US" altLang="ja-JP" dirty="0" smtClean="0"/>
              <a:t>Learn from foreign labs about lever-type tuners (Euro-XFEL form DESY, LCLS-II from FNAL)</a:t>
            </a:r>
          </a:p>
          <a:p>
            <a:pPr marL="285677" indent="-285677">
              <a:buFont typeface="Arial"/>
              <a:buChar char="•"/>
            </a:pPr>
            <a:r>
              <a:rPr kumimoji="1" lang="en-US" altLang="ja-JP" dirty="0" smtClean="0"/>
              <a:t>Detail design of lever-type tuner and He vessel simultaneously</a:t>
            </a:r>
            <a:r>
              <a:rPr kumimoji="1" lang="en-US" altLang="ja-JP" dirty="0"/>
              <a:t> </a:t>
            </a:r>
            <a:r>
              <a:rPr kumimoji="1" lang="en-US" altLang="ja-JP" dirty="0" smtClean="0"/>
              <a:t>for ILC-cavity (short beam tube) </a:t>
            </a:r>
            <a:r>
              <a:rPr kumimoji="1" lang="en-US" altLang="ja-JP" dirty="0" smtClean="0">
                <a:solidFill>
                  <a:srgbClr val="FF0000"/>
                </a:solidFill>
              </a:rPr>
              <a:t>aiming high stiffness enough for high-gradient operation</a:t>
            </a:r>
          </a:p>
          <a:p>
            <a:pPr marL="285677" indent="-285677">
              <a:buFont typeface="Arial"/>
              <a:buChar char="•"/>
            </a:pPr>
            <a:r>
              <a:rPr kumimoji="1" lang="en-US" altLang="ja-JP" dirty="0" smtClean="0">
                <a:solidFill>
                  <a:srgbClr val="FF0000"/>
                </a:solidFill>
              </a:rPr>
              <a:t>Manufacture</a:t>
            </a:r>
            <a:r>
              <a:rPr kumimoji="1" lang="en-US" altLang="ja-JP" dirty="0" smtClean="0"/>
              <a:t> prototype tuner and He vessel</a:t>
            </a:r>
          </a:p>
          <a:p>
            <a:pPr marL="285677" indent="-285677">
              <a:buFont typeface="Arial"/>
              <a:buChar char="•"/>
            </a:pPr>
            <a:r>
              <a:rPr kumimoji="1" lang="en-US" altLang="ja-JP" dirty="0" smtClean="0"/>
              <a:t>Assemble ILC-cavity, He vessel and tuner</a:t>
            </a:r>
          </a:p>
          <a:p>
            <a:pPr marL="285677" indent="-285677">
              <a:buFont typeface="Arial"/>
              <a:buChar char="•"/>
            </a:pPr>
            <a:r>
              <a:rPr kumimoji="1" lang="en-US" altLang="ja-JP" dirty="0" smtClean="0"/>
              <a:t>Evaluation of the tuner performance including </a:t>
            </a:r>
            <a:r>
              <a:rPr kumimoji="1" lang="en-US" altLang="ja-JP" dirty="0" smtClean="0">
                <a:solidFill>
                  <a:srgbClr val="FF0000"/>
                </a:solidFill>
              </a:rPr>
              <a:t>actual measurement of stiffness   </a:t>
            </a:r>
            <a:endParaRPr kumimoji="1" lang="ja-JP" altLang="en-US" dirty="0">
              <a:solidFill>
                <a:srgbClr val="FF0000"/>
              </a:solidFill>
            </a:endParaRPr>
          </a:p>
        </p:txBody>
      </p:sp>
      <p:sp>
        <p:nvSpPr>
          <p:cNvPr id="7" name="テキスト ボックス 6"/>
          <p:cNvSpPr txBox="1"/>
          <p:nvPr/>
        </p:nvSpPr>
        <p:spPr>
          <a:xfrm>
            <a:off x="606493" y="3883948"/>
            <a:ext cx="1926758" cy="400085"/>
          </a:xfrm>
          <a:prstGeom prst="rect">
            <a:avLst/>
          </a:prstGeom>
          <a:noFill/>
        </p:spPr>
        <p:txBody>
          <a:bodyPr wrap="none" lIns="91417" tIns="45708" rIns="91417" bIns="45708" rtlCol="0">
            <a:spAutoFit/>
          </a:bodyPr>
          <a:lstStyle/>
          <a:p>
            <a:r>
              <a:rPr lang="en-US" altLang="ja-JP" sz="2000" i="1" dirty="0">
                <a:solidFill>
                  <a:schemeClr val="accent5"/>
                </a:solidFill>
              </a:rPr>
              <a:t>Features of plan</a:t>
            </a:r>
          </a:p>
        </p:txBody>
      </p:sp>
      <p:sp>
        <p:nvSpPr>
          <p:cNvPr id="9" name="テキスト ボックス 8"/>
          <p:cNvSpPr txBox="1"/>
          <p:nvPr/>
        </p:nvSpPr>
        <p:spPr>
          <a:xfrm>
            <a:off x="606504" y="4179456"/>
            <a:ext cx="8526919" cy="1477303"/>
          </a:xfrm>
          <a:prstGeom prst="rect">
            <a:avLst/>
          </a:prstGeom>
          <a:noFill/>
        </p:spPr>
        <p:txBody>
          <a:bodyPr wrap="square" lIns="91417" tIns="45708" rIns="91417" bIns="45708" rtlCol="0">
            <a:spAutoFit/>
          </a:bodyPr>
          <a:lstStyle/>
          <a:p>
            <a:pPr marL="285677" indent="-285677">
              <a:buFont typeface="Arial"/>
              <a:buChar char="•"/>
            </a:pPr>
            <a:r>
              <a:rPr kumimoji="1" lang="en-US" altLang="ja-JP" dirty="0" smtClean="0"/>
              <a:t>Tuner design and prototyping will be collaborated with local company group near KEK site (Ibaraki </a:t>
            </a:r>
            <a:r>
              <a:rPr kumimoji="1" lang="en-US" altLang="ja-JP" dirty="0"/>
              <a:t>Research &amp; Development Association) </a:t>
            </a:r>
            <a:endParaRPr kumimoji="1" lang="en-US" altLang="ja-JP" dirty="0" smtClean="0"/>
          </a:p>
          <a:p>
            <a:pPr marL="285677" indent="-285677">
              <a:buFont typeface="Arial"/>
              <a:buChar char="•"/>
            </a:pPr>
            <a:r>
              <a:rPr kumimoji="1" lang="en-US" altLang="ja-JP" dirty="0" smtClean="0"/>
              <a:t>Prototype He vessel will be manufactured by Japanese company (collaborating partner of KEK)</a:t>
            </a:r>
          </a:p>
          <a:p>
            <a:pPr marL="285677" indent="-285677">
              <a:buFont typeface="Arial"/>
              <a:buChar char="•"/>
            </a:pPr>
            <a:r>
              <a:rPr kumimoji="1" lang="en-US" altLang="ja-JP" dirty="0" smtClean="0"/>
              <a:t>Try to use and evaluate Japanese actuators (Stepper motor and </a:t>
            </a:r>
            <a:r>
              <a:rPr kumimoji="1" lang="en-US" altLang="ja-JP" dirty="0" err="1" smtClean="0"/>
              <a:t>piezo</a:t>
            </a:r>
            <a:r>
              <a:rPr kumimoji="1" lang="en-US" altLang="ja-JP" dirty="0" smtClean="0"/>
              <a:t>)</a:t>
            </a:r>
            <a:endParaRPr kumimoji="1" lang="ja-JP" altLang="en-US" dirty="0"/>
          </a:p>
        </p:txBody>
      </p:sp>
      <p:pic>
        <p:nvPicPr>
          <p:cNvPr id="11" name="図 10"/>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520832" y="5828623"/>
            <a:ext cx="1971799" cy="570747"/>
          </a:xfrm>
          <a:prstGeom prst="rect">
            <a:avLst/>
          </a:prstGeom>
        </p:spPr>
      </p:pic>
      <p:pic>
        <p:nvPicPr>
          <p:cNvPr id="12" name="図 11"/>
          <p:cNvPicPr>
            <a:picLocks noChangeAspect="1"/>
          </p:cNvPicPr>
          <p:nvPr/>
        </p:nvPicPr>
        <p:blipFill>
          <a:blip r:embed="rId3"/>
          <a:stretch>
            <a:fillRect/>
          </a:stretch>
        </p:blipFill>
        <p:spPr>
          <a:xfrm>
            <a:off x="5980039" y="5948882"/>
            <a:ext cx="2682875" cy="330200"/>
          </a:xfrm>
          <a:prstGeom prst="rect">
            <a:avLst/>
          </a:prstGeom>
        </p:spPr>
      </p:pic>
      <p:pic>
        <p:nvPicPr>
          <p:cNvPr id="10" name="図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63486" y="5839732"/>
            <a:ext cx="1059468" cy="548529"/>
          </a:xfrm>
          <a:prstGeom prst="rect">
            <a:avLst/>
          </a:prstGeom>
        </p:spPr>
      </p:pic>
    </p:spTree>
    <p:extLst>
      <p:ext uri="{BB962C8B-B14F-4D97-AF65-F5344CB8AC3E}">
        <p14:creationId xmlns:p14="http://schemas.microsoft.com/office/powerpoint/2010/main" val="2162369835"/>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Schedule</a:t>
            </a:r>
            <a:endParaRPr kumimoji="1" lang="ja-JP" altLang="en-US" dirty="0"/>
          </a:p>
        </p:txBody>
      </p:sp>
      <p:sp>
        <p:nvSpPr>
          <p:cNvPr id="3" name="フッター プレースホルダー 2"/>
          <p:cNvSpPr>
            <a:spLocks noGrp="1"/>
          </p:cNvSpPr>
          <p:nvPr>
            <p:ph type="ftr" sz="quarter" idx="11"/>
          </p:nvPr>
        </p:nvSpPr>
        <p:spPr/>
        <p:txBody>
          <a:bodyPr/>
          <a:lstStyle/>
          <a:p>
            <a:r>
              <a:rPr lang="en-US" altLang="ja-JP" smtClean="0"/>
              <a:t>KEK, Masashi YAMANAKA</a:t>
            </a:r>
            <a:endParaRPr lang="en-US"/>
          </a:p>
        </p:txBody>
      </p:sp>
      <p:sp>
        <p:nvSpPr>
          <p:cNvPr id="4" name="スライド番号プレースホルダー 3"/>
          <p:cNvSpPr>
            <a:spLocks noGrp="1"/>
          </p:cNvSpPr>
          <p:nvPr>
            <p:ph type="sldNum" sz="quarter" idx="12"/>
          </p:nvPr>
        </p:nvSpPr>
        <p:spPr/>
        <p:txBody>
          <a:bodyPr/>
          <a:lstStyle/>
          <a:p>
            <a:fld id="{BA9B540C-44DA-4F69-89C9-7C84606640D3}" type="slidenum">
              <a:rPr lang="en-US" smtClean="0"/>
              <a:pPr/>
              <a:t>54</a:t>
            </a:fld>
            <a:endParaRPr lang="en-US"/>
          </a:p>
        </p:txBody>
      </p:sp>
      <p:sp>
        <p:nvSpPr>
          <p:cNvPr id="6" name="スライド番号プレースホルダー 4"/>
          <p:cNvSpPr txBox="1">
            <a:spLocks/>
          </p:cNvSpPr>
          <p:nvPr/>
        </p:nvSpPr>
        <p:spPr>
          <a:xfrm>
            <a:off x="9282735" y="6482301"/>
            <a:ext cx="608806" cy="365125"/>
          </a:xfrm>
          <a:prstGeom prst="rect">
            <a:avLst/>
          </a:prstGeom>
        </p:spPr>
        <p:txBody>
          <a:bodyPr vert="horz" lIns="27430" tIns="45716" rIns="45716" bIns="45716" rtlCol="0" anchor="ctr"/>
          <a:lstStyle>
            <a:defPPr>
              <a:defRPr lang="en-US"/>
            </a:defPPr>
            <a:lvl1pPr marL="0" algn="l" defTabSz="914400" rtl="0" eaLnBrk="1" latinLnBrk="0" hangingPunct="1">
              <a:defRPr sz="1200" kern="1200">
                <a:solidFill>
                  <a:schemeClr val="bg1">
                    <a:lumMod val="75000"/>
                  </a:schemeClr>
                </a:solidFill>
                <a:latin typeface="Calibri"/>
                <a:ea typeface="ＭＳ ゴシック"/>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A9B540C-44DA-4F69-89C9-7C84606640D3}" type="slidenum">
              <a:rPr lang="en-US" smtClean="0"/>
              <a:pPr/>
              <a:t>54</a:t>
            </a:fld>
            <a:endParaRPr lang="en-US"/>
          </a:p>
        </p:txBody>
      </p:sp>
      <p:sp>
        <p:nvSpPr>
          <p:cNvPr id="37" name="スライド番号プレースホルダー 4"/>
          <p:cNvSpPr txBox="1">
            <a:spLocks/>
          </p:cNvSpPr>
          <p:nvPr/>
        </p:nvSpPr>
        <p:spPr>
          <a:xfrm>
            <a:off x="9282735" y="6482301"/>
            <a:ext cx="608806" cy="365125"/>
          </a:xfrm>
          <a:prstGeom prst="rect">
            <a:avLst/>
          </a:prstGeom>
        </p:spPr>
        <p:txBody>
          <a:bodyPr vert="horz" lIns="27430" tIns="45716" rIns="45716" bIns="45716" rtlCol="0" anchor="ctr"/>
          <a:lstStyle>
            <a:defPPr>
              <a:defRPr lang="en-US"/>
            </a:defPPr>
            <a:lvl1pPr marL="0" algn="l" defTabSz="914400" rtl="0" eaLnBrk="1" latinLnBrk="0" hangingPunct="1">
              <a:defRPr sz="1200" kern="1200">
                <a:solidFill>
                  <a:schemeClr val="bg1">
                    <a:lumMod val="75000"/>
                  </a:schemeClr>
                </a:solidFill>
                <a:latin typeface="Calibri"/>
                <a:ea typeface="ＭＳ ゴシック"/>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A9B540C-44DA-4F69-89C9-7C84606640D3}" type="slidenum">
              <a:rPr lang="en-US" smtClean="0"/>
              <a:pPr/>
              <a:t>54</a:t>
            </a:fld>
            <a:endParaRPr lang="en-US"/>
          </a:p>
        </p:txBody>
      </p:sp>
      <p:graphicFrame>
        <p:nvGraphicFramePr>
          <p:cNvPr id="38" name="表 37"/>
          <p:cNvGraphicFramePr>
            <a:graphicFrameLocks noGrp="1"/>
          </p:cNvGraphicFramePr>
          <p:nvPr>
            <p:extLst>
              <p:ext uri="{D42A27DB-BD31-4B8C-83A1-F6EECF244321}">
                <p14:modId xmlns:p14="http://schemas.microsoft.com/office/powerpoint/2010/main" val="1807550578"/>
              </p:ext>
            </p:extLst>
          </p:nvPr>
        </p:nvGraphicFramePr>
        <p:xfrm>
          <a:off x="495301" y="927215"/>
          <a:ext cx="8932334" cy="5475656"/>
        </p:xfrm>
        <a:graphic>
          <a:graphicData uri="http://schemas.openxmlformats.org/drawingml/2006/table">
            <a:tbl>
              <a:tblPr firstRow="1">
                <a:tableStyleId>{5C22544A-7EE6-4342-B048-85BDC9FD1C3A}</a:tableStyleId>
              </a:tblPr>
              <a:tblGrid>
                <a:gridCol w="772361"/>
                <a:gridCol w="2719991"/>
                <a:gridCol w="2719991"/>
                <a:gridCol w="2719991"/>
              </a:tblGrid>
              <a:tr h="369344">
                <a:tc>
                  <a:txBody>
                    <a:bodyPr/>
                    <a:lstStyle/>
                    <a:p>
                      <a:endParaRPr kumimoji="1" lang="ja-JP" altLang="en-US" sz="1800" dirty="0"/>
                    </a:p>
                  </a:txBody>
                  <a:tcPr marL="99060" marR="99060"/>
                </a:tc>
                <a:tc>
                  <a:txBody>
                    <a:bodyPr/>
                    <a:lstStyle/>
                    <a:p>
                      <a:pPr algn="ctr"/>
                      <a:r>
                        <a:rPr kumimoji="1" lang="en-US" altLang="ja-JP" sz="1800" dirty="0" smtClean="0"/>
                        <a:t>FY2016</a:t>
                      </a:r>
                      <a:endParaRPr kumimoji="1" lang="ja-JP" altLang="en-US" sz="1800" dirty="0"/>
                    </a:p>
                  </a:txBody>
                  <a:tcPr marL="99060" marR="99060"/>
                </a:tc>
                <a:tc>
                  <a:txBody>
                    <a:bodyPr/>
                    <a:lstStyle/>
                    <a:p>
                      <a:pPr algn="ctr"/>
                      <a:r>
                        <a:rPr kumimoji="1" lang="en-US" altLang="ja-JP" sz="1800" dirty="0" smtClean="0"/>
                        <a:t>FY2017</a:t>
                      </a:r>
                      <a:endParaRPr kumimoji="1" lang="ja-JP" altLang="en-US" sz="1800" dirty="0"/>
                    </a:p>
                  </a:txBody>
                  <a:tcPr marL="99060" marR="99060"/>
                </a:tc>
                <a:tc>
                  <a:txBody>
                    <a:bodyPr/>
                    <a:lstStyle/>
                    <a:p>
                      <a:pPr algn="ctr"/>
                      <a:r>
                        <a:rPr kumimoji="1" lang="en-US" altLang="ja-JP" sz="1800" dirty="0" smtClean="0"/>
                        <a:t>FY2018</a:t>
                      </a:r>
                      <a:endParaRPr kumimoji="1" lang="ja-JP" altLang="en-US" sz="1800" dirty="0"/>
                    </a:p>
                  </a:txBody>
                  <a:tcPr marL="99060" marR="99060"/>
                </a:tc>
              </a:tr>
              <a:tr h="1702104">
                <a:tc>
                  <a:txBody>
                    <a:bodyPr/>
                    <a:lstStyle/>
                    <a:p>
                      <a:pPr algn="ctr"/>
                      <a:r>
                        <a:rPr kumimoji="1" lang="en-US" altLang="ja-JP" sz="1800" dirty="0" smtClean="0"/>
                        <a:t>KEK</a:t>
                      </a:r>
                      <a:endParaRPr kumimoji="1" lang="ja-JP" altLang="en-US" sz="1800" dirty="0"/>
                    </a:p>
                  </a:txBody>
                  <a:tcPr marL="99060" marR="99060"/>
                </a:tc>
                <a:tc>
                  <a:txBody>
                    <a:bodyPr/>
                    <a:lstStyle/>
                    <a:p>
                      <a:endParaRPr kumimoji="1" lang="ja-JP" altLang="en-US" sz="1800" dirty="0"/>
                    </a:p>
                  </a:txBody>
                  <a:tcPr marL="99060" marR="99060"/>
                </a:tc>
                <a:tc>
                  <a:txBody>
                    <a:bodyPr/>
                    <a:lstStyle/>
                    <a:p>
                      <a:endParaRPr kumimoji="1" lang="ja-JP" altLang="en-US" sz="1800" dirty="0"/>
                    </a:p>
                  </a:txBody>
                  <a:tcPr marL="99060" marR="99060"/>
                </a:tc>
                <a:tc>
                  <a:txBody>
                    <a:bodyPr/>
                    <a:lstStyle/>
                    <a:p>
                      <a:endParaRPr kumimoji="1" lang="ja-JP" altLang="en-US" sz="1800" dirty="0"/>
                    </a:p>
                  </a:txBody>
                  <a:tcPr marL="99060" marR="99060"/>
                </a:tc>
              </a:tr>
              <a:tr h="1702104">
                <a:tc>
                  <a:txBody>
                    <a:bodyPr/>
                    <a:lstStyle/>
                    <a:p>
                      <a:pPr algn="ctr"/>
                      <a:r>
                        <a:rPr kumimoji="1" lang="en-US" altLang="ja-JP" sz="1800" dirty="0" smtClean="0"/>
                        <a:t>KEK</a:t>
                      </a:r>
                    </a:p>
                    <a:p>
                      <a:pPr algn="ctr"/>
                      <a:r>
                        <a:rPr kumimoji="1" lang="en-US" altLang="ja-JP" sz="1800" dirty="0" smtClean="0"/>
                        <a:t>+</a:t>
                      </a:r>
                    </a:p>
                    <a:p>
                      <a:pPr algn="ctr"/>
                      <a:r>
                        <a:rPr kumimoji="1" lang="en-US" altLang="ja-JP" sz="1800" dirty="0" smtClean="0"/>
                        <a:t>IRDA</a:t>
                      </a:r>
                    </a:p>
                  </a:txBody>
                  <a:tcPr marL="99060" marR="99060"/>
                </a:tc>
                <a:tc>
                  <a:txBody>
                    <a:bodyPr/>
                    <a:lstStyle/>
                    <a:p>
                      <a:endParaRPr kumimoji="1" lang="ja-JP" altLang="en-US" sz="1800" dirty="0"/>
                    </a:p>
                  </a:txBody>
                  <a:tcPr marL="99060" marR="99060"/>
                </a:tc>
                <a:tc>
                  <a:txBody>
                    <a:bodyPr/>
                    <a:lstStyle/>
                    <a:p>
                      <a:endParaRPr kumimoji="1" lang="ja-JP" altLang="en-US" sz="1800" dirty="0"/>
                    </a:p>
                  </a:txBody>
                  <a:tcPr marL="99060" marR="99060"/>
                </a:tc>
                <a:tc>
                  <a:txBody>
                    <a:bodyPr/>
                    <a:lstStyle/>
                    <a:p>
                      <a:endParaRPr kumimoji="1" lang="ja-JP" altLang="en-US" sz="1800" dirty="0"/>
                    </a:p>
                  </a:txBody>
                  <a:tcPr marL="99060" marR="99060"/>
                </a:tc>
              </a:tr>
              <a:tr h="1702104">
                <a:tc>
                  <a:txBody>
                    <a:bodyPr/>
                    <a:lstStyle/>
                    <a:p>
                      <a:pPr algn="ctr"/>
                      <a:r>
                        <a:rPr kumimoji="1" lang="en-US" altLang="ja-JP" sz="1800" dirty="0" smtClean="0"/>
                        <a:t>IRDA</a:t>
                      </a:r>
                      <a:endParaRPr kumimoji="1" lang="ja-JP" altLang="en-US" sz="1800" dirty="0"/>
                    </a:p>
                  </a:txBody>
                  <a:tcPr marL="99060" marR="99060"/>
                </a:tc>
                <a:tc>
                  <a:txBody>
                    <a:bodyPr/>
                    <a:lstStyle/>
                    <a:p>
                      <a:endParaRPr kumimoji="1" lang="ja-JP" altLang="en-US" sz="1800" dirty="0"/>
                    </a:p>
                  </a:txBody>
                  <a:tcPr marL="99060" marR="99060"/>
                </a:tc>
                <a:tc>
                  <a:txBody>
                    <a:bodyPr/>
                    <a:lstStyle/>
                    <a:p>
                      <a:endParaRPr kumimoji="1" lang="ja-JP" altLang="en-US" sz="1800" dirty="0"/>
                    </a:p>
                  </a:txBody>
                  <a:tcPr marL="99060" marR="99060"/>
                </a:tc>
                <a:tc>
                  <a:txBody>
                    <a:bodyPr/>
                    <a:lstStyle/>
                    <a:p>
                      <a:endParaRPr kumimoji="1" lang="ja-JP" altLang="en-US" sz="1800" dirty="0"/>
                    </a:p>
                  </a:txBody>
                  <a:tcPr marL="99060" marR="99060"/>
                </a:tc>
              </a:tr>
            </a:tbl>
          </a:graphicData>
        </a:graphic>
      </p:graphicFrame>
      <p:cxnSp>
        <p:nvCxnSpPr>
          <p:cNvPr id="39" name="直線矢印コネクタ 38"/>
          <p:cNvCxnSpPr/>
          <p:nvPr/>
        </p:nvCxnSpPr>
        <p:spPr>
          <a:xfrm>
            <a:off x="3462867" y="3230499"/>
            <a:ext cx="1248833"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0" name="直線矢印コネクタ 39"/>
          <p:cNvCxnSpPr/>
          <p:nvPr/>
        </p:nvCxnSpPr>
        <p:spPr>
          <a:xfrm>
            <a:off x="2537883" y="1475514"/>
            <a:ext cx="924984"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1" name="直線矢印コネクタ 40"/>
          <p:cNvCxnSpPr/>
          <p:nvPr/>
        </p:nvCxnSpPr>
        <p:spPr>
          <a:xfrm>
            <a:off x="5323711" y="4905265"/>
            <a:ext cx="1401352"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2" name="直線矢印コネクタ 41"/>
          <p:cNvCxnSpPr/>
          <p:nvPr/>
        </p:nvCxnSpPr>
        <p:spPr>
          <a:xfrm>
            <a:off x="3981746" y="4095261"/>
            <a:ext cx="1341967"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3" name="直線矢印コネクタ 42"/>
          <p:cNvCxnSpPr/>
          <p:nvPr/>
        </p:nvCxnSpPr>
        <p:spPr>
          <a:xfrm>
            <a:off x="7549887" y="3240080"/>
            <a:ext cx="81280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4" name="直線矢印コネクタ 43"/>
          <p:cNvCxnSpPr/>
          <p:nvPr/>
        </p:nvCxnSpPr>
        <p:spPr>
          <a:xfrm>
            <a:off x="6715921" y="3230499"/>
            <a:ext cx="81280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5" name="テキスト ボックス 44"/>
          <p:cNvSpPr txBox="1"/>
          <p:nvPr/>
        </p:nvSpPr>
        <p:spPr>
          <a:xfrm>
            <a:off x="2449522" y="3271952"/>
            <a:ext cx="2805722" cy="523212"/>
          </a:xfrm>
          <a:prstGeom prst="rect">
            <a:avLst/>
          </a:prstGeom>
          <a:noFill/>
        </p:spPr>
        <p:txBody>
          <a:bodyPr wrap="none" lIns="91432" tIns="45716" rIns="91432" bIns="45716" rtlCol="0">
            <a:spAutoFit/>
          </a:bodyPr>
          <a:lstStyle/>
          <a:p>
            <a:r>
              <a:rPr lang="en-US" altLang="ja-JP" sz="1400" dirty="0"/>
              <a:t>Understanding of tuner mechanism</a:t>
            </a:r>
          </a:p>
          <a:p>
            <a:r>
              <a:rPr lang="en-US" altLang="ja-JP" sz="1400" dirty="0"/>
              <a:t>Training of assembly and evaluation</a:t>
            </a:r>
          </a:p>
        </p:txBody>
      </p:sp>
      <p:sp>
        <p:nvSpPr>
          <p:cNvPr id="46" name="テキスト ボックス 45"/>
          <p:cNvSpPr txBox="1"/>
          <p:nvPr/>
        </p:nvSpPr>
        <p:spPr>
          <a:xfrm>
            <a:off x="5236717" y="5003397"/>
            <a:ext cx="1907953" cy="523212"/>
          </a:xfrm>
          <a:prstGeom prst="rect">
            <a:avLst/>
          </a:prstGeom>
          <a:noFill/>
        </p:spPr>
        <p:txBody>
          <a:bodyPr wrap="none" lIns="91432" tIns="45716" rIns="91432" bIns="45716" rtlCol="0">
            <a:spAutoFit/>
          </a:bodyPr>
          <a:lstStyle/>
          <a:p>
            <a:r>
              <a:rPr lang="en-US" altLang="ja-JP" sz="1400" dirty="0"/>
              <a:t>Manufacture prototype</a:t>
            </a:r>
          </a:p>
          <a:p>
            <a:r>
              <a:rPr lang="en-US" altLang="ja-JP" sz="1400" dirty="0"/>
              <a:t>tuner</a:t>
            </a:r>
            <a:endParaRPr lang="ja-JP" altLang="en-US" sz="1400" dirty="0"/>
          </a:p>
        </p:txBody>
      </p:sp>
      <p:sp>
        <p:nvSpPr>
          <p:cNvPr id="47" name="テキスト ボックス 46"/>
          <p:cNvSpPr txBox="1"/>
          <p:nvPr/>
        </p:nvSpPr>
        <p:spPr>
          <a:xfrm>
            <a:off x="5436112" y="3271952"/>
            <a:ext cx="1931622" cy="523212"/>
          </a:xfrm>
          <a:prstGeom prst="rect">
            <a:avLst/>
          </a:prstGeom>
          <a:noFill/>
        </p:spPr>
        <p:txBody>
          <a:bodyPr wrap="none" lIns="91432" tIns="45716" rIns="91432" bIns="45716" rtlCol="0">
            <a:spAutoFit/>
          </a:bodyPr>
          <a:lstStyle/>
          <a:p>
            <a:r>
              <a:rPr lang="en-US" altLang="ja-JP" sz="1400" dirty="0">
                <a:latin typeface="+mj-ea"/>
                <a:ea typeface="+mj-ea"/>
              </a:rPr>
              <a:t>Assemble, adjustment,</a:t>
            </a:r>
          </a:p>
          <a:p>
            <a:r>
              <a:rPr lang="en-US" altLang="ja-JP" sz="1400" dirty="0">
                <a:latin typeface="+mj-ea"/>
                <a:ea typeface="+mj-ea"/>
              </a:rPr>
              <a:t>performance evaluation</a:t>
            </a:r>
          </a:p>
        </p:txBody>
      </p:sp>
      <p:sp>
        <p:nvSpPr>
          <p:cNvPr id="48" name="テキスト ボックス 47"/>
          <p:cNvSpPr txBox="1"/>
          <p:nvPr/>
        </p:nvSpPr>
        <p:spPr>
          <a:xfrm>
            <a:off x="2052300" y="1544800"/>
            <a:ext cx="1725349" cy="1169543"/>
          </a:xfrm>
          <a:prstGeom prst="rect">
            <a:avLst/>
          </a:prstGeom>
          <a:noFill/>
        </p:spPr>
        <p:txBody>
          <a:bodyPr wrap="none" lIns="91432" tIns="45716" rIns="91432" bIns="45716" rtlCol="0">
            <a:spAutoFit/>
          </a:bodyPr>
          <a:lstStyle/>
          <a:p>
            <a:r>
              <a:rPr lang="en-US" altLang="ja-JP" sz="1400" dirty="0"/>
              <a:t>Learn from foreign</a:t>
            </a:r>
          </a:p>
          <a:p>
            <a:r>
              <a:rPr lang="en-US" altLang="ja-JP" sz="1400" dirty="0"/>
              <a:t>Labs.</a:t>
            </a:r>
          </a:p>
          <a:p>
            <a:r>
              <a:rPr lang="en-US" altLang="ja-JP" sz="1400" dirty="0">
                <a:solidFill>
                  <a:schemeClr val="accent5"/>
                </a:solidFill>
              </a:rPr>
              <a:t>We want to borrow</a:t>
            </a:r>
          </a:p>
          <a:p>
            <a:r>
              <a:rPr lang="en-US" altLang="ja-JP" sz="1400" dirty="0">
                <a:solidFill>
                  <a:schemeClr val="accent5"/>
                </a:solidFill>
              </a:rPr>
              <a:t>actual tuner and</a:t>
            </a:r>
          </a:p>
          <a:p>
            <a:r>
              <a:rPr lang="en-US" altLang="ja-JP" sz="1400" dirty="0">
                <a:solidFill>
                  <a:schemeClr val="accent5"/>
                </a:solidFill>
              </a:rPr>
              <a:t>He vessel for training</a:t>
            </a:r>
          </a:p>
        </p:txBody>
      </p:sp>
      <p:sp>
        <p:nvSpPr>
          <p:cNvPr id="49" name="テキスト ボックス 48"/>
          <p:cNvSpPr txBox="1"/>
          <p:nvPr/>
        </p:nvSpPr>
        <p:spPr>
          <a:xfrm>
            <a:off x="4049091" y="5802243"/>
            <a:ext cx="2718058" cy="523212"/>
          </a:xfrm>
          <a:prstGeom prst="rect">
            <a:avLst/>
          </a:prstGeom>
          <a:noFill/>
        </p:spPr>
        <p:txBody>
          <a:bodyPr wrap="none" lIns="91432" tIns="45716" rIns="91432" bIns="45716" rtlCol="0">
            <a:spAutoFit/>
          </a:bodyPr>
          <a:lstStyle/>
          <a:p>
            <a:r>
              <a:rPr lang="en-US" altLang="ja-JP" sz="1400" dirty="0"/>
              <a:t>Examination of Japanese actuators</a:t>
            </a:r>
          </a:p>
          <a:p>
            <a:r>
              <a:rPr lang="en-US" altLang="ja-JP" sz="1400" dirty="0"/>
              <a:t>(stepper motor, </a:t>
            </a:r>
            <a:r>
              <a:rPr lang="en-US" altLang="ja-JP" sz="1400" dirty="0" err="1"/>
              <a:t>piezo</a:t>
            </a:r>
            <a:r>
              <a:rPr lang="en-US" altLang="ja-JP" sz="1400" dirty="0"/>
              <a:t>)</a:t>
            </a:r>
            <a:endParaRPr lang="ja-JP" altLang="en-US" sz="1400" dirty="0"/>
          </a:p>
        </p:txBody>
      </p:sp>
      <p:sp>
        <p:nvSpPr>
          <p:cNvPr id="50" name="テキスト ボックス 49"/>
          <p:cNvSpPr txBox="1"/>
          <p:nvPr/>
        </p:nvSpPr>
        <p:spPr>
          <a:xfrm>
            <a:off x="3629605" y="4189925"/>
            <a:ext cx="1762005" cy="523212"/>
          </a:xfrm>
          <a:prstGeom prst="rect">
            <a:avLst/>
          </a:prstGeom>
          <a:noFill/>
        </p:spPr>
        <p:txBody>
          <a:bodyPr wrap="none" lIns="91432" tIns="45716" rIns="91432" bIns="45716" rtlCol="0">
            <a:spAutoFit/>
          </a:bodyPr>
          <a:lstStyle/>
          <a:p>
            <a:r>
              <a:rPr lang="en-US" altLang="ja-JP" sz="1400" dirty="0"/>
              <a:t>Detail design of tuner</a:t>
            </a:r>
          </a:p>
          <a:p>
            <a:r>
              <a:rPr lang="en-US" altLang="ja-JP" sz="1400" dirty="0">
                <a:solidFill>
                  <a:srgbClr val="000000"/>
                </a:solidFill>
              </a:rPr>
              <a:t>Part drawing</a:t>
            </a:r>
          </a:p>
        </p:txBody>
      </p:sp>
      <p:cxnSp>
        <p:nvCxnSpPr>
          <p:cNvPr id="51" name="直線矢印コネクタ 50"/>
          <p:cNvCxnSpPr/>
          <p:nvPr/>
        </p:nvCxnSpPr>
        <p:spPr>
          <a:xfrm>
            <a:off x="4652729" y="5708446"/>
            <a:ext cx="1341967"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52" name="テキスト ボックス 51"/>
          <p:cNvSpPr txBox="1"/>
          <p:nvPr/>
        </p:nvSpPr>
        <p:spPr>
          <a:xfrm>
            <a:off x="7521025" y="3271953"/>
            <a:ext cx="1783645" cy="307768"/>
          </a:xfrm>
          <a:prstGeom prst="rect">
            <a:avLst/>
          </a:prstGeom>
          <a:noFill/>
        </p:spPr>
        <p:txBody>
          <a:bodyPr wrap="none" lIns="91432" tIns="45716" rIns="91432" bIns="45716" rtlCol="0">
            <a:spAutoFit/>
          </a:bodyPr>
          <a:lstStyle/>
          <a:p>
            <a:r>
              <a:rPr lang="en-US" altLang="ja-JP" sz="1400" dirty="0"/>
              <a:t>Modify, improvement</a:t>
            </a:r>
          </a:p>
        </p:txBody>
      </p:sp>
      <p:cxnSp>
        <p:nvCxnSpPr>
          <p:cNvPr id="53" name="直線コネクタ 52"/>
          <p:cNvCxnSpPr/>
          <p:nvPr/>
        </p:nvCxnSpPr>
        <p:spPr>
          <a:xfrm>
            <a:off x="3462866" y="1463273"/>
            <a:ext cx="0" cy="1767226"/>
          </a:xfrm>
          <a:prstGeom prst="line">
            <a:avLst/>
          </a:prstGeom>
          <a:ln w="12700" cmpd="sng">
            <a:solidFill>
              <a:schemeClr val="accent2"/>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4" name="直線コネクタ 53"/>
          <p:cNvCxnSpPr/>
          <p:nvPr/>
        </p:nvCxnSpPr>
        <p:spPr>
          <a:xfrm>
            <a:off x="5323711" y="4095261"/>
            <a:ext cx="0" cy="810004"/>
          </a:xfrm>
          <a:prstGeom prst="line">
            <a:avLst/>
          </a:prstGeom>
          <a:ln w="12700" cmpd="sng">
            <a:solidFill>
              <a:schemeClr val="accent2"/>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5" name="直線コネクタ 54"/>
          <p:cNvCxnSpPr/>
          <p:nvPr/>
        </p:nvCxnSpPr>
        <p:spPr>
          <a:xfrm flipH="1">
            <a:off x="6715920" y="3240081"/>
            <a:ext cx="9146" cy="1665185"/>
          </a:xfrm>
          <a:prstGeom prst="line">
            <a:avLst/>
          </a:prstGeom>
          <a:ln w="12700" cmpd="sng">
            <a:solidFill>
              <a:schemeClr val="accent2"/>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6" name="直線コネクタ 55"/>
          <p:cNvCxnSpPr/>
          <p:nvPr/>
        </p:nvCxnSpPr>
        <p:spPr>
          <a:xfrm>
            <a:off x="7176738" y="1463273"/>
            <a:ext cx="0" cy="1767226"/>
          </a:xfrm>
          <a:prstGeom prst="line">
            <a:avLst/>
          </a:prstGeom>
          <a:ln w="12700" cmpd="sng">
            <a:solidFill>
              <a:schemeClr val="accent2"/>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7" name="直線矢印コネクタ 56"/>
          <p:cNvCxnSpPr/>
          <p:nvPr/>
        </p:nvCxnSpPr>
        <p:spPr>
          <a:xfrm>
            <a:off x="8362685" y="4890115"/>
            <a:ext cx="1048015"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58" name="テキスト ボックス 57"/>
          <p:cNvSpPr txBox="1"/>
          <p:nvPr/>
        </p:nvSpPr>
        <p:spPr>
          <a:xfrm>
            <a:off x="8362686" y="5003397"/>
            <a:ext cx="1203191" cy="523212"/>
          </a:xfrm>
          <a:prstGeom prst="rect">
            <a:avLst/>
          </a:prstGeom>
          <a:noFill/>
        </p:spPr>
        <p:txBody>
          <a:bodyPr wrap="none" lIns="91432" tIns="45716" rIns="91432" bIns="45716" rtlCol="0">
            <a:spAutoFit/>
          </a:bodyPr>
          <a:lstStyle/>
          <a:p>
            <a:r>
              <a:rPr lang="en-US" altLang="ja-JP" sz="1400" dirty="0"/>
              <a:t>2</a:t>
            </a:r>
            <a:r>
              <a:rPr lang="en-US" altLang="ja-JP" sz="1400" baseline="30000" dirty="0"/>
              <a:t>nd</a:t>
            </a:r>
            <a:r>
              <a:rPr lang="en-US" altLang="ja-JP" sz="1400" dirty="0"/>
              <a:t> (modified)</a:t>
            </a:r>
          </a:p>
          <a:p>
            <a:r>
              <a:rPr lang="en-US" altLang="ja-JP" sz="1400" dirty="0"/>
              <a:t>prototype</a:t>
            </a:r>
            <a:endParaRPr lang="ja-JP" altLang="en-US" sz="1400" dirty="0"/>
          </a:p>
        </p:txBody>
      </p:sp>
      <p:cxnSp>
        <p:nvCxnSpPr>
          <p:cNvPr id="59" name="直線コネクタ 58"/>
          <p:cNvCxnSpPr/>
          <p:nvPr/>
        </p:nvCxnSpPr>
        <p:spPr>
          <a:xfrm flipH="1">
            <a:off x="8362686" y="3240081"/>
            <a:ext cx="9146" cy="1665185"/>
          </a:xfrm>
          <a:prstGeom prst="line">
            <a:avLst/>
          </a:prstGeom>
          <a:ln w="12700" cmpd="sng">
            <a:solidFill>
              <a:schemeClr val="accent2"/>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0" name="直線コネクタ 59"/>
          <p:cNvCxnSpPr/>
          <p:nvPr/>
        </p:nvCxnSpPr>
        <p:spPr>
          <a:xfrm>
            <a:off x="6013937" y="5003399"/>
            <a:ext cx="0" cy="701155"/>
          </a:xfrm>
          <a:prstGeom prst="line">
            <a:avLst/>
          </a:prstGeom>
          <a:ln w="12700" cmpd="sng">
            <a:solidFill>
              <a:schemeClr val="accent2"/>
            </a:solidFill>
            <a:prstDash val="dash"/>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p:nvPr/>
        </p:nvCxnSpPr>
        <p:spPr>
          <a:xfrm>
            <a:off x="5329507" y="1475514"/>
            <a:ext cx="1401352"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62" name="直線矢印コネクタ 61"/>
          <p:cNvCxnSpPr/>
          <p:nvPr/>
        </p:nvCxnSpPr>
        <p:spPr>
          <a:xfrm>
            <a:off x="3987540" y="1475514"/>
            <a:ext cx="1341967"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63" name="テキスト ボックス 62"/>
          <p:cNvSpPr txBox="1"/>
          <p:nvPr/>
        </p:nvSpPr>
        <p:spPr>
          <a:xfrm>
            <a:off x="5411434" y="1544799"/>
            <a:ext cx="1561942" cy="738656"/>
          </a:xfrm>
          <a:prstGeom prst="rect">
            <a:avLst/>
          </a:prstGeom>
          <a:noFill/>
        </p:spPr>
        <p:txBody>
          <a:bodyPr wrap="none" lIns="91432" tIns="45716" rIns="91432" bIns="45716" rtlCol="0">
            <a:spAutoFit/>
          </a:bodyPr>
          <a:lstStyle/>
          <a:p>
            <a:r>
              <a:rPr lang="en-US" altLang="ja-JP" sz="1400" dirty="0">
                <a:solidFill>
                  <a:srgbClr val="000000"/>
                </a:solidFill>
              </a:rPr>
              <a:t>Manufacture</a:t>
            </a:r>
          </a:p>
          <a:p>
            <a:r>
              <a:rPr lang="en-US" altLang="ja-JP" sz="1400" dirty="0">
                <a:solidFill>
                  <a:srgbClr val="000000"/>
                </a:solidFill>
              </a:rPr>
              <a:t>He vessel by </a:t>
            </a:r>
          </a:p>
          <a:p>
            <a:r>
              <a:rPr lang="en-US" altLang="ja-JP" sz="1400" dirty="0">
                <a:solidFill>
                  <a:srgbClr val="000000"/>
                </a:solidFill>
              </a:rPr>
              <a:t>Japanese company</a:t>
            </a:r>
          </a:p>
        </p:txBody>
      </p:sp>
      <p:sp>
        <p:nvSpPr>
          <p:cNvPr id="64" name="テキスト ボックス 63"/>
          <p:cNvSpPr txBox="1"/>
          <p:nvPr/>
        </p:nvSpPr>
        <p:spPr>
          <a:xfrm>
            <a:off x="3798764" y="1544798"/>
            <a:ext cx="1588505" cy="523212"/>
          </a:xfrm>
          <a:prstGeom prst="rect">
            <a:avLst/>
          </a:prstGeom>
          <a:noFill/>
        </p:spPr>
        <p:txBody>
          <a:bodyPr wrap="none" lIns="91432" tIns="45716" rIns="91432" bIns="45716" rtlCol="0">
            <a:spAutoFit/>
          </a:bodyPr>
          <a:lstStyle/>
          <a:p>
            <a:r>
              <a:rPr lang="en-US" altLang="ja-JP" sz="1400" dirty="0">
                <a:solidFill>
                  <a:srgbClr val="000000"/>
                </a:solidFill>
              </a:rPr>
              <a:t>Design of He vessel</a:t>
            </a:r>
          </a:p>
          <a:p>
            <a:r>
              <a:rPr lang="en-US" altLang="ja-JP" sz="1400" dirty="0">
                <a:solidFill>
                  <a:srgbClr val="000000"/>
                </a:solidFill>
              </a:rPr>
              <a:t>for ILC-cavity</a:t>
            </a:r>
          </a:p>
        </p:txBody>
      </p:sp>
      <p:cxnSp>
        <p:nvCxnSpPr>
          <p:cNvPr id="65" name="直線矢印コネクタ 64"/>
          <p:cNvCxnSpPr/>
          <p:nvPr/>
        </p:nvCxnSpPr>
        <p:spPr>
          <a:xfrm>
            <a:off x="6765056" y="1475514"/>
            <a:ext cx="411683"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66" name="テキスト ボックス 65"/>
          <p:cNvSpPr txBox="1"/>
          <p:nvPr/>
        </p:nvSpPr>
        <p:spPr>
          <a:xfrm>
            <a:off x="6773058" y="1544798"/>
            <a:ext cx="1758135" cy="523212"/>
          </a:xfrm>
          <a:prstGeom prst="rect">
            <a:avLst/>
          </a:prstGeom>
          <a:noFill/>
        </p:spPr>
        <p:txBody>
          <a:bodyPr wrap="none" lIns="91432" tIns="45716" rIns="91432" bIns="45716" rtlCol="0">
            <a:spAutoFit/>
          </a:bodyPr>
          <a:lstStyle/>
          <a:p>
            <a:r>
              <a:rPr lang="en-US" altLang="ja-JP" sz="1400" dirty="0">
                <a:solidFill>
                  <a:srgbClr val="000000"/>
                </a:solidFill>
              </a:rPr>
              <a:t>TIG welding at MEC</a:t>
            </a:r>
          </a:p>
          <a:p>
            <a:r>
              <a:rPr lang="en-US" altLang="ja-JP" sz="1400" dirty="0">
                <a:solidFill>
                  <a:srgbClr val="000000"/>
                </a:solidFill>
              </a:rPr>
              <a:t>(He vessel and cavity)</a:t>
            </a:r>
          </a:p>
        </p:txBody>
      </p:sp>
    </p:spTree>
    <p:extLst>
      <p:ext uri="{BB962C8B-B14F-4D97-AF65-F5344CB8AC3E}">
        <p14:creationId xmlns:p14="http://schemas.microsoft.com/office/powerpoint/2010/main" val="10489521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 y="1434661"/>
            <a:ext cx="9906000" cy="1149737"/>
          </a:xfrm>
          <a:prstGeom prst="rect">
            <a:avLst/>
          </a:prstGeom>
          <a:noFill/>
        </p:spPr>
        <p:txBody>
          <a:bodyPr wrap="square" lIns="87056" tIns="43529" rIns="87056" bIns="43529" rtlCol="0">
            <a:spAutoFit/>
          </a:bodyPr>
          <a:lstStyle/>
          <a:p>
            <a:pPr algn="ctr" defTabSz="477598" fontAlgn="base">
              <a:spcBef>
                <a:spcPct val="0"/>
              </a:spcBef>
              <a:spcAft>
                <a:spcPct val="0"/>
              </a:spcAft>
            </a:pPr>
            <a:r>
              <a:rPr lang="en-US" altLang="ja-JP" sz="6900" dirty="0">
                <a:solidFill>
                  <a:srgbClr val="CCFFFF"/>
                </a:solidFill>
                <a:latin typeface="Times New Roman" panose="02020603050405020304" pitchFamily="18" charset="0"/>
                <a:ea typeface="ＭＳ Ｐゴシック" pitchFamily="-1" charset="-128"/>
                <a:cs typeface="Times New Roman" panose="02020603050405020304" pitchFamily="18" charset="0"/>
              </a:rPr>
              <a:t>Crab Cavity R&amp;D Plan</a:t>
            </a:r>
            <a:endParaRPr lang="ja-JP" altLang="en-US" sz="6900" dirty="0">
              <a:solidFill>
                <a:srgbClr val="CCFFFF"/>
              </a:solidFill>
              <a:latin typeface="Times New Roman" panose="02020603050405020304" pitchFamily="18" charset="0"/>
              <a:ea typeface="ＭＳ Ｐゴシック" pitchFamily="-1" charset="-128"/>
              <a:cs typeface="Times New Roman" panose="02020603050405020304" pitchFamily="18" charset="0"/>
            </a:endParaRPr>
          </a:p>
        </p:txBody>
      </p:sp>
      <p:sp>
        <p:nvSpPr>
          <p:cNvPr id="3" name="テキスト ボックス 2"/>
          <p:cNvSpPr txBox="1"/>
          <p:nvPr/>
        </p:nvSpPr>
        <p:spPr>
          <a:xfrm>
            <a:off x="8384864" y="5952878"/>
            <a:ext cx="997869" cy="549573"/>
          </a:xfrm>
          <a:prstGeom prst="rect">
            <a:avLst/>
          </a:prstGeom>
          <a:noFill/>
        </p:spPr>
        <p:txBody>
          <a:bodyPr wrap="none" lIns="87056" tIns="43529" rIns="87056" bIns="43529" rtlCol="0">
            <a:spAutoFit/>
          </a:bodyPr>
          <a:lstStyle/>
          <a:p>
            <a:pPr algn="ctr" defTabSz="477598" fontAlgn="base">
              <a:spcBef>
                <a:spcPct val="0"/>
              </a:spcBef>
              <a:spcAft>
                <a:spcPct val="0"/>
              </a:spcAft>
            </a:pPr>
            <a:r>
              <a:rPr lang="en-US" altLang="ja-JP" sz="3000" b="1" i="1" dirty="0">
                <a:solidFill>
                  <a:srgbClr val="FFCCFF"/>
                </a:solidFill>
                <a:latin typeface="Times New Roman" panose="02020603050405020304" pitchFamily="18" charset="0"/>
                <a:ea typeface="ＭＳ Ｐゴシック" pitchFamily="-1" charset="-128"/>
                <a:cs typeface="Times New Roman" panose="02020603050405020304" pitchFamily="18" charset="0"/>
              </a:rPr>
              <a:t>Kirk</a:t>
            </a:r>
            <a:endParaRPr lang="ja-JP" altLang="en-US" sz="3000" b="1" i="1" dirty="0">
              <a:solidFill>
                <a:srgbClr val="FFCCFF"/>
              </a:solidFill>
              <a:latin typeface="Times New Roman" panose="02020603050405020304" pitchFamily="18" charset="0"/>
              <a:ea typeface="ＭＳ Ｐゴシック" pitchFamily="-1" charset="-128"/>
              <a:cs typeface="Times New Roman" panose="02020603050405020304" pitchFamily="18" charset="0"/>
            </a:endParaRPr>
          </a:p>
        </p:txBody>
      </p:sp>
      <p:sp>
        <p:nvSpPr>
          <p:cNvPr id="4" name="Slide Number Placeholder 2"/>
          <p:cNvSpPr txBox="1">
            <a:spLocks/>
          </p:cNvSpPr>
          <p:nvPr/>
        </p:nvSpPr>
        <p:spPr bwMode="auto">
          <a:xfrm>
            <a:off x="6" y="6534740"/>
            <a:ext cx="525318" cy="32327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056" tIns="43529" rIns="87056" bIns="43529"/>
          <a:lstStyle>
            <a:defPPr>
              <a:defRPr lang="en-US"/>
            </a:defPPr>
            <a:lvl1pPr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1pPr>
            <a:lvl2pPr marL="37931725" indent="-37474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5pPr>
            <a:lvl6pPr marL="4572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6pPr>
            <a:lvl7pPr marL="9144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7pPr>
            <a:lvl8pPr marL="13716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8pPr>
            <a:lvl9pPr marL="18288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9pPr>
          </a:lstStyle>
          <a:p>
            <a:pPr algn="ctr" eaLnBrk="1" hangingPunct="1"/>
            <a:r>
              <a:rPr kumimoji="0" lang="en-US" sz="1500" b="1" dirty="0">
                <a:solidFill>
                  <a:srgbClr val="FFFF00"/>
                </a:solidFill>
                <a:latin typeface="Times New Roman" panose="02020603050405020304" pitchFamily="18" charset="0"/>
                <a:ea typeface="Microsoft Himalaya" panose="01010100010101010101" pitchFamily="2" charset="0"/>
                <a:cs typeface="Times New Roman" panose="02020603050405020304" pitchFamily="18" charset="0"/>
              </a:rPr>
              <a:t>1</a:t>
            </a:r>
          </a:p>
        </p:txBody>
      </p:sp>
      <p:sp>
        <p:nvSpPr>
          <p:cNvPr id="5" name="Date Placeholder 3"/>
          <p:cNvSpPr txBox="1">
            <a:spLocks/>
          </p:cNvSpPr>
          <p:nvPr/>
        </p:nvSpPr>
        <p:spPr bwMode="auto">
          <a:xfrm>
            <a:off x="4000082" y="6534740"/>
            <a:ext cx="1905842" cy="32327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056" tIns="43529" rIns="87056" bIns="43529"/>
          <a:lstStyle>
            <a:defPPr>
              <a:defRPr lang="en-US"/>
            </a:defPPr>
            <a:lvl1pPr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1pPr>
            <a:lvl2pPr marL="37931725" indent="-37474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5pPr>
            <a:lvl6pPr marL="4572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6pPr>
            <a:lvl7pPr marL="9144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7pPr>
            <a:lvl8pPr marL="13716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8pPr>
            <a:lvl9pPr marL="18288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9pPr>
          </a:lstStyle>
          <a:p>
            <a:pPr algn="ctr" eaLnBrk="1" hangingPunct="1"/>
            <a:r>
              <a:rPr kumimoji="0" lang="en-US" sz="1500" b="1" dirty="0">
                <a:solidFill>
                  <a:srgbClr val="FFFF00"/>
                </a:solidFill>
                <a:latin typeface="Times New Roman" panose="02020603050405020304" pitchFamily="18" charset="0"/>
                <a:ea typeface="Microsoft Himalaya" panose="01010100010101010101" pitchFamily="2" charset="0"/>
                <a:cs typeface="Times New Roman" panose="02020603050405020304" pitchFamily="18" charset="0"/>
              </a:rPr>
              <a:t>6/Dec/2016</a:t>
            </a:r>
          </a:p>
        </p:txBody>
      </p:sp>
      <p:sp>
        <p:nvSpPr>
          <p:cNvPr id="6" name="Footer Placeholder 4"/>
          <p:cNvSpPr txBox="1">
            <a:spLocks/>
          </p:cNvSpPr>
          <p:nvPr/>
        </p:nvSpPr>
        <p:spPr bwMode="auto">
          <a:xfrm>
            <a:off x="7517055" y="6534740"/>
            <a:ext cx="2388947" cy="32327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056" tIns="43529" rIns="87056" bIns="43529"/>
          <a:lstStyle>
            <a:defPPr>
              <a:defRPr lang="en-US"/>
            </a:defPPr>
            <a:lvl1pPr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1pPr>
            <a:lvl2pPr marL="37931725" indent="-37474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eaLnBrk="0" fontAlgn="base" hangingPunct="0">
              <a:spcBef>
                <a:spcPct val="0"/>
              </a:spcBef>
              <a:spcAft>
                <a:spcPct val="0"/>
              </a:spcAft>
              <a:defRPr sz="2000" kern="1200">
                <a:solidFill>
                  <a:schemeClr val="tx1"/>
                </a:solidFill>
                <a:latin typeface="Arial" charset="0"/>
                <a:ea typeface="ＭＳ Ｐゴシック" pitchFamily="-1" charset="-128"/>
                <a:cs typeface="+mn-cs"/>
              </a:defRPr>
            </a:lvl5pPr>
            <a:lvl6pPr marL="4572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6pPr>
            <a:lvl7pPr marL="9144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7pPr>
            <a:lvl8pPr marL="13716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8pPr>
            <a:lvl9pPr marL="1828800" algn="l" defTabSz="914400" rtl="0" eaLnBrk="0" fontAlgn="base" latinLnBrk="0" hangingPunct="0">
              <a:spcBef>
                <a:spcPct val="0"/>
              </a:spcBef>
              <a:spcAft>
                <a:spcPct val="0"/>
              </a:spcAft>
              <a:defRPr sz="2000" kern="1200">
                <a:solidFill>
                  <a:schemeClr val="tx1"/>
                </a:solidFill>
                <a:latin typeface="Arial" charset="0"/>
                <a:ea typeface="ＭＳ Ｐゴシック" pitchFamily="-1" charset="-128"/>
                <a:cs typeface="+mn-cs"/>
              </a:defRPr>
            </a:lvl9pPr>
          </a:lstStyle>
          <a:p>
            <a:pPr algn="ctr" eaLnBrk="1" hangingPunct="1"/>
            <a:r>
              <a:rPr kumimoji="0" lang="en-US" sz="1500" b="1" dirty="0">
                <a:solidFill>
                  <a:srgbClr val="FFFF00"/>
                </a:solidFill>
                <a:latin typeface="Times New Roman" panose="02020603050405020304" pitchFamily="18" charset="0"/>
                <a:ea typeface="Microsoft Himalaya" panose="01010100010101010101" pitchFamily="2" charset="0"/>
                <a:cs typeface="Times New Roman" panose="02020603050405020304" pitchFamily="18" charset="0"/>
              </a:rPr>
              <a:t>LCWS2016 @Morioka</a:t>
            </a:r>
          </a:p>
        </p:txBody>
      </p:sp>
      <p:pic>
        <p:nvPicPr>
          <p:cNvPr id="7" name="図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 y="-4440"/>
            <a:ext cx="9908783" cy="1164758"/>
          </a:xfrm>
          <a:prstGeom prst="rect">
            <a:avLst/>
          </a:prstGeom>
        </p:spPr>
      </p:pic>
    </p:spTree>
    <p:extLst>
      <p:ext uri="{BB962C8B-B14F-4D97-AF65-F5344CB8AC3E}">
        <p14:creationId xmlns:p14="http://schemas.microsoft.com/office/powerpoint/2010/main" val="1540463153"/>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2"/>
          <p:cNvSpPr>
            <a:spLocks noGrp="1"/>
          </p:cNvSpPr>
          <p:nvPr>
            <p:ph type="title"/>
          </p:nvPr>
        </p:nvSpPr>
        <p:spPr bwMode="auto">
          <a:xfrm>
            <a:off x="2964295" y="0"/>
            <a:ext cx="6941705" cy="64654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 anchorCtr="0" compatLnSpc="1">
            <a:prstTxWarp prst="textNoShape">
              <a:avLst/>
            </a:prstTxWarp>
          </a:bodyPr>
          <a:lstStyle/>
          <a:p>
            <a:pPr algn="ctr"/>
            <a:r>
              <a:rPr lang="en-US" sz="4200" dirty="0">
                <a:latin typeface="Times New Roman" panose="02020603050405020304" pitchFamily="18" charset="0"/>
                <a:ea typeface="ＭＳ Ｐゴシック" pitchFamily="-1" charset="-128"/>
                <a:cs typeface="Times New Roman" panose="02020603050405020304" pitchFamily="18" charset="0"/>
              </a:rPr>
              <a:t>Technical Design Report</a:t>
            </a:r>
          </a:p>
        </p:txBody>
      </p:sp>
      <p:sp>
        <p:nvSpPr>
          <p:cNvPr id="16388" name="Date Placeholder 3"/>
          <p:cNvSpPr>
            <a:spLocks noGrp="1"/>
          </p:cNvSpPr>
          <p:nvPr>
            <p:ph type="dt" sz="quarter" idx="10"/>
          </p:nvPr>
        </p:nvSpPr>
        <p:spPr bwMode="auto">
          <a:xfrm>
            <a:off x="4000079" y="6580909"/>
            <a:ext cx="1905842"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22382" indent="-35686990"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392" eaLnBrk="0" fontAlgn="base" hangingPunct="0">
              <a:spcBef>
                <a:spcPct val="0"/>
              </a:spcBef>
              <a:spcAft>
                <a:spcPct val="0"/>
              </a:spcAft>
              <a:defRPr sz="1900">
                <a:solidFill>
                  <a:schemeClr val="tx1"/>
                </a:solidFill>
                <a:latin typeface="Arial" charset="0"/>
                <a:ea typeface="ＭＳ Ｐゴシック" pitchFamily="-1" charset="-128"/>
              </a:defRPr>
            </a:lvl6pPr>
            <a:lvl7pPr marL="870783" eaLnBrk="0" fontAlgn="base" hangingPunct="0">
              <a:spcBef>
                <a:spcPct val="0"/>
              </a:spcBef>
              <a:spcAft>
                <a:spcPct val="0"/>
              </a:spcAft>
              <a:defRPr sz="1900">
                <a:solidFill>
                  <a:schemeClr val="tx1"/>
                </a:solidFill>
                <a:latin typeface="Arial" charset="0"/>
                <a:ea typeface="ＭＳ Ｐゴシック" pitchFamily="-1" charset="-128"/>
              </a:defRPr>
            </a:lvl7pPr>
            <a:lvl8pPr marL="1306175" eaLnBrk="0" fontAlgn="base" hangingPunct="0">
              <a:spcBef>
                <a:spcPct val="0"/>
              </a:spcBef>
              <a:spcAft>
                <a:spcPct val="0"/>
              </a:spcAft>
              <a:defRPr sz="1900">
                <a:solidFill>
                  <a:schemeClr val="tx1"/>
                </a:solidFill>
                <a:latin typeface="Arial" charset="0"/>
                <a:ea typeface="ＭＳ Ｐゴシック" pitchFamily="-1" charset="-128"/>
              </a:defRPr>
            </a:lvl8pPr>
            <a:lvl9pPr marL="1741566"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r>
              <a:rPr lang="en-US" sz="1300" dirty="0">
                <a:latin typeface="Times New Roman" panose="02020603050405020304" pitchFamily="18" charset="0"/>
                <a:cs typeface="Times New Roman" panose="02020603050405020304" pitchFamily="18" charset="0"/>
              </a:rPr>
              <a:t>6/Dec/2016</a:t>
            </a:r>
          </a:p>
        </p:txBody>
      </p:sp>
      <p:sp>
        <p:nvSpPr>
          <p:cNvPr id="16389" name="Footer Placeholder 4"/>
          <p:cNvSpPr>
            <a:spLocks noGrp="1"/>
          </p:cNvSpPr>
          <p:nvPr>
            <p:ph type="ftr" sz="quarter" idx="11"/>
          </p:nvPr>
        </p:nvSpPr>
        <p:spPr bwMode="auto">
          <a:xfrm>
            <a:off x="8117417" y="6570807"/>
            <a:ext cx="1776076"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22382" indent="-35686990"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392" eaLnBrk="0" fontAlgn="base" hangingPunct="0">
              <a:spcBef>
                <a:spcPct val="0"/>
              </a:spcBef>
              <a:spcAft>
                <a:spcPct val="0"/>
              </a:spcAft>
              <a:defRPr sz="1900">
                <a:solidFill>
                  <a:schemeClr val="tx1"/>
                </a:solidFill>
                <a:latin typeface="Arial" charset="0"/>
                <a:ea typeface="ＭＳ Ｐゴシック" pitchFamily="-1" charset="-128"/>
              </a:defRPr>
            </a:lvl6pPr>
            <a:lvl7pPr marL="870783" eaLnBrk="0" fontAlgn="base" hangingPunct="0">
              <a:spcBef>
                <a:spcPct val="0"/>
              </a:spcBef>
              <a:spcAft>
                <a:spcPct val="0"/>
              </a:spcAft>
              <a:defRPr sz="1900">
                <a:solidFill>
                  <a:schemeClr val="tx1"/>
                </a:solidFill>
                <a:latin typeface="Arial" charset="0"/>
                <a:ea typeface="ＭＳ Ｐゴシック" pitchFamily="-1" charset="-128"/>
              </a:defRPr>
            </a:lvl7pPr>
            <a:lvl8pPr marL="1306175" eaLnBrk="0" fontAlgn="base" hangingPunct="0">
              <a:spcBef>
                <a:spcPct val="0"/>
              </a:spcBef>
              <a:spcAft>
                <a:spcPct val="0"/>
              </a:spcAft>
              <a:defRPr sz="1900">
                <a:solidFill>
                  <a:schemeClr val="tx1"/>
                </a:solidFill>
                <a:latin typeface="Arial" charset="0"/>
                <a:ea typeface="ＭＳ Ｐゴシック" pitchFamily="-1" charset="-128"/>
              </a:defRPr>
            </a:lvl8pPr>
            <a:lvl9pPr marL="1741566"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r>
              <a:rPr lang="en-US" sz="1300" dirty="0">
                <a:latin typeface="Times New Roman" panose="02020603050405020304" pitchFamily="18" charset="0"/>
                <a:cs typeface="Times New Roman" panose="02020603050405020304" pitchFamily="18" charset="0"/>
              </a:rPr>
              <a:t>LCWS2016 @Morioka</a:t>
            </a:r>
          </a:p>
        </p:txBody>
      </p:sp>
      <p:sp>
        <p:nvSpPr>
          <p:cNvPr id="16390" name="Slide Number Placeholder 5"/>
          <p:cNvSpPr>
            <a:spLocks noGrp="1"/>
          </p:cNvSpPr>
          <p:nvPr>
            <p:ph type="sldNum" sz="quarter" idx="12"/>
          </p:nvPr>
        </p:nvSpPr>
        <p:spPr bwMode="auto">
          <a:xfrm>
            <a:off x="0" y="6570807"/>
            <a:ext cx="456527"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22382" indent="-35686990"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392" eaLnBrk="0" fontAlgn="base" hangingPunct="0">
              <a:spcBef>
                <a:spcPct val="0"/>
              </a:spcBef>
              <a:spcAft>
                <a:spcPct val="0"/>
              </a:spcAft>
              <a:defRPr sz="1900">
                <a:solidFill>
                  <a:schemeClr val="tx1"/>
                </a:solidFill>
                <a:latin typeface="Arial" charset="0"/>
                <a:ea typeface="ＭＳ Ｐゴシック" pitchFamily="-1" charset="-128"/>
              </a:defRPr>
            </a:lvl6pPr>
            <a:lvl7pPr marL="870783" eaLnBrk="0" fontAlgn="base" hangingPunct="0">
              <a:spcBef>
                <a:spcPct val="0"/>
              </a:spcBef>
              <a:spcAft>
                <a:spcPct val="0"/>
              </a:spcAft>
              <a:defRPr sz="1900">
                <a:solidFill>
                  <a:schemeClr val="tx1"/>
                </a:solidFill>
                <a:latin typeface="Arial" charset="0"/>
                <a:ea typeface="ＭＳ Ｐゴシック" pitchFamily="-1" charset="-128"/>
              </a:defRPr>
            </a:lvl7pPr>
            <a:lvl8pPr marL="1306175" eaLnBrk="0" fontAlgn="base" hangingPunct="0">
              <a:spcBef>
                <a:spcPct val="0"/>
              </a:spcBef>
              <a:spcAft>
                <a:spcPct val="0"/>
              </a:spcAft>
              <a:defRPr sz="1900">
                <a:solidFill>
                  <a:schemeClr val="tx1"/>
                </a:solidFill>
                <a:latin typeface="Arial" charset="0"/>
                <a:ea typeface="ＭＳ Ｐゴシック" pitchFamily="-1" charset="-128"/>
              </a:defRPr>
            </a:lvl8pPr>
            <a:lvl9pPr marL="1741566"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fld id="{56658168-808C-4E47-8FD3-CD88D327B49D}" type="slidenum">
              <a:rPr lang="en-US" sz="1300">
                <a:latin typeface="Times New Roman" panose="02020603050405020304" pitchFamily="18" charset="0"/>
                <a:cs typeface="Times New Roman" panose="02020603050405020304" pitchFamily="18" charset="0"/>
              </a:rPr>
              <a:pPr algn="ctr" eaLnBrk="1" hangingPunct="1"/>
              <a:t>56</a:t>
            </a:fld>
            <a:endParaRPr lang="en-US" sz="1300" dirty="0">
              <a:latin typeface="Times New Roman" panose="02020603050405020304" pitchFamily="18" charset="0"/>
              <a:cs typeface="Times New Roman" panose="02020603050405020304" pitchFamily="18" charset="0"/>
            </a:endParaRPr>
          </a:p>
        </p:txBody>
      </p:sp>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51267" y="1443182"/>
            <a:ext cx="4818778" cy="3452091"/>
          </a:xfrm>
          <a:prstGeom prst="rect">
            <a:avLst/>
          </a:prstGeom>
        </p:spPr>
      </p:pic>
      <p:pic>
        <p:nvPicPr>
          <p:cNvPr id="4" name="図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370" y="1218046"/>
            <a:ext cx="4990389" cy="2790709"/>
          </a:xfrm>
          <a:prstGeom prst="rect">
            <a:avLst/>
          </a:prstGeom>
        </p:spPr>
      </p:pic>
      <p:cxnSp>
        <p:nvCxnSpPr>
          <p:cNvPr id="6" name="直線コネクタ 5"/>
          <p:cNvCxnSpPr/>
          <p:nvPr/>
        </p:nvCxnSpPr>
        <p:spPr>
          <a:xfrm>
            <a:off x="93807" y="3417455"/>
            <a:ext cx="4944952" cy="0"/>
          </a:xfrm>
          <a:prstGeom prst="line">
            <a:avLst/>
          </a:prstGeom>
          <a:ln w="19050">
            <a:solidFill>
              <a:srgbClr val="FF0000"/>
            </a:solidFill>
          </a:ln>
        </p:spPr>
        <p:style>
          <a:lnRef idx="2">
            <a:schemeClr val="accent1"/>
          </a:lnRef>
          <a:fillRef idx="0">
            <a:schemeClr val="accent1"/>
          </a:fillRef>
          <a:effectRef idx="1">
            <a:schemeClr val="accent1"/>
          </a:effectRef>
          <a:fontRef idx="minor">
            <a:schemeClr val="tx1"/>
          </a:fontRef>
        </p:style>
      </p:cxnSp>
      <p:sp>
        <p:nvSpPr>
          <p:cNvPr id="7" name="テキスト ボックス 6"/>
          <p:cNvSpPr txBox="1"/>
          <p:nvPr/>
        </p:nvSpPr>
        <p:spPr>
          <a:xfrm>
            <a:off x="5356606" y="938708"/>
            <a:ext cx="4208098" cy="364927"/>
          </a:xfrm>
          <a:prstGeom prst="rect">
            <a:avLst/>
          </a:prstGeom>
          <a:noFill/>
        </p:spPr>
        <p:txBody>
          <a:bodyPr wrap="none" lIns="87078" tIns="43539" rIns="87078" bIns="43539" rtlCol="0">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Description for Crab Cavity in only 1 page!</a:t>
            </a:r>
            <a:endParaRPr kumimoji="1" lang="ja-JP" altLang="en-US" dirty="0">
              <a:solidFill>
                <a:srgbClr val="FF0000"/>
              </a:solidFill>
              <a:latin typeface="Times New Roman" panose="02020603050405020304" pitchFamily="18" charset="0"/>
              <a:cs typeface="Times New Roman" panose="02020603050405020304" pitchFamily="18" charset="0"/>
            </a:endParaRPr>
          </a:p>
        </p:txBody>
      </p:sp>
      <p:sp>
        <p:nvSpPr>
          <p:cNvPr id="8" name="テキスト ボックス 7"/>
          <p:cNvSpPr txBox="1"/>
          <p:nvPr/>
        </p:nvSpPr>
        <p:spPr>
          <a:xfrm>
            <a:off x="768979" y="5159026"/>
            <a:ext cx="8368041" cy="918925"/>
          </a:xfrm>
          <a:prstGeom prst="rect">
            <a:avLst/>
          </a:prstGeom>
          <a:noFill/>
        </p:spPr>
        <p:txBody>
          <a:bodyPr wrap="none" lIns="87078" tIns="43539" rIns="87078" bIns="43539" rtlCol="0">
            <a:spAutoFit/>
          </a:bodyPr>
          <a:lstStyle/>
          <a:p>
            <a:pPr algn="ctr"/>
            <a:r>
              <a:rPr kumimoji="1" lang="en-US" altLang="ja-JP" dirty="0">
                <a:latin typeface="Times New Roman" panose="02020603050405020304" pitchFamily="18" charset="0"/>
                <a:cs typeface="Times New Roman" panose="02020603050405020304" pitchFamily="18" charset="0"/>
              </a:rPr>
              <a:t>The most important thing is </a:t>
            </a:r>
            <a:r>
              <a:rPr kumimoji="1" lang="en-US" altLang="ja-JP" dirty="0">
                <a:solidFill>
                  <a:srgbClr val="FF0000"/>
                </a:solidFill>
                <a:latin typeface="Times New Roman" panose="02020603050405020304" pitchFamily="18" charset="0"/>
                <a:cs typeface="Times New Roman" panose="02020603050405020304" pitchFamily="18" charset="0"/>
              </a:rPr>
              <a:t>“in-phase operation” </a:t>
            </a:r>
            <a:r>
              <a:rPr kumimoji="1" lang="en-US" altLang="ja-JP" dirty="0">
                <a:latin typeface="Times New Roman" panose="02020603050405020304" pitchFamily="18" charset="0"/>
                <a:cs typeface="Times New Roman" panose="02020603050405020304" pitchFamily="18" charset="0"/>
              </a:rPr>
              <a:t>between electron and positron cavities.</a:t>
            </a:r>
          </a:p>
          <a:p>
            <a:pPr algn="ctr"/>
            <a:endParaRPr kumimoji="1" lang="en-US" altLang="ja-JP" dirty="0">
              <a:latin typeface="Times New Roman" panose="02020603050405020304" pitchFamily="18" charset="0"/>
              <a:cs typeface="Times New Roman" panose="02020603050405020304" pitchFamily="18" charset="0"/>
            </a:endParaRPr>
          </a:p>
          <a:p>
            <a:pPr algn="ctr"/>
            <a:r>
              <a:rPr kumimoji="1" lang="en-US" altLang="ja-JP" dirty="0">
                <a:latin typeface="Times New Roman" panose="02020603050405020304" pitchFamily="18" charset="0"/>
                <a:cs typeface="Times New Roman" panose="02020603050405020304" pitchFamily="18" charset="0"/>
              </a:rPr>
              <a:t>We need more detailed specification table for ILC Crab cavity.</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3055990"/>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2"/>
          <p:cNvSpPr>
            <a:spLocks noGrp="1"/>
          </p:cNvSpPr>
          <p:nvPr>
            <p:ph type="title"/>
          </p:nvPr>
        </p:nvSpPr>
        <p:spPr bwMode="auto">
          <a:xfrm>
            <a:off x="2964297" y="13"/>
            <a:ext cx="6941705" cy="64654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 anchorCtr="0" compatLnSpc="1">
            <a:prstTxWarp prst="textNoShape">
              <a:avLst/>
            </a:prstTxWarp>
          </a:bodyPr>
          <a:lstStyle/>
          <a:p>
            <a:pPr algn="ctr"/>
            <a:r>
              <a:rPr lang="en-US" sz="4200" dirty="0">
                <a:latin typeface="Times New Roman" panose="02020603050405020304" pitchFamily="18" charset="0"/>
                <a:ea typeface="ＭＳ Ｐゴシック" pitchFamily="-1" charset="-128"/>
                <a:cs typeface="Times New Roman" panose="02020603050405020304" pitchFamily="18" charset="0"/>
              </a:rPr>
              <a:t>R&amp;D Plan in F.Y. 2016-2019</a:t>
            </a:r>
          </a:p>
        </p:txBody>
      </p:sp>
      <p:sp>
        <p:nvSpPr>
          <p:cNvPr id="16388" name="Date Placeholder 3"/>
          <p:cNvSpPr>
            <a:spLocks noGrp="1"/>
          </p:cNvSpPr>
          <p:nvPr>
            <p:ph type="dt" sz="quarter" idx="10"/>
          </p:nvPr>
        </p:nvSpPr>
        <p:spPr bwMode="auto">
          <a:xfrm>
            <a:off x="4000081" y="6580909"/>
            <a:ext cx="1905842"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19312" indent="-35683957"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355" eaLnBrk="0" fontAlgn="base" hangingPunct="0">
              <a:spcBef>
                <a:spcPct val="0"/>
              </a:spcBef>
              <a:spcAft>
                <a:spcPct val="0"/>
              </a:spcAft>
              <a:defRPr sz="1900">
                <a:solidFill>
                  <a:schemeClr val="tx1"/>
                </a:solidFill>
                <a:latin typeface="Arial" charset="0"/>
                <a:ea typeface="ＭＳ Ｐゴシック" pitchFamily="-1" charset="-128"/>
              </a:defRPr>
            </a:lvl6pPr>
            <a:lvl7pPr marL="870709" eaLnBrk="0" fontAlgn="base" hangingPunct="0">
              <a:spcBef>
                <a:spcPct val="0"/>
              </a:spcBef>
              <a:spcAft>
                <a:spcPct val="0"/>
              </a:spcAft>
              <a:defRPr sz="1900">
                <a:solidFill>
                  <a:schemeClr val="tx1"/>
                </a:solidFill>
                <a:latin typeface="Arial" charset="0"/>
                <a:ea typeface="ＭＳ Ｐゴシック" pitchFamily="-1" charset="-128"/>
              </a:defRPr>
            </a:lvl7pPr>
            <a:lvl8pPr marL="1306064" eaLnBrk="0" fontAlgn="base" hangingPunct="0">
              <a:spcBef>
                <a:spcPct val="0"/>
              </a:spcBef>
              <a:spcAft>
                <a:spcPct val="0"/>
              </a:spcAft>
              <a:defRPr sz="1900">
                <a:solidFill>
                  <a:schemeClr val="tx1"/>
                </a:solidFill>
                <a:latin typeface="Arial" charset="0"/>
                <a:ea typeface="ＭＳ Ｐゴシック" pitchFamily="-1" charset="-128"/>
              </a:defRPr>
            </a:lvl8pPr>
            <a:lvl9pPr marL="1741418"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r>
              <a:rPr lang="en-US" sz="1300" dirty="0">
                <a:latin typeface="Times New Roman" panose="02020603050405020304" pitchFamily="18" charset="0"/>
                <a:cs typeface="Times New Roman" panose="02020603050405020304" pitchFamily="18" charset="0"/>
              </a:rPr>
              <a:t>6/Dec/2016</a:t>
            </a:r>
          </a:p>
        </p:txBody>
      </p:sp>
      <p:sp>
        <p:nvSpPr>
          <p:cNvPr id="16389" name="Footer Placeholder 4"/>
          <p:cNvSpPr>
            <a:spLocks noGrp="1"/>
          </p:cNvSpPr>
          <p:nvPr>
            <p:ph type="ftr" sz="quarter" idx="11"/>
          </p:nvPr>
        </p:nvSpPr>
        <p:spPr bwMode="auto">
          <a:xfrm>
            <a:off x="8117417" y="6570807"/>
            <a:ext cx="1776076"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19312" indent="-35683957"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355" eaLnBrk="0" fontAlgn="base" hangingPunct="0">
              <a:spcBef>
                <a:spcPct val="0"/>
              </a:spcBef>
              <a:spcAft>
                <a:spcPct val="0"/>
              </a:spcAft>
              <a:defRPr sz="1900">
                <a:solidFill>
                  <a:schemeClr val="tx1"/>
                </a:solidFill>
                <a:latin typeface="Arial" charset="0"/>
                <a:ea typeface="ＭＳ Ｐゴシック" pitchFamily="-1" charset="-128"/>
              </a:defRPr>
            </a:lvl6pPr>
            <a:lvl7pPr marL="870709" eaLnBrk="0" fontAlgn="base" hangingPunct="0">
              <a:spcBef>
                <a:spcPct val="0"/>
              </a:spcBef>
              <a:spcAft>
                <a:spcPct val="0"/>
              </a:spcAft>
              <a:defRPr sz="1900">
                <a:solidFill>
                  <a:schemeClr val="tx1"/>
                </a:solidFill>
                <a:latin typeface="Arial" charset="0"/>
                <a:ea typeface="ＭＳ Ｐゴシック" pitchFamily="-1" charset="-128"/>
              </a:defRPr>
            </a:lvl7pPr>
            <a:lvl8pPr marL="1306064" eaLnBrk="0" fontAlgn="base" hangingPunct="0">
              <a:spcBef>
                <a:spcPct val="0"/>
              </a:spcBef>
              <a:spcAft>
                <a:spcPct val="0"/>
              </a:spcAft>
              <a:defRPr sz="1900">
                <a:solidFill>
                  <a:schemeClr val="tx1"/>
                </a:solidFill>
                <a:latin typeface="Arial" charset="0"/>
                <a:ea typeface="ＭＳ Ｐゴシック" pitchFamily="-1" charset="-128"/>
              </a:defRPr>
            </a:lvl8pPr>
            <a:lvl9pPr marL="1741418"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r>
              <a:rPr lang="en-US" sz="1300" dirty="0">
                <a:latin typeface="Times New Roman" panose="02020603050405020304" pitchFamily="18" charset="0"/>
                <a:cs typeface="Times New Roman" panose="02020603050405020304" pitchFamily="18" charset="0"/>
              </a:rPr>
              <a:t>LCWS2016 @Morioka</a:t>
            </a:r>
          </a:p>
        </p:txBody>
      </p:sp>
      <p:sp>
        <p:nvSpPr>
          <p:cNvPr id="16390" name="Slide Number Placeholder 5"/>
          <p:cNvSpPr>
            <a:spLocks noGrp="1"/>
          </p:cNvSpPr>
          <p:nvPr>
            <p:ph type="sldNum" sz="quarter" idx="12"/>
          </p:nvPr>
        </p:nvSpPr>
        <p:spPr bwMode="auto">
          <a:xfrm>
            <a:off x="0" y="6570807"/>
            <a:ext cx="456528" cy="279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ea typeface="ＭＳ Ｐゴシック" pitchFamily="-1" charset="-128"/>
              </a:defRPr>
            </a:lvl1pPr>
            <a:lvl2pPr marL="36119312" indent="-35683957" eaLnBrk="0" hangingPunct="0">
              <a:defRPr sz="1900">
                <a:solidFill>
                  <a:schemeClr val="tx1"/>
                </a:solidFill>
                <a:latin typeface="Arial" charset="0"/>
                <a:ea typeface="ＭＳ Ｐゴシック" pitchFamily="-1" charset="-128"/>
              </a:defRPr>
            </a:lvl2pPr>
            <a:lvl3pPr eaLnBrk="0" hangingPunct="0">
              <a:defRPr sz="1900">
                <a:solidFill>
                  <a:schemeClr val="tx1"/>
                </a:solidFill>
                <a:latin typeface="Arial" charset="0"/>
                <a:ea typeface="ＭＳ Ｐゴシック" pitchFamily="-1" charset="-128"/>
              </a:defRPr>
            </a:lvl3pPr>
            <a:lvl4pPr eaLnBrk="0" hangingPunct="0">
              <a:defRPr sz="1900">
                <a:solidFill>
                  <a:schemeClr val="tx1"/>
                </a:solidFill>
                <a:latin typeface="Arial" charset="0"/>
                <a:ea typeface="ＭＳ Ｐゴシック" pitchFamily="-1" charset="-128"/>
              </a:defRPr>
            </a:lvl4pPr>
            <a:lvl5pPr eaLnBrk="0" hangingPunct="0">
              <a:defRPr sz="1900">
                <a:solidFill>
                  <a:schemeClr val="tx1"/>
                </a:solidFill>
                <a:latin typeface="Arial" charset="0"/>
                <a:ea typeface="ＭＳ Ｐゴシック" pitchFamily="-1" charset="-128"/>
              </a:defRPr>
            </a:lvl5pPr>
            <a:lvl6pPr marL="435355" eaLnBrk="0" fontAlgn="base" hangingPunct="0">
              <a:spcBef>
                <a:spcPct val="0"/>
              </a:spcBef>
              <a:spcAft>
                <a:spcPct val="0"/>
              </a:spcAft>
              <a:defRPr sz="1900">
                <a:solidFill>
                  <a:schemeClr val="tx1"/>
                </a:solidFill>
                <a:latin typeface="Arial" charset="0"/>
                <a:ea typeface="ＭＳ Ｐゴシック" pitchFamily="-1" charset="-128"/>
              </a:defRPr>
            </a:lvl6pPr>
            <a:lvl7pPr marL="870709" eaLnBrk="0" fontAlgn="base" hangingPunct="0">
              <a:spcBef>
                <a:spcPct val="0"/>
              </a:spcBef>
              <a:spcAft>
                <a:spcPct val="0"/>
              </a:spcAft>
              <a:defRPr sz="1900">
                <a:solidFill>
                  <a:schemeClr val="tx1"/>
                </a:solidFill>
                <a:latin typeface="Arial" charset="0"/>
                <a:ea typeface="ＭＳ Ｐゴシック" pitchFamily="-1" charset="-128"/>
              </a:defRPr>
            </a:lvl7pPr>
            <a:lvl8pPr marL="1306064" eaLnBrk="0" fontAlgn="base" hangingPunct="0">
              <a:spcBef>
                <a:spcPct val="0"/>
              </a:spcBef>
              <a:spcAft>
                <a:spcPct val="0"/>
              </a:spcAft>
              <a:defRPr sz="1900">
                <a:solidFill>
                  <a:schemeClr val="tx1"/>
                </a:solidFill>
                <a:latin typeface="Arial" charset="0"/>
                <a:ea typeface="ＭＳ Ｐゴシック" pitchFamily="-1" charset="-128"/>
              </a:defRPr>
            </a:lvl8pPr>
            <a:lvl9pPr marL="1741418" eaLnBrk="0" fontAlgn="base" hangingPunct="0">
              <a:spcBef>
                <a:spcPct val="0"/>
              </a:spcBef>
              <a:spcAft>
                <a:spcPct val="0"/>
              </a:spcAft>
              <a:defRPr sz="1900">
                <a:solidFill>
                  <a:schemeClr val="tx1"/>
                </a:solidFill>
                <a:latin typeface="Arial" charset="0"/>
                <a:ea typeface="ＭＳ Ｐゴシック" pitchFamily="-1" charset="-128"/>
              </a:defRPr>
            </a:lvl9pPr>
          </a:lstStyle>
          <a:p>
            <a:pPr algn="ctr" eaLnBrk="1" hangingPunct="1"/>
            <a:fld id="{56658168-808C-4E47-8FD3-CD88D327B49D}" type="slidenum">
              <a:rPr lang="en-US" sz="1300">
                <a:latin typeface="Times New Roman" panose="02020603050405020304" pitchFamily="18" charset="0"/>
                <a:cs typeface="Times New Roman" panose="02020603050405020304" pitchFamily="18" charset="0"/>
              </a:rPr>
              <a:pPr algn="ctr" eaLnBrk="1" hangingPunct="1"/>
              <a:t>57</a:t>
            </a:fld>
            <a:endParaRPr lang="en-US" sz="1300" dirty="0">
              <a:latin typeface="Times New Roman" panose="02020603050405020304" pitchFamily="18" charset="0"/>
              <a:cs typeface="Times New Roman" panose="02020603050405020304" pitchFamily="18" charset="0"/>
            </a:endParaRPr>
          </a:p>
        </p:txBody>
      </p:sp>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91750" y="3173928"/>
            <a:ext cx="4576609" cy="2816375"/>
          </a:xfrm>
          <a:prstGeom prst="rect">
            <a:avLst/>
          </a:prstGeom>
        </p:spPr>
      </p:pic>
      <p:pic>
        <p:nvPicPr>
          <p:cNvPr id="9" name="図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7821" y="3173928"/>
            <a:ext cx="4068097" cy="2816375"/>
          </a:xfrm>
          <a:prstGeom prst="rect">
            <a:avLst/>
          </a:prstGeom>
        </p:spPr>
      </p:pic>
      <p:sp>
        <p:nvSpPr>
          <p:cNvPr id="10" name="テキスト ボックス 9"/>
          <p:cNvSpPr txBox="1"/>
          <p:nvPr/>
        </p:nvSpPr>
        <p:spPr>
          <a:xfrm>
            <a:off x="622474" y="3239923"/>
            <a:ext cx="2317455" cy="257197"/>
          </a:xfrm>
          <a:prstGeom prst="rect">
            <a:avLst/>
          </a:prstGeom>
          <a:solidFill>
            <a:schemeClr val="bg1"/>
          </a:solidFill>
          <a:ln w="28575">
            <a:solidFill>
              <a:srgbClr val="00FFFF"/>
            </a:solidFill>
          </a:ln>
        </p:spPr>
        <p:txBody>
          <a:bodyPr wrap="none" lIns="87071" tIns="43535" rIns="87071" bIns="43535" rtlCol="0">
            <a:spAutoFit/>
          </a:bodyPr>
          <a:lstStyle/>
          <a:p>
            <a:pPr algn="ctr"/>
            <a:r>
              <a:rPr lang="en-US" altLang="ja-JP" sz="1100" dirty="0">
                <a:latin typeface="Times New Roman" panose="02020603050405020304" pitchFamily="18" charset="0"/>
                <a:cs typeface="Times New Roman" panose="02020603050405020304" pitchFamily="18" charset="0"/>
              </a:rPr>
              <a:t>Prototype CM test @AMTF in DESY</a:t>
            </a:r>
            <a:endParaRPr lang="ja-JP" altLang="en-US" sz="1100" dirty="0">
              <a:latin typeface="Times New Roman" panose="02020603050405020304" pitchFamily="18" charset="0"/>
              <a:cs typeface="Times New Roman" panose="02020603050405020304" pitchFamily="18" charset="0"/>
            </a:endParaRPr>
          </a:p>
        </p:txBody>
      </p:sp>
      <p:sp>
        <p:nvSpPr>
          <p:cNvPr id="11" name="テキスト ボックス 10"/>
          <p:cNvSpPr txBox="1"/>
          <p:nvPr/>
        </p:nvSpPr>
        <p:spPr>
          <a:xfrm>
            <a:off x="5312569" y="3239924"/>
            <a:ext cx="2600660" cy="257197"/>
          </a:xfrm>
          <a:prstGeom prst="rect">
            <a:avLst/>
          </a:prstGeom>
          <a:solidFill>
            <a:schemeClr val="bg1"/>
          </a:solidFill>
          <a:ln w="28575">
            <a:solidFill>
              <a:srgbClr val="00FFFF"/>
            </a:solidFill>
          </a:ln>
        </p:spPr>
        <p:txBody>
          <a:bodyPr wrap="none" lIns="87071" tIns="43535" rIns="87071" bIns="43535" rtlCol="0">
            <a:spAutoFit/>
          </a:bodyPr>
          <a:lstStyle/>
          <a:p>
            <a:pPr algn="ctr"/>
            <a:r>
              <a:rPr lang="en-US" altLang="ja-JP" sz="1100" dirty="0">
                <a:latin typeface="Times New Roman" panose="02020603050405020304" pitchFamily="18" charset="0"/>
                <a:cs typeface="Times New Roman" panose="02020603050405020304" pitchFamily="18" charset="0"/>
              </a:rPr>
              <a:t>Horizontal Test Area @AR-E Lab. in KEK</a:t>
            </a:r>
            <a:endParaRPr lang="ja-JP" altLang="en-US" sz="1100" dirty="0">
              <a:latin typeface="Times New Roman" panose="02020603050405020304" pitchFamily="18" charset="0"/>
              <a:cs typeface="Times New Roman" panose="02020603050405020304" pitchFamily="18" charset="0"/>
            </a:endParaRPr>
          </a:p>
        </p:txBody>
      </p:sp>
      <p:sp>
        <p:nvSpPr>
          <p:cNvPr id="4" name="テキスト ボックス 3"/>
          <p:cNvSpPr txBox="1"/>
          <p:nvPr/>
        </p:nvSpPr>
        <p:spPr>
          <a:xfrm>
            <a:off x="502266" y="863331"/>
            <a:ext cx="8901489" cy="364919"/>
          </a:xfrm>
          <a:prstGeom prst="rect">
            <a:avLst/>
          </a:prstGeom>
          <a:noFill/>
        </p:spPr>
        <p:txBody>
          <a:bodyPr wrap="none" lIns="87071" tIns="43535" rIns="87071" bIns="43535" rtlCol="0">
            <a:spAutoFit/>
          </a:bodyPr>
          <a:lstStyle/>
          <a:p>
            <a:pPr algn="ctr"/>
            <a:r>
              <a:rPr kumimoji="1" lang="en-US" altLang="ja-JP" dirty="0">
                <a:latin typeface="Times New Roman" panose="02020603050405020304" pitchFamily="18" charset="0"/>
                <a:cs typeface="Times New Roman" panose="02020603050405020304" pitchFamily="18" charset="0"/>
              </a:rPr>
              <a:t>Single cavity package w/ cavity, coupler, tuner will be (or maybe) tested in AR-E Lab in 2019.</a:t>
            </a:r>
            <a:endParaRPr kumimoji="1" lang="ja-JP" altLang="en-US" dirty="0">
              <a:latin typeface="Times New Roman" panose="02020603050405020304" pitchFamily="18" charset="0"/>
              <a:cs typeface="Times New Roman" panose="02020603050405020304" pitchFamily="18" charset="0"/>
            </a:endParaRPr>
          </a:p>
        </p:txBody>
      </p:sp>
      <p:pic>
        <p:nvPicPr>
          <p:cNvPr id="2" name="図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550476"/>
            <a:ext cx="9906000" cy="1111894"/>
          </a:xfrm>
          <a:prstGeom prst="rect">
            <a:avLst/>
          </a:prstGeom>
        </p:spPr>
      </p:pic>
    </p:spTree>
    <p:extLst>
      <p:ext uri="{BB962C8B-B14F-4D97-AF65-F5344CB8AC3E}">
        <p14:creationId xmlns:p14="http://schemas.microsoft.com/office/powerpoint/2010/main" val="2947624776"/>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タイトル 1"/>
          <p:cNvSpPr>
            <a:spLocks noGrp="1"/>
          </p:cNvSpPr>
          <p:nvPr>
            <p:ph type="ctrTitle"/>
          </p:nvPr>
        </p:nvSpPr>
        <p:spPr>
          <a:xfrm>
            <a:off x="742950" y="1624013"/>
            <a:ext cx="8420100" cy="1911350"/>
          </a:xfrm>
        </p:spPr>
        <p:txBody>
          <a:bodyPr/>
          <a:lstStyle/>
          <a:p>
            <a:r>
              <a:rPr lang="en-US" altLang="ja-JP" b="1">
                <a:solidFill>
                  <a:srgbClr val="0000FF"/>
                </a:solidFill>
                <a:latin typeface="Arial" charset="0"/>
                <a:ea typeface="ＭＳ Ｐゴシック" charset="0"/>
                <a:cs typeface="Arial" charset="0"/>
              </a:rPr>
              <a:t>KEK Marx-Modulator R&amp;D</a:t>
            </a:r>
            <a:endParaRPr lang="ja-JP" altLang="en-US" b="1">
              <a:solidFill>
                <a:srgbClr val="0000FF"/>
              </a:solidFill>
              <a:latin typeface="Arial" charset="0"/>
              <a:ea typeface="ＭＳ Ｐゴシック" charset="0"/>
              <a:cs typeface="Arial" charset="0"/>
            </a:endParaRPr>
          </a:p>
        </p:txBody>
      </p:sp>
      <p:sp>
        <p:nvSpPr>
          <p:cNvPr id="15363" name="サブタイトル 2"/>
          <p:cNvSpPr>
            <a:spLocks noGrp="1"/>
          </p:cNvSpPr>
          <p:nvPr>
            <p:ph type="subTitle" idx="1"/>
          </p:nvPr>
        </p:nvSpPr>
        <p:spPr>
          <a:xfrm>
            <a:off x="2311405" y="4051300"/>
            <a:ext cx="5219700" cy="1117600"/>
          </a:xfrm>
        </p:spPr>
        <p:txBody>
          <a:bodyPr/>
          <a:lstStyle/>
          <a:p>
            <a:r>
              <a:rPr lang="en-US" altLang="ja-JP" sz="2800" b="1">
                <a:solidFill>
                  <a:srgbClr val="000000"/>
                </a:solidFill>
                <a:latin typeface="Arial" charset="0"/>
                <a:ea typeface="ＭＳ Ｐゴシック" charset="0"/>
                <a:cs typeface="Arial" charset="0"/>
              </a:rPr>
              <a:t>Mitsuo Akemoto</a:t>
            </a:r>
          </a:p>
          <a:p>
            <a:r>
              <a:rPr lang="en-US" altLang="ja-JP" sz="2800" b="1">
                <a:solidFill>
                  <a:srgbClr val="000000"/>
                </a:solidFill>
                <a:latin typeface="Arial" charset="0"/>
                <a:ea typeface="ＭＳ Ｐゴシック" charset="0"/>
                <a:cs typeface="Arial" charset="0"/>
              </a:rPr>
              <a:t>KEK</a:t>
            </a:r>
            <a:endParaRPr lang="ja-JP" altLang="en-US" sz="2800" b="1">
              <a:solidFill>
                <a:srgbClr val="000000"/>
              </a:solidFill>
              <a:latin typeface="Arial" charset="0"/>
              <a:ea typeface="ＭＳ Ｐゴシック" charset="0"/>
              <a:cs typeface="Arial" charset="0"/>
            </a:endParaRPr>
          </a:p>
        </p:txBody>
      </p:sp>
      <p:sp>
        <p:nvSpPr>
          <p:cNvPr id="4" name="スライド番号プレースホルダ 3"/>
          <p:cNvSpPr>
            <a:spLocks noGrp="1"/>
          </p:cNvSpPr>
          <p:nvPr>
            <p:ph type="sldNum" sz="quarter" idx="12"/>
          </p:nvPr>
        </p:nvSpPr>
        <p:spPr/>
        <p:txBody>
          <a:bodyPr/>
          <a:lstStyle>
            <a:lvl1pPr>
              <a:defRPr kumimoji="1" sz="2400">
                <a:solidFill>
                  <a:schemeClr val="tx1"/>
                </a:solidFill>
                <a:latin typeface="Arial" charset="0"/>
                <a:ea typeface="ＭＳ Ｐゴシック" charset="0"/>
                <a:cs typeface="ＭＳ Ｐゴシック" charset="0"/>
              </a:defRPr>
            </a:lvl1pPr>
            <a:lvl2pPr marL="37928501" indent="-37471339">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161" fontAlgn="base">
              <a:spcBef>
                <a:spcPct val="0"/>
              </a:spcBef>
              <a:spcAft>
                <a:spcPct val="0"/>
              </a:spcAft>
              <a:defRPr kumimoji="1" sz="2400">
                <a:solidFill>
                  <a:schemeClr val="tx1"/>
                </a:solidFill>
                <a:latin typeface="Arial" charset="0"/>
                <a:ea typeface="ＭＳ Ｐゴシック" charset="0"/>
              </a:defRPr>
            </a:lvl6pPr>
            <a:lvl7pPr marL="914322" fontAlgn="base">
              <a:spcBef>
                <a:spcPct val="0"/>
              </a:spcBef>
              <a:spcAft>
                <a:spcPct val="0"/>
              </a:spcAft>
              <a:defRPr kumimoji="1" sz="2400">
                <a:solidFill>
                  <a:schemeClr val="tx1"/>
                </a:solidFill>
                <a:latin typeface="Arial" charset="0"/>
                <a:ea typeface="ＭＳ Ｐゴシック" charset="0"/>
              </a:defRPr>
            </a:lvl7pPr>
            <a:lvl8pPr marL="1371483" fontAlgn="base">
              <a:spcBef>
                <a:spcPct val="0"/>
              </a:spcBef>
              <a:spcAft>
                <a:spcPct val="0"/>
              </a:spcAft>
              <a:defRPr kumimoji="1" sz="2400">
                <a:solidFill>
                  <a:schemeClr val="tx1"/>
                </a:solidFill>
                <a:latin typeface="Arial" charset="0"/>
                <a:ea typeface="ＭＳ Ｐゴシック" charset="0"/>
              </a:defRPr>
            </a:lvl8pPr>
            <a:lvl9pPr marL="1828645" fontAlgn="base">
              <a:spcBef>
                <a:spcPct val="0"/>
              </a:spcBef>
              <a:spcAft>
                <a:spcPct val="0"/>
              </a:spcAft>
              <a:defRPr kumimoji="1" sz="2400">
                <a:solidFill>
                  <a:schemeClr val="tx1"/>
                </a:solidFill>
                <a:latin typeface="Arial" charset="0"/>
                <a:ea typeface="ＭＳ Ｐゴシック" charset="0"/>
              </a:defRPr>
            </a:lvl9pPr>
          </a:lstStyle>
          <a:p>
            <a:fld id="{DED494C8-4099-1348-9D55-B7332897FC05}" type="slidenum">
              <a:rPr lang="ja-JP" altLang="en-US" sz="1200">
                <a:solidFill>
                  <a:srgbClr val="898989"/>
                </a:solidFill>
                <a:latin typeface="Calibri" charset="0"/>
              </a:rPr>
              <a:pPr/>
              <a:t>58</a:t>
            </a:fld>
            <a:endParaRPr lang="ja-JP" altLang="en-US" sz="1200">
              <a:solidFill>
                <a:srgbClr val="898989"/>
              </a:solidFill>
              <a:latin typeface="Calibri" charset="0"/>
            </a:endParaRPr>
          </a:p>
        </p:txBody>
      </p:sp>
      <p:sp>
        <p:nvSpPr>
          <p:cNvPr id="15365" name="Text Box 2"/>
          <p:cNvSpPr txBox="1">
            <a:spLocks noChangeArrowheads="1"/>
          </p:cNvSpPr>
          <p:nvPr/>
        </p:nvSpPr>
        <p:spPr bwMode="auto">
          <a:xfrm>
            <a:off x="8" y="1066800"/>
            <a:ext cx="1338588" cy="21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defTabSz="457161" fontAlgn="base">
              <a:spcBef>
                <a:spcPct val="0"/>
              </a:spcBef>
              <a:spcAft>
                <a:spcPct val="0"/>
              </a:spcAft>
            </a:pPr>
            <a:r>
              <a:rPr lang="en-US" altLang="ja-JP" sz="800" b="1" i="1">
                <a:solidFill>
                  <a:srgbClr val="0000FF"/>
                </a:solidFill>
              </a:rPr>
              <a:t>Accelerator Laboratory</a:t>
            </a:r>
            <a:endParaRPr lang="en-US" altLang="ja-JP" sz="1800" b="1" i="1">
              <a:solidFill>
                <a:srgbClr val="0000FF"/>
              </a:solidFill>
            </a:endParaRPr>
          </a:p>
        </p:txBody>
      </p:sp>
      <p:pic>
        <p:nvPicPr>
          <p:cNvPr id="15366"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5100" y="466738"/>
            <a:ext cx="99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テキスト ボックス 8"/>
          <p:cNvSpPr txBox="1">
            <a:spLocks noChangeArrowheads="1"/>
          </p:cNvSpPr>
          <p:nvPr/>
        </p:nvSpPr>
        <p:spPr bwMode="auto">
          <a:xfrm>
            <a:off x="3833000" y="6034100"/>
            <a:ext cx="2135229"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algn="ctr" defTabSz="457161" fontAlgn="base">
              <a:spcBef>
                <a:spcPct val="0"/>
              </a:spcBef>
              <a:spcAft>
                <a:spcPct val="0"/>
              </a:spcAft>
            </a:pPr>
            <a:r>
              <a:rPr lang="en-US" altLang="ja-JP" sz="1800" b="1">
                <a:solidFill>
                  <a:prstClr val="black"/>
                </a:solidFill>
              </a:rPr>
              <a:t>LCWS2016</a:t>
            </a:r>
          </a:p>
          <a:p>
            <a:pPr algn="ctr" defTabSz="457161" fontAlgn="base">
              <a:spcBef>
                <a:spcPct val="0"/>
              </a:spcBef>
              <a:spcAft>
                <a:spcPct val="0"/>
              </a:spcAft>
            </a:pPr>
            <a:r>
              <a:rPr lang="en-US" altLang="ja-JP" sz="1800" b="1">
                <a:solidFill>
                  <a:prstClr val="black"/>
                </a:solidFill>
              </a:rPr>
              <a:t>December 6, 2016</a:t>
            </a:r>
          </a:p>
        </p:txBody>
      </p:sp>
    </p:spTree>
    <p:extLst>
      <p:ext uri="{BB962C8B-B14F-4D97-AF65-F5344CB8AC3E}">
        <p14:creationId xmlns:p14="http://schemas.microsoft.com/office/powerpoint/2010/main" val="3270327261"/>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正方形/長方形 37"/>
          <p:cNvSpPr/>
          <p:nvPr/>
        </p:nvSpPr>
        <p:spPr>
          <a:xfrm>
            <a:off x="925517" y="1417638"/>
            <a:ext cx="1471612" cy="4157662"/>
          </a:xfrm>
          <a:prstGeom prst="rect">
            <a:avLst/>
          </a:prstGeom>
          <a:solidFill>
            <a:srgbClr val="FFFFFF"/>
          </a:solidFill>
          <a:ln w="28575" cmpd="sng">
            <a:solidFill>
              <a:srgbClr val="000000"/>
            </a:solidFill>
            <a:prstDash val="sysDash"/>
          </a:ln>
          <a:effectLst/>
        </p:spPr>
        <p:style>
          <a:lnRef idx="1">
            <a:schemeClr val="accent1"/>
          </a:lnRef>
          <a:fillRef idx="3">
            <a:schemeClr val="accent1"/>
          </a:fillRef>
          <a:effectRef idx="2">
            <a:schemeClr val="accent1"/>
          </a:effectRef>
          <a:fontRef idx="minor">
            <a:schemeClr val="lt1"/>
          </a:fontRef>
        </p:style>
        <p:txBody>
          <a:bodyPr lIns="91432" tIns="45716" rIns="91432" bIns="45716" anchor="ctr"/>
          <a:lstStyle/>
          <a:p>
            <a:pPr algn="ctr">
              <a:defRPr/>
            </a:pPr>
            <a:endParaRPr lang="ja-JP" altLang="en-US"/>
          </a:p>
        </p:txBody>
      </p:sp>
      <p:sp>
        <p:nvSpPr>
          <p:cNvPr id="19459" name="タイトル 1"/>
          <p:cNvSpPr>
            <a:spLocks noGrp="1"/>
          </p:cNvSpPr>
          <p:nvPr>
            <p:ph type="title"/>
          </p:nvPr>
        </p:nvSpPr>
        <p:spPr/>
        <p:txBody>
          <a:bodyPr/>
          <a:lstStyle/>
          <a:p>
            <a:r>
              <a:rPr lang="en-US" altLang="ja-JP" sz="3600" b="1">
                <a:solidFill>
                  <a:srgbClr val="0000FF"/>
                </a:solidFill>
                <a:latin typeface="Arial" charset="0"/>
                <a:ea typeface="ＭＳ Ｐゴシック" charset="0"/>
                <a:cs typeface="Arial" charset="0"/>
              </a:rPr>
              <a:t>KEK Marx Modulator</a:t>
            </a:r>
            <a:endParaRPr lang="ja-JP" altLang="en-US" sz="3600" b="1">
              <a:solidFill>
                <a:srgbClr val="0000FF"/>
              </a:solidFill>
              <a:latin typeface="Arial" charset="0"/>
              <a:ea typeface="ＭＳ Ｐゴシック" charset="0"/>
              <a:cs typeface="Arial" charset="0"/>
            </a:endParaRPr>
          </a:p>
        </p:txBody>
      </p:sp>
      <p:sp>
        <p:nvSpPr>
          <p:cNvPr id="4" name="スライド番号プレースホルダ 3"/>
          <p:cNvSpPr>
            <a:spLocks noGrp="1"/>
          </p:cNvSpPr>
          <p:nvPr>
            <p:ph type="sldNum" sz="quarter" idx="12"/>
          </p:nvPr>
        </p:nvSpPr>
        <p:spPr>
          <a:xfrm>
            <a:off x="7153275" y="6430976"/>
            <a:ext cx="2311400" cy="365125"/>
          </a:xfrm>
        </p:spPr>
        <p:txBody>
          <a:bodyPr/>
          <a:lstStyle>
            <a:lvl1pPr>
              <a:defRPr kumimoji="1" sz="2400">
                <a:solidFill>
                  <a:schemeClr val="tx1"/>
                </a:solidFill>
                <a:latin typeface="Arial" charset="0"/>
                <a:ea typeface="ＭＳ Ｐゴシック" charset="0"/>
                <a:cs typeface="ＭＳ Ｐゴシック" charset="0"/>
              </a:defRPr>
            </a:lvl1pPr>
            <a:lvl2pPr marL="37928501" indent="-37471339">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161" fontAlgn="base">
              <a:spcBef>
                <a:spcPct val="0"/>
              </a:spcBef>
              <a:spcAft>
                <a:spcPct val="0"/>
              </a:spcAft>
              <a:defRPr kumimoji="1" sz="2400">
                <a:solidFill>
                  <a:schemeClr val="tx1"/>
                </a:solidFill>
                <a:latin typeface="Arial" charset="0"/>
                <a:ea typeface="ＭＳ Ｐゴシック" charset="0"/>
              </a:defRPr>
            </a:lvl6pPr>
            <a:lvl7pPr marL="914322" fontAlgn="base">
              <a:spcBef>
                <a:spcPct val="0"/>
              </a:spcBef>
              <a:spcAft>
                <a:spcPct val="0"/>
              </a:spcAft>
              <a:defRPr kumimoji="1" sz="2400">
                <a:solidFill>
                  <a:schemeClr val="tx1"/>
                </a:solidFill>
                <a:latin typeface="Arial" charset="0"/>
                <a:ea typeface="ＭＳ Ｐゴシック" charset="0"/>
              </a:defRPr>
            </a:lvl7pPr>
            <a:lvl8pPr marL="1371483" fontAlgn="base">
              <a:spcBef>
                <a:spcPct val="0"/>
              </a:spcBef>
              <a:spcAft>
                <a:spcPct val="0"/>
              </a:spcAft>
              <a:defRPr kumimoji="1" sz="2400">
                <a:solidFill>
                  <a:schemeClr val="tx1"/>
                </a:solidFill>
                <a:latin typeface="Arial" charset="0"/>
                <a:ea typeface="ＭＳ Ｐゴシック" charset="0"/>
              </a:defRPr>
            </a:lvl8pPr>
            <a:lvl9pPr marL="1828645" fontAlgn="base">
              <a:spcBef>
                <a:spcPct val="0"/>
              </a:spcBef>
              <a:spcAft>
                <a:spcPct val="0"/>
              </a:spcAft>
              <a:defRPr kumimoji="1" sz="2400">
                <a:solidFill>
                  <a:schemeClr val="tx1"/>
                </a:solidFill>
                <a:latin typeface="Arial" charset="0"/>
                <a:ea typeface="ＭＳ Ｐゴシック" charset="0"/>
              </a:defRPr>
            </a:lvl9pPr>
          </a:lstStyle>
          <a:p>
            <a:fld id="{474FD2A6-18E5-5445-A609-3B208E2C10CD}" type="slidenum">
              <a:rPr lang="ja-JP" altLang="en-US" sz="1200">
                <a:solidFill>
                  <a:srgbClr val="898989"/>
                </a:solidFill>
                <a:latin typeface="Calibri" charset="0"/>
              </a:rPr>
              <a:pPr/>
              <a:t>59</a:t>
            </a:fld>
            <a:endParaRPr lang="ja-JP" altLang="en-US" sz="1200">
              <a:solidFill>
                <a:srgbClr val="898989"/>
              </a:solidFill>
              <a:latin typeface="Calibri" charset="0"/>
            </a:endParaRPr>
          </a:p>
        </p:txBody>
      </p:sp>
      <p:sp>
        <p:nvSpPr>
          <p:cNvPr id="19461" name="Text Box 2"/>
          <p:cNvSpPr txBox="1">
            <a:spLocks noChangeArrowheads="1"/>
          </p:cNvSpPr>
          <p:nvPr/>
        </p:nvSpPr>
        <p:spPr bwMode="auto">
          <a:xfrm>
            <a:off x="8" y="1066800"/>
            <a:ext cx="1338588" cy="21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800" b="1" i="1">
                <a:solidFill>
                  <a:srgbClr val="0000FF"/>
                </a:solidFill>
              </a:rPr>
              <a:t>Accelerator Laboratory</a:t>
            </a:r>
            <a:endParaRPr lang="en-US" altLang="ja-JP" sz="1800" b="1" i="1">
              <a:solidFill>
                <a:srgbClr val="0000FF"/>
              </a:solidFill>
            </a:endParaRPr>
          </a:p>
        </p:txBody>
      </p:sp>
      <p:pic>
        <p:nvPicPr>
          <p:cNvPr id="19462"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5100" y="466738"/>
            <a:ext cx="99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63" name="図形グループ 73"/>
          <p:cNvGrpSpPr>
            <a:grpSpLocks/>
          </p:cNvGrpSpPr>
          <p:nvPr/>
        </p:nvGrpSpPr>
        <p:grpSpPr bwMode="auto">
          <a:xfrm>
            <a:off x="4349752" y="2919413"/>
            <a:ext cx="365125" cy="508000"/>
            <a:chOff x="5209673" y="2258928"/>
            <a:chExt cx="491039" cy="507868"/>
          </a:xfrm>
        </p:grpSpPr>
        <p:cxnSp>
          <p:nvCxnSpPr>
            <p:cNvPr id="9" name="直線コネクタ 8"/>
            <p:cNvCxnSpPr/>
            <p:nvPr/>
          </p:nvCxnSpPr>
          <p:spPr>
            <a:xfrm rot="5400000">
              <a:off x="5445712" y="2511794"/>
              <a:ext cx="507868" cy="2134"/>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cxnSp>
          <p:nvCxnSpPr>
            <p:cNvPr id="10" name="直線コネクタ 9"/>
            <p:cNvCxnSpPr/>
            <p:nvPr/>
          </p:nvCxnSpPr>
          <p:spPr>
            <a:xfrm>
              <a:off x="5209673" y="2762034"/>
              <a:ext cx="488905" cy="1588"/>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cxnSp>
          <p:nvCxnSpPr>
            <p:cNvPr id="11" name="直線コネクタ 10"/>
            <p:cNvCxnSpPr/>
            <p:nvPr/>
          </p:nvCxnSpPr>
          <p:spPr>
            <a:xfrm>
              <a:off x="5209673" y="2258928"/>
              <a:ext cx="488905" cy="1587"/>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grpSp>
      <p:grpSp>
        <p:nvGrpSpPr>
          <p:cNvPr id="19464" name="図形グループ 69"/>
          <p:cNvGrpSpPr>
            <a:grpSpLocks/>
          </p:cNvGrpSpPr>
          <p:nvPr/>
        </p:nvGrpSpPr>
        <p:grpSpPr bwMode="auto">
          <a:xfrm>
            <a:off x="4349752" y="3614738"/>
            <a:ext cx="365125" cy="508000"/>
            <a:chOff x="5209673" y="2258928"/>
            <a:chExt cx="491039" cy="507868"/>
          </a:xfrm>
        </p:grpSpPr>
        <p:cxnSp>
          <p:nvCxnSpPr>
            <p:cNvPr id="13" name="直線コネクタ 12"/>
            <p:cNvCxnSpPr/>
            <p:nvPr/>
          </p:nvCxnSpPr>
          <p:spPr>
            <a:xfrm rot="5400000">
              <a:off x="5445712" y="2511794"/>
              <a:ext cx="507868" cy="2134"/>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a:off x="5209673" y="2762034"/>
              <a:ext cx="488905" cy="1588"/>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a:off x="5209673" y="2258928"/>
              <a:ext cx="488905" cy="1587"/>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grpSp>
      <p:cxnSp>
        <p:nvCxnSpPr>
          <p:cNvPr id="16" name="直線コネクタ 15"/>
          <p:cNvCxnSpPr/>
          <p:nvPr/>
        </p:nvCxnSpPr>
        <p:spPr>
          <a:xfrm>
            <a:off x="3735388" y="5114925"/>
            <a:ext cx="1520825" cy="1588"/>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cxnSp>
        <p:nvCxnSpPr>
          <p:cNvPr id="17" name="直線コネクタ 16"/>
          <p:cNvCxnSpPr/>
          <p:nvPr/>
        </p:nvCxnSpPr>
        <p:spPr>
          <a:xfrm>
            <a:off x="3735388" y="1806575"/>
            <a:ext cx="1520825" cy="1588"/>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grpSp>
        <p:nvGrpSpPr>
          <p:cNvPr id="19467" name="図形グループ 52"/>
          <p:cNvGrpSpPr>
            <a:grpSpLocks/>
          </p:cNvGrpSpPr>
          <p:nvPr/>
        </p:nvGrpSpPr>
        <p:grpSpPr bwMode="auto">
          <a:xfrm>
            <a:off x="4349752" y="4414838"/>
            <a:ext cx="365125" cy="508000"/>
            <a:chOff x="5209673" y="2258928"/>
            <a:chExt cx="491039" cy="507868"/>
          </a:xfrm>
        </p:grpSpPr>
        <p:cxnSp>
          <p:nvCxnSpPr>
            <p:cNvPr id="19" name="直線コネクタ 18"/>
            <p:cNvCxnSpPr/>
            <p:nvPr/>
          </p:nvCxnSpPr>
          <p:spPr>
            <a:xfrm rot="5400000">
              <a:off x="5445712" y="2511794"/>
              <a:ext cx="507868" cy="2134"/>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a:off x="5209673" y="2762034"/>
              <a:ext cx="488905" cy="1588"/>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cxnSp>
          <p:nvCxnSpPr>
            <p:cNvPr id="21" name="直線コネクタ 20"/>
            <p:cNvCxnSpPr/>
            <p:nvPr/>
          </p:nvCxnSpPr>
          <p:spPr>
            <a:xfrm>
              <a:off x="5209673" y="2258928"/>
              <a:ext cx="488905" cy="1587"/>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grpSp>
      <p:grpSp>
        <p:nvGrpSpPr>
          <p:cNvPr id="19468" name="図形グループ 50"/>
          <p:cNvGrpSpPr>
            <a:grpSpLocks/>
          </p:cNvGrpSpPr>
          <p:nvPr/>
        </p:nvGrpSpPr>
        <p:grpSpPr bwMode="auto">
          <a:xfrm>
            <a:off x="4183063" y="2144713"/>
            <a:ext cx="531812" cy="508000"/>
            <a:chOff x="5209673" y="2258928"/>
            <a:chExt cx="491039" cy="507868"/>
          </a:xfrm>
        </p:grpSpPr>
        <p:cxnSp>
          <p:nvCxnSpPr>
            <p:cNvPr id="23" name="直線コネクタ 22"/>
            <p:cNvCxnSpPr/>
            <p:nvPr/>
          </p:nvCxnSpPr>
          <p:spPr>
            <a:xfrm rot="5400000">
              <a:off x="5446046" y="2512129"/>
              <a:ext cx="507868" cy="1465"/>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cxnSp>
          <p:nvCxnSpPr>
            <p:cNvPr id="24" name="直線コネクタ 23"/>
            <p:cNvCxnSpPr/>
            <p:nvPr/>
          </p:nvCxnSpPr>
          <p:spPr>
            <a:xfrm>
              <a:off x="5209673" y="2762034"/>
              <a:ext cx="489574" cy="1588"/>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cxnSp>
          <p:nvCxnSpPr>
            <p:cNvPr id="25" name="直線コネクタ 24"/>
            <p:cNvCxnSpPr/>
            <p:nvPr/>
          </p:nvCxnSpPr>
          <p:spPr>
            <a:xfrm>
              <a:off x="5209673" y="2258928"/>
              <a:ext cx="489574" cy="1587"/>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grpSp>
      <p:sp>
        <p:nvSpPr>
          <p:cNvPr id="19469" name="テキスト ボックス 5"/>
          <p:cNvSpPr txBox="1">
            <a:spLocks noChangeArrowheads="1"/>
          </p:cNvSpPr>
          <p:nvPr/>
        </p:nvSpPr>
        <p:spPr bwMode="auto">
          <a:xfrm>
            <a:off x="2136782" y="5507049"/>
            <a:ext cx="663597"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200">
                <a:solidFill>
                  <a:srgbClr val="FF0000"/>
                </a:solidFill>
              </a:rPr>
              <a:t>620 V</a:t>
            </a:r>
          </a:p>
          <a:p>
            <a:r>
              <a:rPr lang="en-US" altLang="ja-JP" sz="1200">
                <a:solidFill>
                  <a:srgbClr val="FF0000"/>
                </a:solidFill>
              </a:rPr>
              <a:t>20 kHz</a:t>
            </a:r>
            <a:endParaRPr lang="ja-JP" altLang="en-US" sz="1200">
              <a:solidFill>
                <a:srgbClr val="FF0000"/>
              </a:solidFill>
            </a:endParaRPr>
          </a:p>
        </p:txBody>
      </p:sp>
      <p:sp>
        <p:nvSpPr>
          <p:cNvPr id="19470" name="テキスト ボックス 25"/>
          <p:cNvSpPr txBox="1">
            <a:spLocks noChangeArrowheads="1"/>
          </p:cNvSpPr>
          <p:nvPr/>
        </p:nvSpPr>
        <p:spPr bwMode="auto">
          <a:xfrm>
            <a:off x="368305" y="5967425"/>
            <a:ext cx="586803"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200">
                <a:solidFill>
                  <a:srgbClr val="FF0000"/>
                </a:solidFill>
              </a:rPr>
              <a:t>420 V</a:t>
            </a:r>
          </a:p>
          <a:p>
            <a:r>
              <a:rPr lang="en-US" altLang="ja-JP" sz="1200">
                <a:solidFill>
                  <a:srgbClr val="FF0000"/>
                </a:solidFill>
              </a:rPr>
              <a:t>50 Hz</a:t>
            </a:r>
          </a:p>
          <a:p>
            <a:r>
              <a:rPr lang="en-US" altLang="ja-JP" sz="1200">
                <a:solidFill>
                  <a:srgbClr val="FF0000"/>
                </a:solidFill>
              </a:rPr>
              <a:t>3φ</a:t>
            </a:r>
            <a:endParaRPr lang="ja-JP" altLang="en-US" sz="1200">
              <a:solidFill>
                <a:srgbClr val="FF0000"/>
              </a:solidFill>
            </a:endParaRPr>
          </a:p>
        </p:txBody>
      </p:sp>
      <p:cxnSp>
        <p:nvCxnSpPr>
          <p:cNvPr id="55" name="直線コネクタ 54"/>
          <p:cNvCxnSpPr/>
          <p:nvPr/>
        </p:nvCxnSpPr>
        <p:spPr>
          <a:xfrm rot="5400000">
            <a:off x="3599658" y="3461546"/>
            <a:ext cx="3308350" cy="1587"/>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sp>
        <p:nvSpPr>
          <p:cNvPr id="64" name="正方形/長方形 63"/>
          <p:cNvSpPr/>
          <p:nvPr/>
        </p:nvSpPr>
        <p:spPr>
          <a:xfrm>
            <a:off x="5075246" y="2916239"/>
            <a:ext cx="358775" cy="1136650"/>
          </a:xfrm>
          <a:prstGeom prst="rect">
            <a:avLst/>
          </a:prstGeom>
          <a:solidFill>
            <a:srgbClr val="FF3EF4"/>
          </a:solidFill>
          <a:ln w="12700" cmpd="sng">
            <a:solidFill>
              <a:srgbClr val="000000"/>
            </a:solidFill>
            <a:prstDash val="solid"/>
          </a:ln>
          <a:effectLst/>
        </p:spPr>
        <p:style>
          <a:lnRef idx="1">
            <a:schemeClr val="accent1"/>
          </a:lnRef>
          <a:fillRef idx="3">
            <a:schemeClr val="accent1"/>
          </a:fillRef>
          <a:effectRef idx="2">
            <a:schemeClr val="accent1"/>
          </a:effectRef>
          <a:fontRef idx="minor">
            <a:schemeClr val="lt1"/>
          </a:fontRef>
        </p:style>
        <p:txBody>
          <a:bodyPr lIns="91432" tIns="45716" rIns="91432" bIns="45716" anchor="ctr"/>
          <a:lstStyle/>
          <a:p>
            <a:pPr algn="ctr">
              <a:defRPr/>
            </a:pPr>
            <a:endParaRPr lang="ja-JP" altLang="en-US" dirty="0">
              <a:solidFill>
                <a:srgbClr val="FF3EF4"/>
              </a:solidFill>
            </a:endParaRPr>
          </a:p>
        </p:txBody>
      </p:sp>
      <p:cxnSp>
        <p:nvCxnSpPr>
          <p:cNvPr id="65" name="直線コネクタ 64"/>
          <p:cNvCxnSpPr/>
          <p:nvPr/>
        </p:nvCxnSpPr>
        <p:spPr>
          <a:xfrm rot="5400000">
            <a:off x="3561563" y="3512350"/>
            <a:ext cx="455613" cy="3175"/>
          </a:xfrm>
          <a:prstGeom prst="line">
            <a:avLst/>
          </a:prstGeom>
          <a:ln w="76200" cmpd="sng">
            <a:solidFill>
              <a:schemeClr val="tx1"/>
            </a:solidFill>
            <a:prstDash val="sysDot"/>
            <a:headEnd type="none"/>
          </a:ln>
          <a:effectLst/>
        </p:spPr>
        <p:style>
          <a:lnRef idx="2">
            <a:schemeClr val="accent1"/>
          </a:lnRef>
          <a:fillRef idx="0">
            <a:schemeClr val="accent1"/>
          </a:fillRef>
          <a:effectRef idx="1">
            <a:schemeClr val="accent1"/>
          </a:effectRef>
          <a:fontRef idx="minor">
            <a:schemeClr val="tx1"/>
          </a:fontRef>
        </p:style>
      </p:cxnSp>
      <p:sp>
        <p:nvSpPr>
          <p:cNvPr id="19474" name="正方形/長方形 77"/>
          <p:cNvSpPr>
            <a:spLocks noChangeArrowheads="1"/>
          </p:cNvSpPr>
          <p:nvPr/>
        </p:nvSpPr>
        <p:spPr bwMode="auto">
          <a:xfrm>
            <a:off x="2233614" y="3055939"/>
            <a:ext cx="12001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spAutoFit/>
          </a:bodyPr>
          <a:lstStyle/>
          <a:p>
            <a:pPr algn="ctr"/>
            <a:r>
              <a:rPr lang="en-US" altLang="ja-JP" sz="1200" b="1"/>
              <a:t>Isolation</a:t>
            </a:r>
          </a:p>
          <a:p>
            <a:pPr algn="ctr"/>
            <a:r>
              <a:rPr lang="en-US" altLang="ja-JP" sz="1200" b="1"/>
              <a:t>Step-up</a:t>
            </a:r>
          </a:p>
          <a:p>
            <a:pPr algn="ctr"/>
            <a:r>
              <a:rPr lang="en-US" altLang="ja-JP" sz="1200" b="1"/>
              <a:t>Transformer</a:t>
            </a:r>
          </a:p>
        </p:txBody>
      </p:sp>
      <p:sp>
        <p:nvSpPr>
          <p:cNvPr id="19475" name="テキスト ボックス 79"/>
          <p:cNvSpPr txBox="1">
            <a:spLocks noChangeArrowheads="1"/>
          </p:cNvSpPr>
          <p:nvPr/>
        </p:nvSpPr>
        <p:spPr bwMode="auto">
          <a:xfrm rot="5400000">
            <a:off x="4912937" y="3389729"/>
            <a:ext cx="740541" cy="276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200"/>
              <a:t>Klystron</a:t>
            </a:r>
            <a:endParaRPr lang="ja-JP" altLang="en-US" sz="1200"/>
          </a:p>
        </p:txBody>
      </p:sp>
      <p:sp>
        <p:nvSpPr>
          <p:cNvPr id="19476" name="正方形/長方形 81"/>
          <p:cNvSpPr>
            <a:spLocks noChangeArrowheads="1"/>
          </p:cNvSpPr>
          <p:nvPr/>
        </p:nvSpPr>
        <p:spPr bwMode="auto">
          <a:xfrm>
            <a:off x="5715000" y="1381126"/>
            <a:ext cx="4013200" cy="474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spAutoFit/>
          </a:bodyPr>
          <a:lstStyle/>
          <a:p>
            <a:pPr marL="342871" indent="-342871">
              <a:lnSpc>
                <a:spcPct val="80000"/>
              </a:lnSpc>
              <a:spcBef>
                <a:spcPct val="20000"/>
              </a:spcBef>
              <a:buClr>
                <a:schemeClr val="tx2"/>
              </a:buClr>
              <a:buFont typeface="Arial" charset="0"/>
              <a:buChar char="•"/>
            </a:pPr>
            <a:r>
              <a:rPr kumimoji="0" lang="en-US" altLang="ja-JP" b="1" dirty="0">
                <a:latin typeface="Calibri" charset="0"/>
              </a:rPr>
              <a:t>Marx Unit: </a:t>
            </a:r>
          </a:p>
          <a:p>
            <a:pPr marL="742887" lvl="1" indent="-285726">
              <a:lnSpc>
                <a:spcPct val="80000"/>
              </a:lnSpc>
              <a:spcBef>
                <a:spcPct val="20000"/>
              </a:spcBef>
              <a:buClr>
                <a:schemeClr val="tx2"/>
              </a:buClr>
              <a:buFontTx/>
              <a:buChar char="–"/>
            </a:pPr>
            <a:r>
              <a:rPr kumimoji="0" lang="en-US" altLang="ja-JP" sz="1600" b="1" dirty="0">
                <a:latin typeface="Calibri" charset="0"/>
              </a:rPr>
              <a:t>6.4 kV output </a:t>
            </a:r>
            <a:r>
              <a:rPr kumimoji="0" lang="en-US" altLang="ja-JP" sz="1600" b="1" dirty="0" err="1">
                <a:latin typeface="Calibri" charset="0"/>
              </a:rPr>
              <a:t>pulser</a:t>
            </a:r>
            <a:r>
              <a:rPr kumimoji="0" lang="en-US" altLang="ja-JP" sz="1600" b="1" dirty="0">
                <a:latin typeface="Calibri" charset="0"/>
              </a:rPr>
              <a:t> with four Marx cells at -2 kV each</a:t>
            </a:r>
          </a:p>
          <a:p>
            <a:pPr marL="742887" lvl="1" indent="-285726">
              <a:lnSpc>
                <a:spcPct val="80000"/>
              </a:lnSpc>
              <a:spcBef>
                <a:spcPct val="20000"/>
              </a:spcBef>
              <a:buClr>
                <a:schemeClr val="tx2"/>
              </a:buClr>
              <a:buFontTx/>
              <a:buChar char="–"/>
            </a:pPr>
            <a:r>
              <a:rPr kumimoji="0" lang="en-US" altLang="ja-JP" sz="1600" b="1" dirty="0">
                <a:latin typeface="Calibri" charset="0"/>
              </a:rPr>
              <a:t>Marx Cell has a </a:t>
            </a:r>
            <a:r>
              <a:rPr kumimoji="0" lang="en-US" altLang="ja-JP" sz="1600" b="1" dirty="0">
                <a:solidFill>
                  <a:srgbClr val="FF0000"/>
                </a:solidFill>
                <a:latin typeface="Calibri" charset="0"/>
              </a:rPr>
              <a:t>step-down converter </a:t>
            </a:r>
            <a:r>
              <a:rPr kumimoji="0" lang="en-US" altLang="ja-JP" sz="1600" b="1" dirty="0">
                <a:latin typeface="Calibri" charset="0"/>
              </a:rPr>
              <a:t>with a switching frequency of 50 kHz  </a:t>
            </a:r>
          </a:p>
          <a:p>
            <a:pPr marL="742887" lvl="1" indent="-285726">
              <a:lnSpc>
                <a:spcPct val="80000"/>
              </a:lnSpc>
              <a:spcBef>
                <a:spcPct val="20000"/>
              </a:spcBef>
              <a:buClr>
                <a:schemeClr val="tx2"/>
              </a:buClr>
              <a:buFontTx/>
              <a:buChar char="–"/>
            </a:pPr>
            <a:r>
              <a:rPr kumimoji="0" lang="en-US" altLang="ja-JP" sz="1600" b="1" dirty="0">
                <a:latin typeface="Calibri" charset="0"/>
              </a:rPr>
              <a:t>Flat pulse voltage is formed with a PWM modulation</a:t>
            </a:r>
            <a:endParaRPr kumimoji="0" lang="en-US" altLang="ja-JP" b="1" dirty="0">
              <a:latin typeface="Calibri" charset="0"/>
            </a:endParaRPr>
          </a:p>
          <a:p>
            <a:pPr marL="342871" indent="-342871">
              <a:lnSpc>
                <a:spcPct val="80000"/>
              </a:lnSpc>
              <a:spcBef>
                <a:spcPct val="20000"/>
              </a:spcBef>
              <a:buClr>
                <a:schemeClr val="tx2"/>
              </a:buClr>
              <a:buFont typeface="Arial" charset="0"/>
              <a:buChar char="•"/>
            </a:pPr>
            <a:endParaRPr kumimoji="0" lang="en-US" altLang="ja-JP" b="1" dirty="0">
              <a:latin typeface="Calibri" charset="0"/>
            </a:endParaRPr>
          </a:p>
          <a:p>
            <a:pPr marL="342871" indent="-342871">
              <a:lnSpc>
                <a:spcPct val="80000"/>
              </a:lnSpc>
              <a:spcBef>
                <a:spcPct val="20000"/>
              </a:spcBef>
              <a:buClr>
                <a:schemeClr val="tx2"/>
              </a:buClr>
              <a:buFont typeface="Arial" charset="0"/>
              <a:buChar char="•"/>
            </a:pPr>
            <a:r>
              <a:rPr kumimoji="0" lang="en-US" altLang="ja-JP" b="1" dirty="0">
                <a:latin typeface="Calibri" charset="0"/>
              </a:rPr>
              <a:t>Charging system:</a:t>
            </a:r>
            <a:endParaRPr kumimoji="0" lang="en-US" altLang="ja-JP" sz="1600" b="1" dirty="0">
              <a:latin typeface="Calibri" charset="0"/>
            </a:endParaRPr>
          </a:p>
          <a:p>
            <a:pPr marL="742887" lvl="1" indent="-285726">
              <a:lnSpc>
                <a:spcPct val="80000"/>
              </a:lnSpc>
              <a:spcBef>
                <a:spcPct val="20000"/>
              </a:spcBef>
              <a:buClr>
                <a:schemeClr val="tx2"/>
              </a:buClr>
              <a:buFontTx/>
              <a:buChar char="–"/>
            </a:pPr>
            <a:r>
              <a:rPr lang="en-US" altLang="ja-JP" sz="1600" b="1" dirty="0">
                <a:latin typeface="Calibri" charset="0"/>
              </a:rPr>
              <a:t>Independent unit charging through 20 kHz isolation step-up transformer</a:t>
            </a:r>
            <a:r>
              <a:rPr kumimoji="0" lang="en-US" altLang="ja-JP" sz="1600" b="1" dirty="0">
                <a:latin typeface="Calibri" charset="0"/>
              </a:rPr>
              <a:t>  </a:t>
            </a:r>
          </a:p>
          <a:p>
            <a:pPr marL="742887" lvl="1" indent="-285726">
              <a:lnSpc>
                <a:spcPct val="80000"/>
              </a:lnSpc>
              <a:spcBef>
                <a:spcPct val="20000"/>
              </a:spcBef>
              <a:buClr>
                <a:schemeClr val="tx2"/>
              </a:buClr>
              <a:buFontTx/>
              <a:buChar char="–"/>
            </a:pPr>
            <a:r>
              <a:rPr kumimoji="0" lang="en-US" altLang="ja-JP" sz="1600" b="1" dirty="0">
                <a:latin typeface="Calibri" charset="0"/>
              </a:rPr>
              <a:t>Each unit is charged up to -2kV and the input voltage  of the Marx unit  is regulated.</a:t>
            </a:r>
          </a:p>
          <a:p>
            <a:pPr marL="742887" lvl="1" indent="-285726">
              <a:lnSpc>
                <a:spcPct val="80000"/>
              </a:lnSpc>
              <a:spcBef>
                <a:spcPct val="20000"/>
              </a:spcBef>
              <a:buClr>
                <a:schemeClr val="tx2"/>
              </a:buClr>
              <a:buFontTx/>
              <a:buChar char="–"/>
            </a:pPr>
            <a:endParaRPr kumimoji="0" lang="en-US" altLang="ja-JP" sz="1600" b="1" dirty="0">
              <a:latin typeface="Calibri" charset="0"/>
            </a:endParaRPr>
          </a:p>
          <a:p>
            <a:pPr marL="342871" indent="-342871">
              <a:lnSpc>
                <a:spcPct val="80000"/>
              </a:lnSpc>
              <a:spcBef>
                <a:spcPct val="20000"/>
              </a:spcBef>
              <a:buClr>
                <a:schemeClr val="tx2"/>
              </a:buClr>
              <a:buFont typeface="Arial" charset="0"/>
              <a:buChar char="•"/>
            </a:pPr>
            <a:r>
              <a:rPr kumimoji="0" lang="en-US" altLang="ja-JP" b="1" dirty="0">
                <a:latin typeface="Calibri" charset="0"/>
              </a:rPr>
              <a:t>System:</a:t>
            </a:r>
            <a:endParaRPr kumimoji="0" lang="en-US" altLang="ja-JP" sz="1600" b="1" dirty="0">
              <a:latin typeface="Calibri" charset="0"/>
            </a:endParaRPr>
          </a:p>
          <a:p>
            <a:pPr marL="742887" lvl="1" indent="-285726">
              <a:lnSpc>
                <a:spcPct val="80000"/>
              </a:lnSpc>
              <a:spcBef>
                <a:spcPct val="20000"/>
              </a:spcBef>
              <a:buClr>
                <a:schemeClr val="tx2"/>
              </a:buClr>
              <a:buFontTx/>
              <a:buChar char="–"/>
            </a:pPr>
            <a:r>
              <a:rPr lang="en-US" altLang="ja-JP" sz="1600" b="1" dirty="0"/>
              <a:t>N+1 redundancy</a:t>
            </a:r>
          </a:p>
          <a:p>
            <a:pPr marL="742887" lvl="1" indent="-285726">
              <a:lnSpc>
                <a:spcPct val="80000"/>
              </a:lnSpc>
              <a:spcBef>
                <a:spcPct val="20000"/>
              </a:spcBef>
              <a:buClr>
                <a:schemeClr val="tx2"/>
              </a:buClr>
              <a:buFontTx/>
              <a:buChar char="–"/>
            </a:pPr>
            <a:r>
              <a:rPr lang="en-US" altLang="ja-JP" sz="1600" b="1" dirty="0"/>
              <a:t>Air </a:t>
            </a:r>
            <a:r>
              <a:rPr lang="en-US" altLang="ja-JP" sz="1600" b="1" dirty="0" err="1"/>
              <a:t>insulatated</a:t>
            </a:r>
            <a:r>
              <a:rPr lang="en-US" altLang="ja-JP" sz="1600" b="1" dirty="0"/>
              <a:t>, water cooled, No oil</a:t>
            </a:r>
          </a:p>
          <a:p>
            <a:pPr marL="742887" lvl="1" indent="-285726">
              <a:lnSpc>
                <a:spcPct val="80000"/>
              </a:lnSpc>
              <a:spcBef>
                <a:spcPct val="20000"/>
              </a:spcBef>
              <a:buClr>
                <a:schemeClr val="tx2"/>
              </a:buClr>
            </a:pPr>
            <a:endParaRPr kumimoji="0" lang="en-US" altLang="ja-JP" sz="1600" b="1" dirty="0">
              <a:latin typeface="Calibri" charset="0"/>
            </a:endParaRPr>
          </a:p>
        </p:txBody>
      </p:sp>
      <p:cxnSp>
        <p:nvCxnSpPr>
          <p:cNvPr id="83" name="直線コネクタ 82"/>
          <p:cNvCxnSpPr/>
          <p:nvPr/>
        </p:nvCxnSpPr>
        <p:spPr>
          <a:xfrm rot="5400000">
            <a:off x="-1217607" y="3811588"/>
            <a:ext cx="3910013" cy="1588"/>
          </a:xfrm>
          <a:prstGeom prst="line">
            <a:avLst/>
          </a:prstGeom>
          <a:ln w="57150" cmpd="sng">
            <a:solidFill>
              <a:schemeClr val="tx1"/>
            </a:solidFill>
            <a:prstDash val="solid"/>
            <a:headEnd type="none"/>
            <a:tailEnd type="oval"/>
          </a:ln>
          <a:effectLst/>
        </p:spPr>
        <p:style>
          <a:lnRef idx="2">
            <a:schemeClr val="accent1"/>
          </a:lnRef>
          <a:fillRef idx="0">
            <a:schemeClr val="accent1"/>
          </a:fillRef>
          <a:effectRef idx="1">
            <a:schemeClr val="accent1"/>
          </a:effectRef>
          <a:fontRef idx="minor">
            <a:schemeClr val="tx1"/>
          </a:fontRef>
        </p:style>
      </p:cxnSp>
      <p:sp>
        <p:nvSpPr>
          <p:cNvPr id="19478" name="テキスト ボックス 85"/>
          <p:cNvSpPr txBox="1">
            <a:spLocks noChangeArrowheads="1"/>
          </p:cNvSpPr>
          <p:nvPr/>
        </p:nvSpPr>
        <p:spPr bwMode="auto">
          <a:xfrm>
            <a:off x="771199" y="5705476"/>
            <a:ext cx="1661178"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400" b="1"/>
              <a:t>Inverter</a:t>
            </a:r>
          </a:p>
          <a:p>
            <a:pPr algn="ctr"/>
            <a:r>
              <a:rPr lang="en-US" altLang="ja-JP" sz="1400" b="1"/>
              <a:t>Charging System</a:t>
            </a:r>
            <a:endParaRPr lang="ja-JP" altLang="en-US" sz="1400" b="1"/>
          </a:p>
        </p:txBody>
      </p:sp>
      <p:grpSp>
        <p:nvGrpSpPr>
          <p:cNvPr id="19479" name="図形グループ 19"/>
          <p:cNvGrpSpPr>
            <a:grpSpLocks/>
          </p:cNvGrpSpPr>
          <p:nvPr/>
        </p:nvGrpSpPr>
        <p:grpSpPr bwMode="auto">
          <a:xfrm>
            <a:off x="2506670" y="1763713"/>
            <a:ext cx="466725" cy="266700"/>
            <a:chOff x="4661460" y="3289810"/>
            <a:chExt cx="430811" cy="266631"/>
          </a:xfrm>
        </p:grpSpPr>
        <p:sp>
          <p:nvSpPr>
            <p:cNvPr id="81" name="円/楕円 80"/>
            <p:cNvSpPr/>
            <p:nvPr/>
          </p:nvSpPr>
          <p:spPr>
            <a:xfrm>
              <a:off x="4661460" y="3289810"/>
              <a:ext cx="278415" cy="266631"/>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sp>
          <p:nvSpPr>
            <p:cNvPr id="84" name="円/楕円 83"/>
            <p:cNvSpPr/>
            <p:nvPr/>
          </p:nvSpPr>
          <p:spPr>
            <a:xfrm>
              <a:off x="4813856" y="3289810"/>
              <a:ext cx="278415" cy="266631"/>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grpSp>
      <p:cxnSp>
        <p:nvCxnSpPr>
          <p:cNvPr id="77" name="直線コネクタ 76"/>
          <p:cNvCxnSpPr/>
          <p:nvPr/>
        </p:nvCxnSpPr>
        <p:spPr bwMode="auto">
          <a:xfrm>
            <a:off x="746126" y="1900239"/>
            <a:ext cx="1760538" cy="1587"/>
          </a:xfrm>
          <a:prstGeom prst="line">
            <a:avLst/>
          </a:prstGeom>
          <a:ln>
            <a:solidFill>
              <a:schemeClr val="tx1"/>
            </a:solidFill>
            <a:prstDash val="solid"/>
            <a:headEnd type="oval"/>
          </a:ln>
          <a:effectLst/>
        </p:spPr>
        <p:style>
          <a:lnRef idx="2">
            <a:schemeClr val="accent1"/>
          </a:lnRef>
          <a:fillRef idx="0">
            <a:schemeClr val="accent1"/>
          </a:fillRef>
          <a:effectRef idx="1">
            <a:schemeClr val="accent1"/>
          </a:effectRef>
          <a:fontRef idx="minor">
            <a:schemeClr val="tx1"/>
          </a:fontRef>
        </p:style>
      </p:cxnSp>
      <p:cxnSp>
        <p:nvCxnSpPr>
          <p:cNvPr id="78" name="直線コネクタ 77"/>
          <p:cNvCxnSpPr/>
          <p:nvPr/>
        </p:nvCxnSpPr>
        <p:spPr bwMode="auto">
          <a:xfrm>
            <a:off x="2973388" y="1901825"/>
            <a:ext cx="377826" cy="1588"/>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sp>
        <p:nvSpPr>
          <p:cNvPr id="79" name="正方形/長方形 78"/>
          <p:cNvSpPr/>
          <p:nvPr/>
        </p:nvSpPr>
        <p:spPr bwMode="auto">
          <a:xfrm>
            <a:off x="3160721" y="1584325"/>
            <a:ext cx="1290637" cy="655638"/>
          </a:xfrm>
          <a:prstGeom prst="rect">
            <a:avLst/>
          </a:prstGeom>
          <a:solidFill>
            <a:srgbClr val="FFFF00"/>
          </a:solidFill>
          <a:ln w="28575" cmpd="sng">
            <a:solidFill>
              <a:srgbClr val="000000"/>
            </a:solidFill>
            <a:prstDash val="solid"/>
          </a:ln>
          <a:effectLst/>
        </p:spPr>
        <p:style>
          <a:lnRef idx="1">
            <a:schemeClr val="accent1"/>
          </a:lnRef>
          <a:fillRef idx="3">
            <a:schemeClr val="accent1"/>
          </a:fillRef>
          <a:effectRef idx="2">
            <a:schemeClr val="accent1"/>
          </a:effectRef>
          <a:fontRef idx="minor">
            <a:schemeClr val="lt1"/>
          </a:fontRef>
        </p:style>
        <p:txBody>
          <a:bodyPr lIns="91432" tIns="45716" rIns="91432" bIns="45716" anchor="ctr"/>
          <a:lstStyle/>
          <a:p>
            <a:pPr algn="ctr">
              <a:defRPr/>
            </a:pPr>
            <a:endParaRPr lang="ja-JP" altLang="en-US"/>
          </a:p>
        </p:txBody>
      </p:sp>
      <p:sp>
        <p:nvSpPr>
          <p:cNvPr id="80" name="正方形/長方形 79"/>
          <p:cNvSpPr/>
          <p:nvPr/>
        </p:nvSpPr>
        <p:spPr bwMode="auto">
          <a:xfrm>
            <a:off x="989021" y="1665289"/>
            <a:ext cx="1290637" cy="476250"/>
          </a:xfrm>
          <a:prstGeom prst="rect">
            <a:avLst/>
          </a:prstGeom>
          <a:solidFill>
            <a:srgbClr val="208D62"/>
          </a:solidFill>
          <a:ln w="28575" cmpd="sng">
            <a:solidFill>
              <a:srgbClr val="000000"/>
            </a:solidFill>
            <a:prstDash val="solid"/>
          </a:ln>
          <a:effectLst/>
        </p:spPr>
        <p:style>
          <a:lnRef idx="1">
            <a:schemeClr val="accent1"/>
          </a:lnRef>
          <a:fillRef idx="3">
            <a:schemeClr val="accent1"/>
          </a:fillRef>
          <a:effectRef idx="2">
            <a:schemeClr val="accent1"/>
          </a:effectRef>
          <a:fontRef idx="minor">
            <a:schemeClr val="lt1"/>
          </a:fontRef>
        </p:style>
        <p:txBody>
          <a:bodyPr lIns="91432" tIns="45716" rIns="91432" bIns="45716" anchor="ctr"/>
          <a:lstStyle/>
          <a:p>
            <a:pPr algn="ctr">
              <a:defRPr/>
            </a:pPr>
            <a:endParaRPr lang="ja-JP" altLang="en-US"/>
          </a:p>
        </p:txBody>
      </p:sp>
      <p:sp>
        <p:nvSpPr>
          <p:cNvPr id="19484" name="テキスト ボックス 83"/>
          <p:cNvSpPr txBox="1">
            <a:spLocks noChangeArrowheads="1"/>
          </p:cNvSpPr>
          <p:nvPr/>
        </p:nvSpPr>
        <p:spPr bwMode="auto">
          <a:xfrm>
            <a:off x="3149608" y="1725615"/>
            <a:ext cx="1302193" cy="3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400"/>
              <a:t>Marx Unit #20</a:t>
            </a:r>
            <a:endParaRPr lang="ja-JP" altLang="en-US" sz="1400"/>
          </a:p>
        </p:txBody>
      </p:sp>
      <p:sp>
        <p:nvSpPr>
          <p:cNvPr id="19485" name="テキスト ボックス 85"/>
          <p:cNvSpPr txBox="1">
            <a:spLocks noChangeArrowheads="1"/>
          </p:cNvSpPr>
          <p:nvPr/>
        </p:nvSpPr>
        <p:spPr bwMode="auto">
          <a:xfrm>
            <a:off x="1200050" y="1703388"/>
            <a:ext cx="1025725"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000" b="1"/>
              <a:t>10kW Inverter</a:t>
            </a:r>
          </a:p>
          <a:p>
            <a:pPr algn="ctr"/>
            <a:r>
              <a:rPr lang="en-US" altLang="ja-JP" sz="1000" b="1"/>
              <a:t>Charging PS</a:t>
            </a:r>
            <a:endParaRPr lang="ja-JP" altLang="en-US" sz="1000" b="1"/>
          </a:p>
        </p:txBody>
      </p:sp>
      <p:grpSp>
        <p:nvGrpSpPr>
          <p:cNvPr id="19486" name="図形グループ 19"/>
          <p:cNvGrpSpPr>
            <a:grpSpLocks/>
          </p:cNvGrpSpPr>
          <p:nvPr/>
        </p:nvGrpSpPr>
        <p:grpSpPr bwMode="auto">
          <a:xfrm>
            <a:off x="2506670" y="2652713"/>
            <a:ext cx="466725" cy="266700"/>
            <a:chOff x="4661460" y="3289810"/>
            <a:chExt cx="430811" cy="266631"/>
          </a:xfrm>
        </p:grpSpPr>
        <p:sp>
          <p:nvSpPr>
            <p:cNvPr id="91" name="円/楕円 90"/>
            <p:cNvSpPr/>
            <p:nvPr/>
          </p:nvSpPr>
          <p:spPr>
            <a:xfrm>
              <a:off x="4661460" y="3289810"/>
              <a:ext cx="278415" cy="266631"/>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sp>
          <p:nvSpPr>
            <p:cNvPr id="92" name="円/楕円 91"/>
            <p:cNvSpPr/>
            <p:nvPr/>
          </p:nvSpPr>
          <p:spPr>
            <a:xfrm>
              <a:off x="4813856" y="3289810"/>
              <a:ext cx="278415" cy="266631"/>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grpSp>
      <p:cxnSp>
        <p:nvCxnSpPr>
          <p:cNvPr id="87" name="直線コネクタ 86"/>
          <p:cNvCxnSpPr/>
          <p:nvPr/>
        </p:nvCxnSpPr>
        <p:spPr bwMode="auto">
          <a:xfrm>
            <a:off x="746126" y="2789250"/>
            <a:ext cx="1760538" cy="1587"/>
          </a:xfrm>
          <a:prstGeom prst="line">
            <a:avLst/>
          </a:prstGeom>
          <a:ln>
            <a:solidFill>
              <a:schemeClr val="tx1"/>
            </a:solidFill>
            <a:prstDash val="solid"/>
            <a:headEnd type="oval"/>
          </a:ln>
          <a:effectLst/>
        </p:spPr>
        <p:style>
          <a:lnRef idx="2">
            <a:schemeClr val="accent1"/>
          </a:lnRef>
          <a:fillRef idx="0">
            <a:schemeClr val="accent1"/>
          </a:fillRef>
          <a:effectRef idx="1">
            <a:schemeClr val="accent1"/>
          </a:effectRef>
          <a:fontRef idx="minor">
            <a:schemeClr val="tx1"/>
          </a:fontRef>
        </p:style>
      </p:cxnSp>
      <p:cxnSp>
        <p:nvCxnSpPr>
          <p:cNvPr id="88" name="直線コネクタ 87"/>
          <p:cNvCxnSpPr/>
          <p:nvPr/>
        </p:nvCxnSpPr>
        <p:spPr bwMode="auto">
          <a:xfrm>
            <a:off x="2973388" y="2790825"/>
            <a:ext cx="377826" cy="1588"/>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sp>
        <p:nvSpPr>
          <p:cNvPr id="89" name="正方形/長方形 88"/>
          <p:cNvSpPr/>
          <p:nvPr/>
        </p:nvSpPr>
        <p:spPr bwMode="auto">
          <a:xfrm>
            <a:off x="3160721" y="2473325"/>
            <a:ext cx="1290637" cy="655638"/>
          </a:xfrm>
          <a:prstGeom prst="rect">
            <a:avLst/>
          </a:prstGeom>
          <a:solidFill>
            <a:srgbClr val="FFFF00"/>
          </a:solidFill>
          <a:ln w="28575" cmpd="sng">
            <a:solidFill>
              <a:srgbClr val="000000"/>
            </a:solidFill>
            <a:prstDash val="solid"/>
          </a:ln>
          <a:effectLst/>
        </p:spPr>
        <p:style>
          <a:lnRef idx="1">
            <a:schemeClr val="accent1"/>
          </a:lnRef>
          <a:fillRef idx="3">
            <a:schemeClr val="accent1"/>
          </a:fillRef>
          <a:effectRef idx="2">
            <a:schemeClr val="accent1"/>
          </a:effectRef>
          <a:fontRef idx="minor">
            <a:schemeClr val="lt1"/>
          </a:fontRef>
        </p:style>
        <p:txBody>
          <a:bodyPr lIns="91432" tIns="45716" rIns="91432" bIns="45716" anchor="ctr"/>
          <a:lstStyle/>
          <a:p>
            <a:pPr algn="ctr">
              <a:defRPr/>
            </a:pPr>
            <a:endParaRPr lang="ja-JP" altLang="en-US">
              <a:solidFill>
                <a:srgbClr val="FFFF00"/>
              </a:solidFill>
            </a:endParaRPr>
          </a:p>
        </p:txBody>
      </p:sp>
      <p:sp>
        <p:nvSpPr>
          <p:cNvPr id="90" name="正方形/長方形 89"/>
          <p:cNvSpPr/>
          <p:nvPr/>
        </p:nvSpPr>
        <p:spPr bwMode="auto">
          <a:xfrm>
            <a:off x="989021" y="2554289"/>
            <a:ext cx="1290637" cy="476250"/>
          </a:xfrm>
          <a:prstGeom prst="rect">
            <a:avLst/>
          </a:prstGeom>
          <a:solidFill>
            <a:srgbClr val="208D62"/>
          </a:solidFill>
          <a:ln w="28575" cmpd="sng">
            <a:solidFill>
              <a:srgbClr val="000000"/>
            </a:solidFill>
            <a:prstDash val="solid"/>
          </a:ln>
          <a:effectLst/>
        </p:spPr>
        <p:style>
          <a:lnRef idx="1">
            <a:schemeClr val="accent1"/>
          </a:lnRef>
          <a:fillRef idx="3">
            <a:schemeClr val="accent1"/>
          </a:fillRef>
          <a:effectRef idx="2">
            <a:schemeClr val="accent1"/>
          </a:effectRef>
          <a:fontRef idx="minor">
            <a:schemeClr val="lt1"/>
          </a:fontRef>
        </p:style>
        <p:txBody>
          <a:bodyPr lIns="91432" tIns="45716" rIns="91432" bIns="45716" anchor="ctr"/>
          <a:lstStyle/>
          <a:p>
            <a:pPr algn="ctr">
              <a:defRPr/>
            </a:pPr>
            <a:endParaRPr lang="ja-JP" altLang="en-US"/>
          </a:p>
        </p:txBody>
      </p:sp>
      <p:sp>
        <p:nvSpPr>
          <p:cNvPr id="19491" name="テキスト ボックス 82"/>
          <p:cNvSpPr txBox="1">
            <a:spLocks noChangeArrowheads="1"/>
          </p:cNvSpPr>
          <p:nvPr/>
        </p:nvSpPr>
        <p:spPr bwMode="auto">
          <a:xfrm>
            <a:off x="3190883" y="2617800"/>
            <a:ext cx="1302193" cy="3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400"/>
              <a:t>Marx Unit #19</a:t>
            </a:r>
            <a:endParaRPr lang="ja-JP" altLang="en-US" sz="1400"/>
          </a:p>
        </p:txBody>
      </p:sp>
      <p:sp>
        <p:nvSpPr>
          <p:cNvPr id="19492" name="テキスト ボックス 85"/>
          <p:cNvSpPr txBox="1">
            <a:spLocks noChangeArrowheads="1"/>
          </p:cNvSpPr>
          <p:nvPr/>
        </p:nvSpPr>
        <p:spPr bwMode="auto">
          <a:xfrm>
            <a:off x="1119087" y="2554288"/>
            <a:ext cx="1025725"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000" b="1"/>
              <a:t>10kW Inverter</a:t>
            </a:r>
          </a:p>
          <a:p>
            <a:pPr algn="ctr"/>
            <a:r>
              <a:rPr lang="en-US" altLang="ja-JP" sz="1000" b="1"/>
              <a:t>Charging PS</a:t>
            </a:r>
            <a:endParaRPr lang="ja-JP" altLang="en-US" sz="1000" b="1"/>
          </a:p>
        </p:txBody>
      </p:sp>
      <p:grpSp>
        <p:nvGrpSpPr>
          <p:cNvPr id="19493" name="図形グループ 19"/>
          <p:cNvGrpSpPr>
            <a:grpSpLocks/>
          </p:cNvGrpSpPr>
          <p:nvPr/>
        </p:nvGrpSpPr>
        <p:grpSpPr bwMode="auto">
          <a:xfrm>
            <a:off x="2498733" y="4052888"/>
            <a:ext cx="466725" cy="266700"/>
            <a:chOff x="4661460" y="3289810"/>
            <a:chExt cx="430811" cy="266631"/>
          </a:xfrm>
        </p:grpSpPr>
        <p:sp>
          <p:nvSpPr>
            <p:cNvPr id="101" name="円/楕円 100"/>
            <p:cNvSpPr/>
            <p:nvPr/>
          </p:nvSpPr>
          <p:spPr>
            <a:xfrm>
              <a:off x="4661460" y="3289810"/>
              <a:ext cx="278415" cy="266631"/>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sp>
          <p:nvSpPr>
            <p:cNvPr id="102" name="円/楕円 101"/>
            <p:cNvSpPr/>
            <p:nvPr/>
          </p:nvSpPr>
          <p:spPr>
            <a:xfrm>
              <a:off x="4813856" y="3289810"/>
              <a:ext cx="278415" cy="266631"/>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grpSp>
      <p:cxnSp>
        <p:nvCxnSpPr>
          <p:cNvPr id="97" name="直線コネクタ 96"/>
          <p:cNvCxnSpPr/>
          <p:nvPr/>
        </p:nvCxnSpPr>
        <p:spPr bwMode="auto">
          <a:xfrm>
            <a:off x="738192" y="4189417"/>
            <a:ext cx="1760537" cy="1587"/>
          </a:xfrm>
          <a:prstGeom prst="line">
            <a:avLst/>
          </a:prstGeom>
          <a:ln>
            <a:solidFill>
              <a:schemeClr val="tx1"/>
            </a:solidFill>
            <a:prstDash val="solid"/>
            <a:headEnd type="oval"/>
          </a:ln>
          <a:effectLst/>
        </p:spPr>
        <p:style>
          <a:lnRef idx="2">
            <a:schemeClr val="accent1"/>
          </a:lnRef>
          <a:fillRef idx="0">
            <a:schemeClr val="accent1"/>
          </a:fillRef>
          <a:effectRef idx="1">
            <a:schemeClr val="accent1"/>
          </a:effectRef>
          <a:fontRef idx="minor">
            <a:schemeClr val="tx1"/>
          </a:fontRef>
        </p:style>
      </p:cxnSp>
      <p:cxnSp>
        <p:nvCxnSpPr>
          <p:cNvPr id="98" name="直線コネクタ 97"/>
          <p:cNvCxnSpPr/>
          <p:nvPr/>
        </p:nvCxnSpPr>
        <p:spPr bwMode="auto">
          <a:xfrm>
            <a:off x="2965450" y="4191001"/>
            <a:ext cx="377826" cy="1588"/>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sp>
        <p:nvSpPr>
          <p:cNvPr id="99" name="正方形/長方形 98"/>
          <p:cNvSpPr/>
          <p:nvPr/>
        </p:nvSpPr>
        <p:spPr bwMode="auto">
          <a:xfrm>
            <a:off x="3152775" y="3873500"/>
            <a:ext cx="1290638" cy="655638"/>
          </a:xfrm>
          <a:prstGeom prst="rect">
            <a:avLst/>
          </a:prstGeom>
          <a:solidFill>
            <a:srgbClr val="FFFF00"/>
          </a:solidFill>
          <a:ln w="28575" cmpd="sng">
            <a:solidFill>
              <a:srgbClr val="000000"/>
            </a:solidFill>
            <a:prstDash val="solid"/>
          </a:ln>
          <a:effectLst/>
        </p:spPr>
        <p:style>
          <a:lnRef idx="1">
            <a:schemeClr val="accent1"/>
          </a:lnRef>
          <a:fillRef idx="3">
            <a:schemeClr val="accent1"/>
          </a:fillRef>
          <a:effectRef idx="2">
            <a:schemeClr val="accent1"/>
          </a:effectRef>
          <a:fontRef idx="minor">
            <a:schemeClr val="lt1"/>
          </a:fontRef>
        </p:style>
        <p:txBody>
          <a:bodyPr lIns="91432" tIns="45716" rIns="91432" bIns="45716" anchor="ctr"/>
          <a:lstStyle/>
          <a:p>
            <a:pPr algn="ctr">
              <a:defRPr/>
            </a:pPr>
            <a:endParaRPr lang="ja-JP" altLang="en-US">
              <a:solidFill>
                <a:srgbClr val="FFFF00"/>
              </a:solidFill>
            </a:endParaRPr>
          </a:p>
        </p:txBody>
      </p:sp>
      <p:sp>
        <p:nvSpPr>
          <p:cNvPr id="100" name="正方形/長方形 99"/>
          <p:cNvSpPr/>
          <p:nvPr/>
        </p:nvSpPr>
        <p:spPr bwMode="auto">
          <a:xfrm>
            <a:off x="981075" y="3954463"/>
            <a:ext cx="1290638" cy="476250"/>
          </a:xfrm>
          <a:prstGeom prst="rect">
            <a:avLst/>
          </a:prstGeom>
          <a:solidFill>
            <a:srgbClr val="208D62"/>
          </a:solidFill>
          <a:ln w="28575" cmpd="sng">
            <a:solidFill>
              <a:srgbClr val="000000"/>
            </a:solidFill>
            <a:prstDash val="solid"/>
          </a:ln>
          <a:effectLst/>
        </p:spPr>
        <p:style>
          <a:lnRef idx="1">
            <a:schemeClr val="accent1"/>
          </a:lnRef>
          <a:fillRef idx="3">
            <a:schemeClr val="accent1"/>
          </a:fillRef>
          <a:effectRef idx="2">
            <a:schemeClr val="accent1"/>
          </a:effectRef>
          <a:fontRef idx="minor">
            <a:schemeClr val="lt1"/>
          </a:fontRef>
        </p:style>
        <p:txBody>
          <a:bodyPr lIns="91432" tIns="45716" rIns="91432" bIns="45716" anchor="ctr"/>
          <a:lstStyle/>
          <a:p>
            <a:pPr algn="ctr">
              <a:defRPr/>
            </a:pPr>
            <a:endParaRPr lang="ja-JP" altLang="en-US"/>
          </a:p>
        </p:txBody>
      </p:sp>
      <p:grpSp>
        <p:nvGrpSpPr>
          <p:cNvPr id="19498" name="図形グループ 19"/>
          <p:cNvGrpSpPr>
            <a:grpSpLocks/>
          </p:cNvGrpSpPr>
          <p:nvPr/>
        </p:nvGrpSpPr>
        <p:grpSpPr bwMode="auto">
          <a:xfrm>
            <a:off x="2509845" y="4918075"/>
            <a:ext cx="466725" cy="266700"/>
            <a:chOff x="4661460" y="3289810"/>
            <a:chExt cx="430811" cy="266631"/>
          </a:xfrm>
        </p:grpSpPr>
        <p:sp>
          <p:nvSpPr>
            <p:cNvPr id="109" name="円/楕円 108"/>
            <p:cNvSpPr/>
            <p:nvPr/>
          </p:nvSpPr>
          <p:spPr>
            <a:xfrm>
              <a:off x="4661460" y="3289810"/>
              <a:ext cx="278415" cy="266631"/>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sp>
          <p:nvSpPr>
            <p:cNvPr id="110" name="円/楕円 109"/>
            <p:cNvSpPr/>
            <p:nvPr/>
          </p:nvSpPr>
          <p:spPr>
            <a:xfrm>
              <a:off x="4813856" y="3289810"/>
              <a:ext cx="278415" cy="266631"/>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grpSp>
      <p:cxnSp>
        <p:nvCxnSpPr>
          <p:cNvPr id="105" name="直線コネクタ 104"/>
          <p:cNvCxnSpPr/>
          <p:nvPr/>
        </p:nvCxnSpPr>
        <p:spPr bwMode="auto">
          <a:xfrm>
            <a:off x="749302" y="5054601"/>
            <a:ext cx="1760538" cy="1588"/>
          </a:xfrm>
          <a:prstGeom prst="line">
            <a:avLst/>
          </a:prstGeom>
          <a:ln>
            <a:solidFill>
              <a:schemeClr val="tx1"/>
            </a:solidFill>
            <a:prstDash val="solid"/>
            <a:headEnd type="oval"/>
          </a:ln>
          <a:effectLst/>
        </p:spPr>
        <p:style>
          <a:lnRef idx="2">
            <a:schemeClr val="accent1"/>
          </a:lnRef>
          <a:fillRef idx="0">
            <a:schemeClr val="accent1"/>
          </a:fillRef>
          <a:effectRef idx="1">
            <a:schemeClr val="accent1"/>
          </a:effectRef>
          <a:fontRef idx="minor">
            <a:schemeClr val="tx1"/>
          </a:fontRef>
        </p:style>
      </p:cxnSp>
      <p:cxnSp>
        <p:nvCxnSpPr>
          <p:cNvPr id="106" name="直線コネクタ 105"/>
          <p:cNvCxnSpPr/>
          <p:nvPr/>
        </p:nvCxnSpPr>
        <p:spPr bwMode="auto">
          <a:xfrm>
            <a:off x="2976563" y="5056200"/>
            <a:ext cx="377826" cy="1587"/>
          </a:xfrm>
          <a:prstGeom prst="line">
            <a:avLst/>
          </a:prstGeom>
          <a:ln>
            <a:solidFill>
              <a:schemeClr val="tx1"/>
            </a:solidFill>
            <a:prstDash val="solid"/>
            <a:headEnd type="none"/>
          </a:ln>
          <a:effectLst/>
        </p:spPr>
        <p:style>
          <a:lnRef idx="2">
            <a:schemeClr val="accent1"/>
          </a:lnRef>
          <a:fillRef idx="0">
            <a:schemeClr val="accent1"/>
          </a:fillRef>
          <a:effectRef idx="1">
            <a:schemeClr val="accent1"/>
          </a:effectRef>
          <a:fontRef idx="minor">
            <a:schemeClr val="tx1"/>
          </a:fontRef>
        </p:style>
      </p:cxnSp>
      <p:sp>
        <p:nvSpPr>
          <p:cNvPr id="107" name="正方形/長方形 106"/>
          <p:cNvSpPr/>
          <p:nvPr/>
        </p:nvSpPr>
        <p:spPr bwMode="auto">
          <a:xfrm>
            <a:off x="3163896" y="4738701"/>
            <a:ext cx="1290637" cy="655637"/>
          </a:xfrm>
          <a:prstGeom prst="rect">
            <a:avLst/>
          </a:prstGeom>
          <a:solidFill>
            <a:srgbClr val="FFFF00"/>
          </a:solidFill>
          <a:ln w="28575" cmpd="sng">
            <a:solidFill>
              <a:srgbClr val="000000"/>
            </a:solidFill>
            <a:prstDash val="solid"/>
          </a:ln>
          <a:effectLst/>
        </p:spPr>
        <p:style>
          <a:lnRef idx="1">
            <a:schemeClr val="accent1"/>
          </a:lnRef>
          <a:fillRef idx="3">
            <a:schemeClr val="accent1"/>
          </a:fillRef>
          <a:effectRef idx="2">
            <a:schemeClr val="accent1"/>
          </a:effectRef>
          <a:fontRef idx="minor">
            <a:schemeClr val="lt1"/>
          </a:fontRef>
        </p:style>
        <p:txBody>
          <a:bodyPr lIns="91432" tIns="45716" rIns="91432" bIns="45716" anchor="ctr"/>
          <a:lstStyle/>
          <a:p>
            <a:pPr algn="ctr">
              <a:defRPr/>
            </a:pPr>
            <a:endParaRPr lang="ja-JP" altLang="en-US">
              <a:solidFill>
                <a:srgbClr val="FFFF00"/>
              </a:solidFill>
            </a:endParaRPr>
          </a:p>
        </p:txBody>
      </p:sp>
      <p:sp>
        <p:nvSpPr>
          <p:cNvPr id="108" name="正方形/長方形 107"/>
          <p:cNvSpPr/>
          <p:nvPr/>
        </p:nvSpPr>
        <p:spPr bwMode="auto">
          <a:xfrm>
            <a:off x="992195" y="4819650"/>
            <a:ext cx="1290637" cy="476250"/>
          </a:xfrm>
          <a:prstGeom prst="rect">
            <a:avLst/>
          </a:prstGeom>
          <a:solidFill>
            <a:srgbClr val="208D62"/>
          </a:solidFill>
          <a:ln w="28575" cmpd="sng">
            <a:solidFill>
              <a:srgbClr val="000000"/>
            </a:solidFill>
            <a:prstDash val="solid"/>
          </a:ln>
          <a:effectLst/>
        </p:spPr>
        <p:style>
          <a:lnRef idx="1">
            <a:schemeClr val="accent1"/>
          </a:lnRef>
          <a:fillRef idx="3">
            <a:schemeClr val="accent1"/>
          </a:fillRef>
          <a:effectRef idx="2">
            <a:schemeClr val="accent1"/>
          </a:effectRef>
          <a:fontRef idx="minor">
            <a:schemeClr val="lt1"/>
          </a:fontRef>
        </p:style>
        <p:txBody>
          <a:bodyPr lIns="91432" tIns="45716" rIns="91432" bIns="45716" anchor="ctr"/>
          <a:lstStyle/>
          <a:p>
            <a:pPr algn="ctr">
              <a:defRPr/>
            </a:pPr>
            <a:endParaRPr lang="ja-JP" altLang="en-US"/>
          </a:p>
        </p:txBody>
      </p:sp>
      <p:sp>
        <p:nvSpPr>
          <p:cNvPr id="19503" name="テキスト ボックス 81"/>
          <p:cNvSpPr txBox="1">
            <a:spLocks noChangeArrowheads="1"/>
          </p:cNvSpPr>
          <p:nvPr/>
        </p:nvSpPr>
        <p:spPr bwMode="auto">
          <a:xfrm>
            <a:off x="3186122" y="4024318"/>
            <a:ext cx="1302193" cy="3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400"/>
              <a:t>Marx Unit #02</a:t>
            </a:r>
            <a:endParaRPr lang="ja-JP" altLang="en-US" sz="1400"/>
          </a:p>
        </p:txBody>
      </p:sp>
      <p:sp>
        <p:nvSpPr>
          <p:cNvPr id="19504" name="テキスト ボックス 80"/>
          <p:cNvSpPr txBox="1">
            <a:spLocks noChangeArrowheads="1"/>
          </p:cNvSpPr>
          <p:nvPr/>
        </p:nvSpPr>
        <p:spPr bwMode="auto">
          <a:xfrm>
            <a:off x="3206757" y="4846650"/>
            <a:ext cx="1302193" cy="3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400"/>
              <a:t>Marx Unit #01</a:t>
            </a:r>
            <a:endParaRPr lang="ja-JP" altLang="en-US" sz="1400"/>
          </a:p>
        </p:txBody>
      </p:sp>
      <p:sp>
        <p:nvSpPr>
          <p:cNvPr id="19505" name="テキスト ボックス 85"/>
          <p:cNvSpPr txBox="1">
            <a:spLocks noChangeArrowheads="1"/>
          </p:cNvSpPr>
          <p:nvPr/>
        </p:nvSpPr>
        <p:spPr bwMode="auto">
          <a:xfrm>
            <a:off x="1155600" y="4030663"/>
            <a:ext cx="1025725"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000" b="1"/>
              <a:t>10kW Inverter</a:t>
            </a:r>
          </a:p>
          <a:p>
            <a:pPr algn="ctr"/>
            <a:r>
              <a:rPr lang="en-US" altLang="ja-JP" sz="1000" b="1"/>
              <a:t>Charging PS</a:t>
            </a:r>
            <a:endParaRPr lang="ja-JP" altLang="en-US" sz="1000" b="1"/>
          </a:p>
        </p:txBody>
      </p:sp>
      <p:sp>
        <p:nvSpPr>
          <p:cNvPr id="19506" name="テキスト ボックス 85"/>
          <p:cNvSpPr txBox="1">
            <a:spLocks noChangeArrowheads="1"/>
          </p:cNvSpPr>
          <p:nvPr/>
        </p:nvSpPr>
        <p:spPr bwMode="auto">
          <a:xfrm>
            <a:off x="1119087" y="4846638"/>
            <a:ext cx="1025725"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000" b="1"/>
              <a:t>10kW Inverter</a:t>
            </a:r>
          </a:p>
          <a:p>
            <a:pPr algn="ctr"/>
            <a:r>
              <a:rPr lang="en-US" altLang="ja-JP" sz="1000" b="1"/>
              <a:t>Charging PS</a:t>
            </a:r>
            <a:endParaRPr lang="ja-JP" altLang="en-US" sz="1000" b="1"/>
          </a:p>
        </p:txBody>
      </p:sp>
      <p:sp>
        <p:nvSpPr>
          <p:cNvPr id="19507" name="テキスト ボックス 5"/>
          <p:cNvSpPr txBox="1">
            <a:spLocks noChangeArrowheads="1"/>
          </p:cNvSpPr>
          <p:nvPr/>
        </p:nvSpPr>
        <p:spPr bwMode="auto">
          <a:xfrm>
            <a:off x="5359406" y="2030425"/>
            <a:ext cx="761731" cy="83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200">
                <a:solidFill>
                  <a:srgbClr val="FF0000"/>
                </a:solidFill>
              </a:rPr>
              <a:t>-120 k V</a:t>
            </a:r>
          </a:p>
          <a:p>
            <a:r>
              <a:rPr lang="en-US" altLang="ja-JP" sz="1200">
                <a:solidFill>
                  <a:srgbClr val="FF0000"/>
                </a:solidFill>
              </a:rPr>
              <a:t>140 A</a:t>
            </a:r>
          </a:p>
          <a:p>
            <a:r>
              <a:rPr lang="en-US" altLang="ja-JP" sz="1200">
                <a:solidFill>
                  <a:srgbClr val="FF0000"/>
                </a:solidFill>
              </a:rPr>
              <a:t>1.7 ms</a:t>
            </a:r>
          </a:p>
          <a:p>
            <a:r>
              <a:rPr lang="en-US" altLang="ja-JP" sz="1200">
                <a:solidFill>
                  <a:srgbClr val="FF0000"/>
                </a:solidFill>
              </a:rPr>
              <a:t>5Hz</a:t>
            </a:r>
            <a:endParaRPr lang="ja-JP" altLang="en-US" sz="1200">
              <a:solidFill>
                <a:srgbClr val="FF0000"/>
              </a:solidFill>
            </a:endParaRPr>
          </a:p>
        </p:txBody>
      </p:sp>
      <p:sp>
        <p:nvSpPr>
          <p:cNvPr id="19508" name="テキスト ボックス 5"/>
          <p:cNvSpPr txBox="1">
            <a:spLocks noChangeArrowheads="1"/>
          </p:cNvSpPr>
          <p:nvPr/>
        </p:nvSpPr>
        <p:spPr bwMode="auto">
          <a:xfrm>
            <a:off x="4476750" y="5295913"/>
            <a:ext cx="714918" cy="83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200">
                <a:solidFill>
                  <a:srgbClr val="FF0000"/>
                </a:solidFill>
              </a:rPr>
              <a:t>-6.4 k V</a:t>
            </a:r>
          </a:p>
          <a:p>
            <a:r>
              <a:rPr lang="en-US" altLang="ja-JP" sz="1200">
                <a:solidFill>
                  <a:srgbClr val="FF0000"/>
                </a:solidFill>
              </a:rPr>
              <a:t>140 A</a:t>
            </a:r>
          </a:p>
          <a:p>
            <a:r>
              <a:rPr lang="en-US" altLang="ja-JP" sz="1200">
                <a:solidFill>
                  <a:srgbClr val="FF0000"/>
                </a:solidFill>
              </a:rPr>
              <a:t>1.7 ms</a:t>
            </a:r>
          </a:p>
          <a:p>
            <a:r>
              <a:rPr lang="en-US" altLang="ja-JP" sz="1200">
                <a:solidFill>
                  <a:srgbClr val="FF0000"/>
                </a:solidFill>
              </a:rPr>
              <a:t>5Hz</a:t>
            </a:r>
            <a:endParaRPr lang="ja-JP" altLang="en-US" sz="1200">
              <a:solidFill>
                <a:srgbClr val="FF0000"/>
              </a:solidFill>
            </a:endParaRPr>
          </a:p>
        </p:txBody>
      </p:sp>
      <p:sp>
        <p:nvSpPr>
          <p:cNvPr id="19509" name="テキスト ボックス 5"/>
          <p:cNvSpPr txBox="1">
            <a:spLocks noChangeArrowheads="1"/>
          </p:cNvSpPr>
          <p:nvPr/>
        </p:nvSpPr>
        <p:spPr bwMode="auto">
          <a:xfrm>
            <a:off x="2674940" y="5505463"/>
            <a:ext cx="663672"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200">
                <a:solidFill>
                  <a:srgbClr val="FF0000"/>
                </a:solidFill>
              </a:rPr>
              <a:t>2.0 k V</a:t>
            </a:r>
          </a:p>
          <a:p>
            <a:r>
              <a:rPr lang="en-US" altLang="ja-JP" sz="1200">
                <a:solidFill>
                  <a:srgbClr val="FF0000"/>
                </a:solidFill>
              </a:rPr>
              <a:t>20kHz</a:t>
            </a:r>
            <a:endParaRPr lang="ja-JP" altLang="en-US" sz="1200">
              <a:solidFill>
                <a:srgbClr val="FF0000"/>
              </a:solidFill>
            </a:endParaRPr>
          </a:p>
        </p:txBody>
      </p:sp>
      <p:pic>
        <p:nvPicPr>
          <p:cNvPr id="19510" name="図 1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45100" y="5875351"/>
            <a:ext cx="190817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11" name="正方形/長方形 17"/>
          <p:cNvSpPr>
            <a:spLocks noChangeArrowheads="1"/>
          </p:cNvSpPr>
          <p:nvPr/>
        </p:nvSpPr>
        <p:spPr bwMode="auto">
          <a:xfrm>
            <a:off x="4837114" y="6596065"/>
            <a:ext cx="2304264" cy="261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p>
            <a:pPr>
              <a:spcBef>
                <a:spcPct val="50000"/>
              </a:spcBef>
            </a:pPr>
            <a:r>
              <a:rPr lang="en-US" altLang="ja-JP" sz="1100" b="1"/>
              <a:t>Simulated output voltage waveform</a:t>
            </a:r>
            <a:endParaRPr lang="ja-JP" altLang="en-US" sz="1100" b="1"/>
          </a:p>
        </p:txBody>
      </p:sp>
      <p:sp>
        <p:nvSpPr>
          <p:cNvPr id="19512" name="正方形/長方形 17"/>
          <p:cNvSpPr>
            <a:spLocks noChangeArrowheads="1"/>
          </p:cNvSpPr>
          <p:nvPr/>
        </p:nvSpPr>
        <p:spPr bwMode="auto">
          <a:xfrm>
            <a:off x="1233489" y="6307139"/>
            <a:ext cx="2074290"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p>
            <a:pPr>
              <a:spcBef>
                <a:spcPct val="50000"/>
              </a:spcBef>
            </a:pPr>
            <a:r>
              <a:rPr lang="en-US" altLang="ja-JP" sz="1600" b="1"/>
              <a:t>System Block Diagram</a:t>
            </a:r>
            <a:endParaRPr lang="ja-JP" altLang="en-US" sz="1600" b="1"/>
          </a:p>
        </p:txBody>
      </p:sp>
      <p:cxnSp>
        <p:nvCxnSpPr>
          <p:cNvPr id="85" name="直線コネクタ 84"/>
          <p:cNvCxnSpPr/>
          <p:nvPr/>
        </p:nvCxnSpPr>
        <p:spPr>
          <a:xfrm>
            <a:off x="3255965" y="5754700"/>
            <a:ext cx="228600" cy="1587"/>
          </a:xfrm>
          <a:prstGeom prst="line">
            <a:avLst/>
          </a:prstGeom>
          <a:ln>
            <a:solidFill>
              <a:srgbClr val="FF0000"/>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9514" name="正方形/長方形 95"/>
          <p:cNvSpPr>
            <a:spLocks noChangeArrowheads="1"/>
          </p:cNvSpPr>
          <p:nvPr/>
        </p:nvSpPr>
        <p:spPr bwMode="auto">
          <a:xfrm>
            <a:off x="3482976" y="5537213"/>
            <a:ext cx="8667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spAutoFit/>
          </a:bodyPr>
          <a:lstStyle/>
          <a:p>
            <a:r>
              <a:rPr lang="en-US" altLang="ja-JP" sz="1200">
                <a:solidFill>
                  <a:srgbClr val="FF0000"/>
                </a:solidFill>
              </a:rPr>
              <a:t>-2.0 kV</a:t>
            </a:r>
          </a:p>
          <a:p>
            <a:r>
              <a:rPr lang="en-US" altLang="ja-JP" sz="1200">
                <a:solidFill>
                  <a:srgbClr val="FF0000"/>
                </a:solidFill>
              </a:rPr>
              <a:t>DC</a:t>
            </a:r>
            <a:endParaRPr lang="ja-JP" altLang="en-US" sz="1200"/>
          </a:p>
        </p:txBody>
      </p:sp>
      <p:pic>
        <p:nvPicPr>
          <p:cNvPr id="82" name="図 11" descr="２.tiff"/>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62208" y="2625777"/>
            <a:ext cx="1201171" cy="82690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6" name="図 20" descr="2.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1758" y="2338087"/>
            <a:ext cx="1707615" cy="12782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150063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t>Some important comments</a:t>
            </a:r>
            <a:br>
              <a:rPr lang="en-US" altLang="ja-JP" b="1" dirty="0" smtClean="0"/>
            </a:br>
            <a:r>
              <a:rPr lang="en-US" altLang="ja-JP" sz="4000" dirty="0" smtClean="0"/>
              <a:t>given by C. </a:t>
            </a:r>
            <a:r>
              <a:rPr lang="en-US" altLang="ja-JP" sz="4000" dirty="0" err="1" smtClean="0"/>
              <a:t>Pagani</a:t>
            </a:r>
            <a:endParaRPr kumimoji="1" lang="ja-JP" altLang="en-US" sz="4000" dirty="0"/>
          </a:p>
        </p:txBody>
      </p:sp>
      <p:sp>
        <p:nvSpPr>
          <p:cNvPr id="3" name="コンテンツ プレースホルダー 2"/>
          <p:cNvSpPr>
            <a:spLocks noGrp="1"/>
          </p:cNvSpPr>
          <p:nvPr>
            <p:ph idx="1"/>
          </p:nvPr>
        </p:nvSpPr>
        <p:spPr/>
        <p:txBody>
          <a:bodyPr/>
          <a:lstStyle/>
          <a:p>
            <a:r>
              <a:rPr kumimoji="1" lang="en-US" altLang="ja-JP" dirty="0" smtClean="0"/>
              <a:t>It is important to refer the EXFEL experiences</a:t>
            </a:r>
          </a:p>
          <a:p>
            <a:pPr lvl="1"/>
            <a:r>
              <a:rPr lang="en-US" altLang="ja-JP" dirty="0" smtClean="0"/>
              <a:t>Some discussion: </a:t>
            </a:r>
          </a:p>
          <a:p>
            <a:pPr lvl="2"/>
            <a:r>
              <a:rPr lang="en-US" altLang="ja-JP" dirty="0" smtClean="0"/>
              <a:t>the coupler w/ single window would result in the cost saving, but it will cause whole system engineering inevitably required, and it is not the time to seek for. </a:t>
            </a:r>
            <a:endParaRPr kumimoji="1" lang="en-US" altLang="ja-JP" dirty="0" smtClean="0"/>
          </a:p>
          <a:p>
            <a:endParaRPr lang="en-US" altLang="ja-JP" dirty="0" smtClean="0"/>
          </a:p>
          <a:p>
            <a:r>
              <a:rPr lang="en-US" altLang="ja-JP" dirty="0" smtClean="0"/>
              <a:t>It is the time for industrialization effort and for seeking the cost-effective production, based on the EXFEL production experience</a:t>
            </a:r>
          </a:p>
          <a:p>
            <a:pPr lvl="1"/>
            <a:endParaRPr kumimoji="1" lang="ja-JP" altLang="en-US" dirty="0"/>
          </a:p>
        </p:txBody>
      </p:sp>
      <p:sp>
        <p:nvSpPr>
          <p:cNvPr id="4" name="スライド番号プレースホルダー 3"/>
          <p:cNvSpPr>
            <a:spLocks noGrp="1"/>
          </p:cNvSpPr>
          <p:nvPr>
            <p:ph type="sldNum" sz="quarter" idx="12"/>
          </p:nvPr>
        </p:nvSpPr>
        <p:spPr/>
        <p:txBody>
          <a:bodyPr/>
          <a:lstStyle/>
          <a:p>
            <a:fld id="{E2C37336-9AF4-6B4E-8517-1B0900069C53}" type="slidenum">
              <a:rPr lang="ja-JP" altLang="en-US" smtClean="0"/>
              <a:pPr/>
              <a:t>6</a:t>
            </a:fld>
            <a:endParaRPr lang="ja-JP" altLang="en-US"/>
          </a:p>
        </p:txBody>
      </p:sp>
    </p:spTree>
    <p:extLst>
      <p:ext uri="{BB962C8B-B14F-4D97-AF65-F5344CB8AC3E}">
        <p14:creationId xmlns:p14="http://schemas.microsoft.com/office/powerpoint/2010/main" val="14380266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82558" y="1063625"/>
            <a:ext cx="1338588" cy="21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800" b="1" i="1">
                <a:solidFill>
                  <a:srgbClr val="0000FF"/>
                </a:solidFill>
              </a:rPr>
              <a:t>Accelerator Laboratory</a:t>
            </a:r>
            <a:endParaRPr lang="en-US" altLang="ja-JP" sz="1800" b="1" i="1">
              <a:solidFill>
                <a:srgbClr val="0000FF"/>
              </a:solidFill>
            </a:endParaRPr>
          </a:p>
        </p:txBody>
      </p:sp>
      <p:pic>
        <p:nvPicPr>
          <p:cNvPr id="3277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5100" y="463563"/>
            <a:ext cx="99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Rectangle 4"/>
          <p:cNvSpPr>
            <a:spLocks noChangeArrowheads="1"/>
          </p:cNvSpPr>
          <p:nvPr/>
        </p:nvSpPr>
        <p:spPr bwMode="auto">
          <a:xfrm>
            <a:off x="3624267" y="463563"/>
            <a:ext cx="2571872"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p>
            <a:r>
              <a:rPr lang="en-US" altLang="ja-JP" sz="3600" b="1">
                <a:solidFill>
                  <a:srgbClr val="0000FF"/>
                </a:solidFill>
              </a:rPr>
              <a:t>Future Plans</a:t>
            </a:r>
          </a:p>
        </p:txBody>
      </p:sp>
      <p:sp>
        <p:nvSpPr>
          <p:cNvPr id="32773" name="テキスト ボックス 11"/>
          <p:cNvSpPr txBox="1">
            <a:spLocks noChangeArrowheads="1"/>
          </p:cNvSpPr>
          <p:nvPr/>
        </p:nvSpPr>
        <p:spPr bwMode="auto">
          <a:xfrm>
            <a:off x="571500" y="1955800"/>
            <a:ext cx="9080500" cy="440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2000" b="1">
                <a:solidFill>
                  <a:srgbClr val="000000"/>
                </a:solidFill>
              </a:rPr>
              <a:t>2016(this fiscal year)</a:t>
            </a:r>
          </a:p>
          <a:p>
            <a:pPr>
              <a:buFont typeface="Arial" charset="0"/>
              <a:buChar char="•"/>
            </a:pPr>
            <a:r>
              <a:rPr lang="en-US" altLang="ja-JP" sz="2000"/>
              <a:t>To check the modulator system at a charging voltage of 1.3kV,  the high power tests at 80kV, 45A, 1.7ms, 5Hz with a klystron load will be performed. </a:t>
            </a:r>
          </a:p>
          <a:p>
            <a:endParaRPr lang="en-US" altLang="ja-JP" sz="2000"/>
          </a:p>
          <a:p>
            <a:r>
              <a:rPr lang="en-US" altLang="ja-JP" sz="2000" b="1"/>
              <a:t>2017</a:t>
            </a:r>
          </a:p>
          <a:p>
            <a:pPr>
              <a:buFont typeface="Arial" charset="0"/>
              <a:buChar char="•"/>
            </a:pPr>
            <a:r>
              <a:rPr lang="en-US" altLang="ja-JP" sz="2000"/>
              <a:t>New unit using 3.3 kV devices will be tested at a charging voltage of 2 kV.</a:t>
            </a:r>
          </a:p>
          <a:p>
            <a:pPr>
              <a:buFont typeface="Arial" charset="0"/>
              <a:buChar char="•"/>
            </a:pPr>
            <a:r>
              <a:rPr lang="en-US" altLang="ja-JP" sz="2000"/>
              <a:t>After confirming the performance of new unit, all units will be improved.  </a:t>
            </a:r>
          </a:p>
          <a:p>
            <a:endParaRPr lang="en-US" altLang="ja-JP" sz="2000"/>
          </a:p>
          <a:p>
            <a:r>
              <a:rPr lang="en-GB" altLang="ja-JP" sz="2000" b="1"/>
              <a:t>2018</a:t>
            </a:r>
            <a:r>
              <a:rPr lang="en-GB" altLang="ja-JP" sz="2000"/>
              <a:t> </a:t>
            </a:r>
          </a:p>
          <a:p>
            <a:pPr>
              <a:buFont typeface="Arial" charset="0"/>
              <a:buChar char="•"/>
            </a:pPr>
            <a:r>
              <a:rPr lang="en-GB" altLang="ja-JP" sz="2000"/>
              <a:t> </a:t>
            </a:r>
            <a:r>
              <a:rPr lang="en-US" altLang="ja-JP" sz="2000">
                <a:solidFill>
                  <a:srgbClr val="000000"/>
                </a:solidFill>
              </a:rPr>
              <a:t>Now, quarter of the modulator full charging power(5 charging power supplies, 50kW) is available.  The remaining 15 charging power supplies will be added to complete the </a:t>
            </a:r>
            <a:r>
              <a:rPr lang="en-US" altLang="ja-JP" sz="2000"/>
              <a:t>charging system.</a:t>
            </a:r>
          </a:p>
          <a:p>
            <a:pPr>
              <a:buFont typeface="Arial" charset="0"/>
              <a:buChar char="•"/>
            </a:pPr>
            <a:r>
              <a:rPr lang="en-US" altLang="ja-JP" sz="2000"/>
              <a:t>Full power tests with a 10MW MBK klystron will be performed. </a:t>
            </a:r>
          </a:p>
          <a:p>
            <a:pPr>
              <a:buFont typeface="Arial" charset="0"/>
              <a:buChar char="•"/>
            </a:pPr>
            <a:endParaRPr lang="en-US" altLang="ja-JP" sz="2000"/>
          </a:p>
        </p:txBody>
      </p:sp>
      <p:sp>
        <p:nvSpPr>
          <p:cNvPr id="6" name="スライド番号プレースホルダ 5"/>
          <p:cNvSpPr>
            <a:spLocks noGrp="1"/>
          </p:cNvSpPr>
          <p:nvPr>
            <p:ph type="sldNum" sz="quarter" idx="12"/>
          </p:nvPr>
        </p:nvSpPr>
        <p:spPr/>
        <p:txBody>
          <a:bodyPr/>
          <a:lstStyle>
            <a:lvl1pPr>
              <a:defRPr kumimoji="1" sz="2400">
                <a:solidFill>
                  <a:schemeClr val="tx1"/>
                </a:solidFill>
                <a:latin typeface="Arial" charset="0"/>
                <a:ea typeface="ＭＳ Ｐゴシック" charset="0"/>
                <a:cs typeface="ＭＳ Ｐゴシック" charset="0"/>
              </a:defRPr>
            </a:lvl1pPr>
            <a:lvl2pPr marL="37928501" indent="-37471339">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161" fontAlgn="base">
              <a:spcBef>
                <a:spcPct val="0"/>
              </a:spcBef>
              <a:spcAft>
                <a:spcPct val="0"/>
              </a:spcAft>
              <a:defRPr kumimoji="1" sz="2400">
                <a:solidFill>
                  <a:schemeClr val="tx1"/>
                </a:solidFill>
                <a:latin typeface="Arial" charset="0"/>
                <a:ea typeface="ＭＳ Ｐゴシック" charset="0"/>
              </a:defRPr>
            </a:lvl6pPr>
            <a:lvl7pPr marL="914322" fontAlgn="base">
              <a:spcBef>
                <a:spcPct val="0"/>
              </a:spcBef>
              <a:spcAft>
                <a:spcPct val="0"/>
              </a:spcAft>
              <a:defRPr kumimoji="1" sz="2400">
                <a:solidFill>
                  <a:schemeClr val="tx1"/>
                </a:solidFill>
                <a:latin typeface="Arial" charset="0"/>
                <a:ea typeface="ＭＳ Ｐゴシック" charset="0"/>
              </a:defRPr>
            </a:lvl7pPr>
            <a:lvl8pPr marL="1371483" fontAlgn="base">
              <a:spcBef>
                <a:spcPct val="0"/>
              </a:spcBef>
              <a:spcAft>
                <a:spcPct val="0"/>
              </a:spcAft>
              <a:defRPr kumimoji="1" sz="2400">
                <a:solidFill>
                  <a:schemeClr val="tx1"/>
                </a:solidFill>
                <a:latin typeface="Arial" charset="0"/>
                <a:ea typeface="ＭＳ Ｐゴシック" charset="0"/>
              </a:defRPr>
            </a:lvl8pPr>
            <a:lvl9pPr marL="1828645" fontAlgn="base">
              <a:spcBef>
                <a:spcPct val="0"/>
              </a:spcBef>
              <a:spcAft>
                <a:spcPct val="0"/>
              </a:spcAft>
              <a:defRPr kumimoji="1" sz="2400">
                <a:solidFill>
                  <a:schemeClr val="tx1"/>
                </a:solidFill>
                <a:latin typeface="Arial" charset="0"/>
                <a:ea typeface="ＭＳ Ｐゴシック" charset="0"/>
              </a:defRPr>
            </a:lvl9pPr>
          </a:lstStyle>
          <a:p>
            <a:fld id="{F791C2D4-5EA1-794F-AE14-BEECFF47271A}" type="slidenum">
              <a:rPr lang="ja-JP" altLang="en-US" sz="1200">
                <a:solidFill>
                  <a:srgbClr val="898989"/>
                </a:solidFill>
                <a:latin typeface="Calibri" charset="0"/>
              </a:rPr>
              <a:pPr/>
              <a:t>60</a:t>
            </a:fld>
            <a:endParaRPr lang="ja-JP" altLang="en-US" sz="1200">
              <a:solidFill>
                <a:srgbClr val="898989"/>
              </a:solidFill>
              <a:latin typeface="Calibri" charset="0"/>
            </a:endParaRPr>
          </a:p>
        </p:txBody>
      </p:sp>
    </p:spTree>
    <p:extLst>
      <p:ext uri="{BB962C8B-B14F-4D97-AF65-F5344CB8AC3E}">
        <p14:creationId xmlns:p14="http://schemas.microsoft.com/office/powerpoint/2010/main" val="353330829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Appendix</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Digested summary </a:t>
            </a:r>
            <a:r>
              <a:rPr lang="en-US" altLang="ja-JP" dirty="0" smtClean="0"/>
              <a:t>(</a:t>
            </a:r>
            <a:r>
              <a:rPr lang="en-US" altLang="ja-JP" smtClean="0"/>
              <a:t>by AY) of </a:t>
            </a:r>
            <a:r>
              <a:rPr lang="en-US" altLang="ja-JP" dirty="0" smtClean="0"/>
              <a:t>each presentation</a:t>
            </a:r>
            <a:endParaRPr kumimoji="1" lang="ja-JP" altLang="en-US" dirty="0"/>
          </a:p>
        </p:txBody>
      </p:sp>
    </p:spTree>
    <p:extLst>
      <p:ext uri="{BB962C8B-B14F-4D97-AF65-F5344CB8AC3E}">
        <p14:creationId xmlns:p14="http://schemas.microsoft.com/office/powerpoint/2010/main" val="778010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70418" y="5045780"/>
            <a:ext cx="9207500" cy="1390219"/>
          </a:xfrm>
        </p:spPr>
        <p:txBody>
          <a:bodyPr/>
          <a:lstStyle/>
          <a:p>
            <a:r>
              <a:rPr lang="en-US" dirty="0" err="1" smtClean="0"/>
              <a:t>N.Solyak</a:t>
            </a:r>
            <a:r>
              <a:rPr lang="en-US" dirty="0" smtClean="0"/>
              <a:t>, </a:t>
            </a:r>
            <a:r>
              <a:rPr lang="en-US" dirty="0" err="1" smtClean="0"/>
              <a:t>A.Grassellino</a:t>
            </a:r>
            <a:r>
              <a:rPr lang="en-US" dirty="0" smtClean="0"/>
              <a:t>, </a:t>
            </a:r>
            <a:r>
              <a:rPr lang="en-US" dirty="0" err="1" smtClean="0"/>
              <a:t>S.Belomestnykh</a:t>
            </a:r>
            <a:r>
              <a:rPr lang="en-US" dirty="0" smtClean="0"/>
              <a:t> (from FNAL team)</a:t>
            </a:r>
          </a:p>
          <a:p>
            <a:r>
              <a:rPr lang="en-US" dirty="0" smtClean="0"/>
              <a:t>Dec</a:t>
            </a:r>
            <a:r>
              <a:rPr lang="en-US" dirty="0"/>
              <a:t>. 2016</a:t>
            </a:r>
          </a:p>
          <a:p>
            <a:r>
              <a:rPr lang="en-US" dirty="0" smtClean="0"/>
              <a:t>LCWS’16, Morioka, Japan. </a:t>
            </a:r>
            <a:endParaRPr lang="en-US" dirty="0"/>
          </a:p>
        </p:txBody>
      </p:sp>
      <p:sp>
        <p:nvSpPr>
          <p:cNvPr id="3" name="Text Placeholder 2"/>
          <p:cNvSpPr>
            <a:spLocks noGrp="1"/>
          </p:cNvSpPr>
          <p:nvPr>
            <p:ph type="body" sz="quarter" idx="11"/>
          </p:nvPr>
        </p:nvSpPr>
        <p:spPr/>
        <p:txBody>
          <a:bodyPr>
            <a:noAutofit/>
          </a:bodyPr>
          <a:lstStyle/>
          <a:p>
            <a:r>
              <a:rPr lang="en-US" dirty="0" smtClean="0"/>
              <a:t>R&amp;D on ILC cost reduction</a:t>
            </a:r>
            <a:endParaRPr lang="en-US" dirty="0"/>
          </a:p>
        </p:txBody>
      </p:sp>
    </p:spTree>
    <p:extLst>
      <p:ext uri="{BB962C8B-B14F-4D97-AF65-F5344CB8AC3E}">
        <p14:creationId xmlns:p14="http://schemas.microsoft.com/office/powerpoint/2010/main" val="27791580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163538" y="869327"/>
            <a:ext cx="5780077" cy="4572001"/>
          </a:xfrm>
          <a:prstGeom prst="rect">
            <a:avLst/>
          </a:prstGeom>
        </p:spPr>
      </p:pic>
      <p:sp>
        <p:nvSpPr>
          <p:cNvPr id="6" name="Content Placeholder 5"/>
          <p:cNvSpPr>
            <a:spLocks noGrp="1"/>
          </p:cNvSpPr>
          <p:nvPr>
            <p:ph idx="1"/>
          </p:nvPr>
        </p:nvSpPr>
        <p:spPr>
          <a:xfrm>
            <a:off x="5690200" y="1242619"/>
            <a:ext cx="4215808" cy="4500761"/>
          </a:xfrm>
        </p:spPr>
        <p:txBody>
          <a:bodyPr/>
          <a:lstStyle/>
          <a:p>
            <a:pPr marL="169703" indent="-169703">
              <a:buFont typeface="Arial"/>
              <a:buChar char="•"/>
            </a:pPr>
            <a:r>
              <a:rPr lang="en-US" sz="1600" b="1" dirty="0">
                <a:solidFill>
                  <a:srgbClr val="000000"/>
                </a:solidFill>
                <a:latin typeface="+mn-lt"/>
              </a:rPr>
              <a:t>FNAL recently demonstrated (on single-cell cavities) a new treatment, which utilizes “nitrogen infusion”-120C bake.</a:t>
            </a:r>
          </a:p>
          <a:p>
            <a:pPr marL="169703" indent="-169703">
              <a:buFont typeface="Arial"/>
              <a:buChar char="•"/>
            </a:pPr>
            <a:r>
              <a:rPr lang="en-US" sz="1600" b="1" dirty="0">
                <a:solidFill>
                  <a:srgbClr val="000000"/>
                </a:solidFill>
                <a:latin typeface="+mn-lt"/>
              </a:rPr>
              <a:t> Achieved so far: </a:t>
            </a:r>
          </a:p>
          <a:p>
            <a:pPr marL="509110" lvl="2" indent="0">
              <a:buNone/>
            </a:pPr>
            <a:r>
              <a:rPr lang="en-US" sz="1600" dirty="0"/>
              <a:t>45.6 MV/m </a:t>
            </a:r>
            <a:r>
              <a:rPr lang="en-US" sz="1600" dirty="0">
                <a:sym typeface="Wingdings"/>
              </a:rPr>
              <a:t> 194 </a:t>
            </a:r>
            <a:r>
              <a:rPr lang="en-US" sz="1600" dirty="0" err="1">
                <a:sym typeface="Wingdings"/>
              </a:rPr>
              <a:t>mT</a:t>
            </a:r>
            <a:r>
              <a:rPr lang="en-US" sz="1600" dirty="0">
                <a:sym typeface="Wingdings"/>
              </a:rPr>
              <a:t> (10-30%)</a:t>
            </a:r>
          </a:p>
          <a:p>
            <a:pPr marL="509110" lvl="2" indent="0">
              <a:buNone/>
            </a:pPr>
            <a:r>
              <a:rPr lang="en-US" sz="1600" dirty="0">
                <a:sym typeface="Wingdings"/>
              </a:rPr>
              <a:t>with Q ~ 2∙10</a:t>
            </a:r>
            <a:r>
              <a:rPr lang="en-US" sz="1600" baseline="30000" dirty="0">
                <a:sym typeface="Wingdings"/>
              </a:rPr>
              <a:t>10   </a:t>
            </a:r>
            <a:r>
              <a:rPr lang="en-US" sz="1600" dirty="0">
                <a:sym typeface="Wingdings"/>
              </a:rPr>
              <a:t>!  (x2)</a:t>
            </a:r>
            <a:endParaRPr lang="en-US" sz="1800" dirty="0">
              <a:sym typeface="Wingdings"/>
            </a:endParaRPr>
          </a:p>
          <a:p>
            <a:pPr marL="169703" indent="-169703">
              <a:buFont typeface="Arial"/>
              <a:buChar char="•"/>
            </a:pPr>
            <a:r>
              <a:rPr lang="en-US" sz="1800" b="1" dirty="0">
                <a:solidFill>
                  <a:srgbClr val="000000"/>
                </a:solidFill>
                <a:latin typeface="+mn-lt"/>
                <a:sym typeface="Wingdings"/>
              </a:rPr>
              <a:t>Systematic effect observed on several cavities.</a:t>
            </a:r>
            <a:endParaRPr lang="en-US" sz="1800" b="1" dirty="0">
              <a:solidFill>
                <a:srgbClr val="000000"/>
              </a:solidFill>
              <a:latin typeface="+mn-lt"/>
            </a:endParaRPr>
          </a:p>
          <a:p>
            <a:pPr marL="169703" indent="-169703">
              <a:buFont typeface="Arial"/>
              <a:buChar char="•"/>
            </a:pPr>
            <a:r>
              <a:rPr lang="en-US" sz="1800" b="1" dirty="0">
                <a:solidFill>
                  <a:srgbClr val="000000"/>
                </a:solidFill>
                <a:latin typeface="+mn-lt"/>
              </a:rPr>
              <a:t>R&amp;D to focus on :</a:t>
            </a:r>
          </a:p>
          <a:p>
            <a:pPr marL="626478" lvl="1" indent="-223628">
              <a:buAutoNum type="alphaLcParenR"/>
            </a:pPr>
            <a:r>
              <a:rPr lang="en-US" sz="1600" i="1" dirty="0">
                <a:latin typeface="+mn-lt"/>
              </a:rPr>
              <a:t>Optimize the recipe;</a:t>
            </a:r>
          </a:p>
          <a:p>
            <a:pPr marL="626478" lvl="1" indent="-223628">
              <a:buAutoNum type="alphaLcParenR"/>
            </a:pPr>
            <a:r>
              <a:rPr lang="en-US" sz="1600" i="1" dirty="0">
                <a:latin typeface="+mn-lt"/>
              </a:rPr>
              <a:t>Implement and demonstrate improvement with statistics on nine cells cavities; </a:t>
            </a:r>
          </a:p>
          <a:p>
            <a:pPr marL="626478" lvl="1" indent="-223628">
              <a:buAutoNum type="alphaLcParenR"/>
            </a:pPr>
            <a:r>
              <a:rPr lang="en-US" sz="1600" i="1" dirty="0">
                <a:latin typeface="+mn-lt"/>
              </a:rPr>
              <a:t>Demonstrate preservation of performance in </a:t>
            </a:r>
            <a:r>
              <a:rPr lang="en-US" sz="1600" i="1" dirty="0" err="1">
                <a:latin typeface="+mn-lt"/>
              </a:rPr>
              <a:t>cryomodule</a:t>
            </a:r>
            <a:r>
              <a:rPr lang="en-US" sz="1600" i="1" dirty="0">
                <a:latin typeface="+mn-lt"/>
              </a:rPr>
              <a:t>;</a:t>
            </a:r>
          </a:p>
          <a:p>
            <a:pPr marL="626478" lvl="1" indent="-223628">
              <a:buAutoNum type="alphaLcParenR"/>
            </a:pPr>
            <a:r>
              <a:rPr lang="en-US" sz="1600" i="1" dirty="0">
                <a:latin typeface="+mn-lt"/>
              </a:rPr>
              <a:t>Transfer technology to industry</a:t>
            </a:r>
            <a:r>
              <a:rPr lang="en-US" sz="1600" dirty="0"/>
              <a:t>.</a:t>
            </a:r>
          </a:p>
        </p:txBody>
      </p:sp>
      <p:sp>
        <p:nvSpPr>
          <p:cNvPr id="7" name="Title 6"/>
          <p:cNvSpPr>
            <a:spLocks noGrp="1"/>
          </p:cNvSpPr>
          <p:nvPr>
            <p:ph type="title"/>
          </p:nvPr>
        </p:nvSpPr>
        <p:spPr>
          <a:xfrm>
            <a:off x="798311" y="291020"/>
            <a:ext cx="8252733" cy="688285"/>
          </a:xfrm>
        </p:spPr>
        <p:txBody>
          <a:bodyPr/>
          <a:lstStyle/>
          <a:p>
            <a:r>
              <a:rPr lang="en-US" sz="2300" dirty="0"/>
              <a:t>Recent progress in high gradient/ high Q at FNAL:</a:t>
            </a:r>
            <a:br>
              <a:rPr lang="en-US" sz="2300" dirty="0"/>
            </a:br>
            <a:r>
              <a:rPr lang="en-US" sz="2300" dirty="0"/>
              <a:t>“standard” vs “N infused” cavity surface treatment</a:t>
            </a:r>
          </a:p>
        </p:txBody>
      </p:sp>
      <p:sp>
        <p:nvSpPr>
          <p:cNvPr id="3" name="Date Placeholder 2"/>
          <p:cNvSpPr>
            <a:spLocks noGrp="1"/>
          </p:cNvSpPr>
          <p:nvPr>
            <p:ph type="dt" sz="half" idx="2"/>
          </p:nvPr>
        </p:nvSpPr>
        <p:spPr/>
        <p:txBody>
          <a:bodyPr/>
          <a:lstStyle/>
          <a:p>
            <a:pPr>
              <a:defRPr/>
            </a:pPr>
            <a:r>
              <a:rPr lang="en-US"/>
              <a:t>LCWS'16</a:t>
            </a:r>
            <a:endParaRPr lang="en-US" dirty="0"/>
          </a:p>
        </p:txBody>
      </p:sp>
      <p:sp>
        <p:nvSpPr>
          <p:cNvPr id="4" name="Footer Placeholder 3"/>
          <p:cNvSpPr>
            <a:spLocks noGrp="1"/>
          </p:cNvSpPr>
          <p:nvPr>
            <p:ph type="ftr" sz="quarter" idx="3"/>
          </p:nvPr>
        </p:nvSpPr>
        <p:spPr/>
        <p:txBody>
          <a:bodyPr/>
          <a:lstStyle/>
          <a:p>
            <a:pPr>
              <a:defRPr/>
            </a:pPr>
            <a:r>
              <a:rPr lang="en-US" smtClean="0"/>
              <a:t>N. Solyak | R&amp;D on ILC cost reduction</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a:pPr>
                <a:defRPr/>
              </a:pPr>
              <a:t>9</a:t>
            </a:fld>
            <a:endParaRPr lang="en-US" dirty="0"/>
          </a:p>
        </p:txBody>
      </p:sp>
      <p:sp>
        <p:nvSpPr>
          <p:cNvPr id="12" name="Text Placeholder 2"/>
          <p:cNvSpPr txBox="1">
            <a:spLocks/>
          </p:cNvSpPr>
          <p:nvPr/>
        </p:nvSpPr>
        <p:spPr>
          <a:xfrm>
            <a:off x="1164141" y="2679427"/>
            <a:ext cx="2912233" cy="687676"/>
          </a:xfrm>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1200" kern="1200" smtClean="0">
                <a:solidFill>
                  <a:srgbClr val="004C97"/>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r>
              <a:rPr kumimoji="0" lang="en-US" b="1" dirty="0"/>
              <a:t>Increase in Q by x2</a:t>
            </a:r>
          </a:p>
          <a:p>
            <a:r>
              <a:rPr kumimoji="0" lang="en-US" b="1" dirty="0"/>
              <a:t>Increase in gradient ~15%</a:t>
            </a:r>
          </a:p>
        </p:txBody>
      </p:sp>
      <p:sp>
        <p:nvSpPr>
          <p:cNvPr id="2" name="Rectangle 1"/>
          <p:cNvSpPr/>
          <p:nvPr/>
        </p:nvSpPr>
        <p:spPr>
          <a:xfrm>
            <a:off x="689637" y="5441174"/>
            <a:ext cx="4898534" cy="750971"/>
          </a:xfrm>
          <a:prstGeom prst="rect">
            <a:avLst/>
          </a:prstGeom>
        </p:spPr>
        <p:txBody>
          <a:bodyPr wrap="square" lIns="91353" tIns="45676" rIns="91353" bIns="45676">
            <a:spAutoFit/>
          </a:bodyPr>
          <a:lstStyle/>
          <a:p>
            <a:pPr algn="just" fontAlgn="base">
              <a:lnSpc>
                <a:spcPts val="1700"/>
              </a:lnSpc>
            </a:pPr>
            <a:r>
              <a:rPr kumimoji="0" lang="en-US" sz="1600" kern="100" dirty="0">
                <a:solidFill>
                  <a:srgbClr val="003087"/>
                </a:solidFill>
                <a:latin typeface="Calibri"/>
                <a:ea typeface="MS Mincho" panose="02020609040205080304" pitchFamily="49" charset="-128"/>
                <a:cs typeface="Times New Roman" panose="02020603050405020304" pitchFamily="18" charset="0"/>
              </a:rPr>
              <a:t>Comparison of the same cavity performance after the standard ILC treatment (red circles) and the new nitrogen infusion treatment (black squares).</a:t>
            </a:r>
          </a:p>
        </p:txBody>
      </p:sp>
    </p:spTree>
    <p:extLst>
      <p:ext uri="{BB962C8B-B14F-4D97-AF65-F5344CB8AC3E}">
        <p14:creationId xmlns:p14="http://schemas.microsoft.com/office/powerpoint/2010/main" val="74681154"/>
      </p:ext>
    </p:extLst>
  </p:cSld>
  <p:clrMapOvr>
    <a:masterClrMapping/>
  </p:clrMapOvr>
  <p:timing>
    <p:tnLst>
      <p:par>
        <p:cTn xmlns:p14="http://schemas.microsoft.com/office/powerpoint/2010/main" id="1" dur="indefinite" restart="never" nodeType="tmRoot"/>
      </p:par>
    </p:tnLst>
  </p:timing>
</p:sld>
</file>

<file path=ppt/theme/_rels/theme18.xml.rels><?xml version="1.0" encoding="UTF-8" standalone="yes"?>
<Relationships xmlns="http://schemas.openxmlformats.org/package/2006/relationships"><Relationship Id="rId1" Type="http://schemas.openxmlformats.org/officeDocument/2006/relationships/image" Target="../media/image21.jpeg"/></Relationships>
</file>

<file path=ppt/theme/_rels/theme24.xml.rels><?xml version="1.0" encoding="UTF-8" standalone="yes"?>
<Relationships xmlns="http://schemas.openxmlformats.org/package/2006/relationships"><Relationship Id="rId1" Type="http://schemas.openxmlformats.org/officeDocument/2006/relationships/image" Target="../media/image33.jpeg"/></Relationships>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3_fjoh-acmcp">
  <a:themeElements>
    <a:clrScheme name="fjoh-acmc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fjoh-acmc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6666FF"/>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it-IT" sz="1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6666FF"/>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it-IT" sz="1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fjoh-acmc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fjoh-acmc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fjoh-acmc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fjoh-acmc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fjoh-acmc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fjoh-acmc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fjoh-acmc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Default - Titre seul">
  <a:themeElements>
    <a:clrScheme name="">
      <a:dk1>
        <a:srgbClr val="5F5F5F"/>
      </a:dk1>
      <a:lt1>
        <a:srgbClr val="FFFFFF"/>
      </a:lt1>
      <a:dk2>
        <a:srgbClr val="000000"/>
      </a:dk2>
      <a:lt2>
        <a:srgbClr val="808080"/>
      </a:lt2>
      <a:accent1>
        <a:srgbClr val="BBE0E3"/>
      </a:accent1>
      <a:accent2>
        <a:srgbClr val="333399"/>
      </a:accent2>
      <a:accent3>
        <a:srgbClr val="FFFFFF"/>
      </a:accent3>
      <a:accent4>
        <a:srgbClr val="505050"/>
      </a:accent4>
      <a:accent5>
        <a:srgbClr val="DAEDEF"/>
      </a:accent5>
      <a:accent6>
        <a:srgbClr val="2D2D8A"/>
      </a:accent6>
      <a:hlink>
        <a:srgbClr val="009999"/>
      </a:hlink>
      <a:folHlink>
        <a:srgbClr val="99CC00"/>
      </a:folHlink>
    </a:clrScheme>
    <a:fontScheme name="Default - Titre seul">
      <a:majorFont>
        <a:latin typeface="Arial"/>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Titre seu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_Default - Titre seul">
  <a:themeElements>
    <a:clrScheme name="">
      <a:dk1>
        <a:srgbClr val="5F5F5F"/>
      </a:dk1>
      <a:lt1>
        <a:srgbClr val="FFFFFF"/>
      </a:lt1>
      <a:dk2>
        <a:srgbClr val="000000"/>
      </a:dk2>
      <a:lt2>
        <a:srgbClr val="808080"/>
      </a:lt2>
      <a:accent1>
        <a:srgbClr val="BBE0E3"/>
      </a:accent1>
      <a:accent2>
        <a:srgbClr val="333399"/>
      </a:accent2>
      <a:accent3>
        <a:srgbClr val="FFFFFF"/>
      </a:accent3>
      <a:accent4>
        <a:srgbClr val="505050"/>
      </a:accent4>
      <a:accent5>
        <a:srgbClr val="DAEDEF"/>
      </a:accent5>
      <a:accent6>
        <a:srgbClr val="2D2D8A"/>
      </a:accent6>
      <a:hlink>
        <a:srgbClr val="009999"/>
      </a:hlink>
      <a:folHlink>
        <a:srgbClr val="99CC00"/>
      </a:folHlink>
    </a:clrScheme>
    <a:fontScheme name="Default - Titre seul">
      <a:majorFont>
        <a:latin typeface="Arial"/>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Titre seu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DESY European XFEL">
  <a:themeElements>
    <a:clrScheme name="DESY European XFEL 1">
      <a:dk1>
        <a:srgbClr val="261748"/>
      </a:dk1>
      <a:lt1>
        <a:srgbClr val="FFFFFF"/>
      </a:lt1>
      <a:dk2>
        <a:srgbClr val="000000"/>
      </a:dk2>
      <a:lt2>
        <a:srgbClr val="E0E0E0"/>
      </a:lt2>
      <a:accent1>
        <a:srgbClr val="261748"/>
      </a:accent1>
      <a:accent2>
        <a:srgbClr val="FD930A"/>
      </a:accent2>
      <a:accent3>
        <a:srgbClr val="FFFFFF"/>
      </a:accent3>
      <a:accent4>
        <a:srgbClr val="1F123C"/>
      </a:accent4>
      <a:accent5>
        <a:srgbClr val="ACABB1"/>
      </a:accent5>
      <a:accent6>
        <a:srgbClr val="E58508"/>
      </a:accent6>
      <a:hlink>
        <a:srgbClr val="261748"/>
      </a:hlink>
      <a:folHlink>
        <a:srgbClr val="FD930A"/>
      </a:folHlink>
    </a:clrScheme>
    <a:fontScheme name="DESY European XFEL">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folHlink"/>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rgbClr val="F8B323"/>
          </a:buClr>
          <a:buSzTx/>
          <a:buFont typeface="Wingdings" pitchFamily="2" charset="2"/>
          <a:buChar char="n"/>
          <a:tabLst/>
          <a:defRPr kumimoji="0" lang="de-DE" sz="900" b="0" i="0" u="none" strike="noStrike" cap="none" normalizeH="0" baseline="0" smtClean="0">
            <a:ln>
              <a:noFill/>
            </a:ln>
            <a:solidFill>
              <a:schemeClr val="tx1"/>
            </a:solidFill>
            <a:effectLst/>
            <a:latin typeface="Arial" charset="0"/>
            <a:ea typeface="ＭＳ Ｐゴシック" pitchFamily="18" charset="-128"/>
          </a:defRPr>
        </a:defPPr>
      </a:lstStyle>
    </a:spDef>
    <a:lnDef>
      <a:spPr bwMode="auto">
        <a:xfrm>
          <a:off x="0" y="0"/>
          <a:ext cx="1" cy="1"/>
        </a:xfrm>
        <a:custGeom>
          <a:avLst/>
          <a:gdLst/>
          <a:ahLst/>
          <a:cxnLst/>
          <a:rect l="0" t="0" r="0" b="0"/>
          <a:pathLst/>
        </a:custGeom>
        <a:noFill/>
        <a:ln w="28575" cap="flat" cmpd="sng" algn="ctr">
          <a:solidFill>
            <a:schemeClr val="folHlink"/>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rgbClr val="F8B323"/>
          </a:buClr>
          <a:buSzTx/>
          <a:buFont typeface="Wingdings" pitchFamily="2" charset="2"/>
          <a:buChar char="n"/>
          <a:tabLst/>
          <a:defRPr kumimoji="0" lang="de-DE" sz="900" b="0" i="0" u="none" strike="noStrike" cap="none" normalizeH="0" baseline="0" smtClean="0">
            <a:ln>
              <a:noFill/>
            </a:ln>
            <a:solidFill>
              <a:schemeClr val="tx1"/>
            </a:solidFill>
            <a:effectLst/>
            <a:latin typeface="Arial" charset="0"/>
            <a:ea typeface="ＭＳ Ｐゴシック" pitchFamily="18" charset="-128"/>
          </a:defRPr>
        </a:defPPr>
      </a:lstStyle>
    </a:lnDef>
  </a:objectDefaults>
  <a:extraClrSchemeLst>
    <a:extraClrScheme>
      <a:clrScheme name="DESY European XFEL 1">
        <a:dk1>
          <a:srgbClr val="261748"/>
        </a:dk1>
        <a:lt1>
          <a:srgbClr val="FFFFFF"/>
        </a:lt1>
        <a:dk2>
          <a:srgbClr val="000000"/>
        </a:dk2>
        <a:lt2>
          <a:srgbClr val="E0E0E0"/>
        </a:lt2>
        <a:accent1>
          <a:srgbClr val="261748"/>
        </a:accent1>
        <a:accent2>
          <a:srgbClr val="FD930A"/>
        </a:accent2>
        <a:accent3>
          <a:srgbClr val="FFFFFF"/>
        </a:accent3>
        <a:accent4>
          <a:srgbClr val="1F123C"/>
        </a:accent4>
        <a:accent5>
          <a:srgbClr val="ACABB1"/>
        </a:accent5>
        <a:accent6>
          <a:srgbClr val="E58508"/>
        </a:accent6>
        <a:hlink>
          <a:srgbClr val="261748"/>
        </a:hlink>
        <a:folHlink>
          <a:srgbClr val="FD930A"/>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2_Default - Titre seul">
  <a:themeElements>
    <a:clrScheme name="">
      <a:dk1>
        <a:srgbClr val="5F5F5F"/>
      </a:dk1>
      <a:lt1>
        <a:srgbClr val="FFFFFF"/>
      </a:lt1>
      <a:dk2>
        <a:srgbClr val="000000"/>
      </a:dk2>
      <a:lt2>
        <a:srgbClr val="808080"/>
      </a:lt2>
      <a:accent1>
        <a:srgbClr val="BBE0E3"/>
      </a:accent1>
      <a:accent2>
        <a:srgbClr val="333399"/>
      </a:accent2>
      <a:accent3>
        <a:srgbClr val="FFFFFF"/>
      </a:accent3>
      <a:accent4>
        <a:srgbClr val="505050"/>
      </a:accent4>
      <a:accent5>
        <a:srgbClr val="DAEDEF"/>
      </a:accent5>
      <a:accent6>
        <a:srgbClr val="2D2D8A"/>
      </a:accent6>
      <a:hlink>
        <a:srgbClr val="009999"/>
      </a:hlink>
      <a:folHlink>
        <a:srgbClr val="99CC00"/>
      </a:folHlink>
    </a:clrScheme>
    <a:fontScheme name="Default - Titre seul">
      <a:majorFont>
        <a:latin typeface="Arial"/>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Titre seu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19.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ermilab_PPT_0908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0.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Draft_LLC_PowerPoint_template_0215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4.xml><?xml version="1.0" encoding="utf-8"?>
<a:theme xmlns:a="http://schemas.openxmlformats.org/drawingml/2006/main" name="エグゼクティブ">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5.xml><?xml version="1.0" encoding="utf-8"?>
<a:theme xmlns:a="http://schemas.openxmlformats.org/drawingml/2006/main" name="1_Draft_LLC_PowerPoint_template_0215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Fermilab_PPT_0908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Fermilab_PPT_0908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_JLabPowerpoint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JLabPowerpoint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PPT-Vorlage_en">
  <a:themeElements>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fontScheme name="2_DESY_Vortrag_3-1">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lnDef>
  </a:objectDefaults>
  <a:extraClrSchemeLst>
    <a:extraClrScheme>
      <a:clrScheme name="2_DESY_Vortrag_3-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SY_Vortrag_3-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SY_Vortrag_3-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SY_Vortrag_3-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SY_Vortrag_3-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SY_Vortrag_3-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SY_Vortrag_3-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SY_Vortrag_3-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SY_Vortrag_3-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SY_Vortrag_3-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SY_Vortrag_3-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SY_Vortrag_3-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ESY_Vortrag_3-1 13">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99CC00"/>
        </a:folHlink>
      </a:clrScheme>
      <a:clrMap bg1="lt1" tx1="dk1" bg2="lt2" tx2="dk2" accent1="accent1" accent2="accent2" accent3="accent3" accent4="accent4" accent5="accent5" accent6="accent6" hlink="hlink" folHlink="folHlink"/>
    </a:extraClrScheme>
    <a:extraClrScheme>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fjoh-acmcp">
  <a:themeElements>
    <a:clrScheme name="fjoh-acmc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fjoh-acmc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6666FF"/>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it-IT" sz="1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6666FF"/>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it-IT" sz="1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fjoh-acmc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fjoh-acmc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fjoh-acmc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fjoh-acmc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fjoh-acmc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fjoh-acmc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fjoh-acmc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2_fjoh-acmcp">
  <a:themeElements>
    <a:clrScheme name="fjoh-acmc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fjoh-acmc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6666FF"/>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it-IT" sz="1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6666FF"/>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it-IT" sz="1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fjoh-acmc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fjoh-acmc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fjoh-acmc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fjoh-acmc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fjoh-acmc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fjoh-acmc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fjoh-acmc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1776</TotalTime>
  <Words>4640</Words>
  <Application>Microsoft Macintosh PowerPoint</Application>
  <PresentationFormat>A4 210x297 mm</PresentationFormat>
  <Paragraphs>767</Paragraphs>
  <Slides>60</Slides>
  <Notes>5</Notes>
  <HiddenSlides>1</HiddenSlides>
  <MMClips>0</MMClips>
  <ScaleCrop>false</ScaleCrop>
  <HeadingPairs>
    <vt:vector size="6" baseType="variant">
      <vt:variant>
        <vt:lpstr>テーマ</vt:lpstr>
      </vt:variant>
      <vt:variant>
        <vt:i4>27</vt:i4>
      </vt:variant>
      <vt:variant>
        <vt:lpstr>埋め込まれた OLE サーバー</vt:lpstr>
      </vt:variant>
      <vt:variant>
        <vt:i4>1</vt:i4>
      </vt:variant>
      <vt:variant>
        <vt:lpstr>スライド タイトル</vt:lpstr>
      </vt:variant>
      <vt:variant>
        <vt:i4>60</vt:i4>
      </vt:variant>
    </vt:vector>
  </HeadingPairs>
  <TitlesOfParts>
    <vt:vector size="88" baseType="lpstr">
      <vt:lpstr>ホワイト</vt:lpstr>
      <vt:lpstr>Fermilab_PPT_090815</vt:lpstr>
      <vt:lpstr>1_Fermilab_PPT_090815</vt:lpstr>
      <vt:lpstr>2_Fermilab_PPT_090815</vt:lpstr>
      <vt:lpstr>1_JLabPowerpointMain</vt:lpstr>
      <vt:lpstr>2_JLabPowerpointMain</vt:lpstr>
      <vt:lpstr>PPT-Vorlage_en</vt:lpstr>
      <vt:lpstr>fjoh-acmcp</vt:lpstr>
      <vt:lpstr>2_fjoh-acmcp</vt:lpstr>
      <vt:lpstr>3_fjoh-acmcp</vt:lpstr>
      <vt:lpstr>Default - Titre seul</vt:lpstr>
      <vt:lpstr>1_Default - Titre seul</vt:lpstr>
      <vt:lpstr>DESY European XFEL</vt:lpstr>
      <vt:lpstr>2_Default - Titre seul</vt:lpstr>
      <vt:lpstr>Office Theme</vt:lpstr>
      <vt:lpstr>Office 主题​​</vt:lpstr>
      <vt:lpstr>1_Office 主题​​</vt:lpstr>
      <vt:lpstr>Ion</vt:lpstr>
      <vt:lpstr>1_Office Theme</vt:lpstr>
      <vt:lpstr>2_Office Theme</vt:lpstr>
      <vt:lpstr>3_Office Theme</vt:lpstr>
      <vt:lpstr>4_Office Theme</vt:lpstr>
      <vt:lpstr>Draft_LLC_PowerPoint_template_021513</vt:lpstr>
      <vt:lpstr>エグゼクティブ</vt:lpstr>
      <vt:lpstr>1_Draft_LLC_PowerPoint_template_021513</vt:lpstr>
      <vt:lpstr>Office テーマ</vt:lpstr>
      <vt:lpstr>5_Office Theme</vt:lpstr>
      <vt:lpstr>文書</vt:lpstr>
      <vt:lpstr>Report of a Mini-Workshop on  Worldwide SRF R&amp;D Plans  </vt:lpstr>
      <vt:lpstr>Objectives of the Workshop L. Evans </vt:lpstr>
      <vt:lpstr>Agenda SRF Mini-Workshop, 6 Dec. 2016 </vt:lpstr>
      <vt:lpstr>R&amp;D Plans at worldwide Labs</vt:lpstr>
      <vt:lpstr>Discussions and Consensus for R&amp;Ds  in coming few years</vt:lpstr>
      <vt:lpstr>Some important comments given by C. Pagani</vt:lpstr>
      <vt:lpstr>Appendix</vt:lpstr>
      <vt:lpstr>PowerPoint プレゼンテーション</vt:lpstr>
      <vt:lpstr>Recent progress in high gradient/ high Q at FNAL: “standard” vs “N infused” cavity surface treatment</vt:lpstr>
      <vt:lpstr>ILC cost reduction – proposed SRF R&amp;D at FNAL</vt:lpstr>
      <vt:lpstr>Jlab status and plans</vt:lpstr>
      <vt:lpstr>What would Jlab like to do?</vt:lpstr>
      <vt:lpstr>SC RF R&amp;D Plans at DESY</vt:lpstr>
      <vt:lpstr>Infrastructure, new</vt:lpstr>
      <vt:lpstr>Fundamental R&amp;D at DESY NanoLab </vt:lpstr>
      <vt:lpstr>Fundamental R&amp;D at DESY NanoLab </vt:lpstr>
      <vt:lpstr>Outlook </vt:lpstr>
      <vt:lpstr>Overview, SC RF Cavity R&amp;D at DESY</vt:lpstr>
      <vt:lpstr>PowerPoint プレゼンテーション</vt:lpstr>
      <vt:lpstr>INFN LASA In-kind to the ESS  </vt:lpstr>
      <vt:lpstr>High RRR Ingot from CBMM</vt:lpstr>
      <vt:lpstr>CBMM Ingots specs</vt:lpstr>
      <vt:lpstr>Some Photos of the sliced ingots</vt:lpstr>
      <vt:lpstr>A few Comments to conclude</vt:lpstr>
      <vt:lpstr>SCRF Cost Reduction R&amp;D at CEA and IN2P3</vt:lpstr>
      <vt:lpstr>Cryomodule Performance: VT vs. MT</vt:lpstr>
      <vt:lpstr>R&amp;D Theme n°1</vt:lpstr>
      <vt:lpstr>R&amp;D Theme n°2</vt:lpstr>
      <vt:lpstr>Coupler R&amp;D at LAL:</vt:lpstr>
      <vt:lpstr>KEK ILC activities </vt:lpstr>
      <vt:lpstr>US-JAPAN cost reduction R&amp;D</vt:lpstr>
      <vt:lpstr>R&amp;D plan for High-Q High-G</vt:lpstr>
      <vt:lpstr>PowerPoint プレゼンテーション</vt:lpstr>
      <vt:lpstr>IHEP ILC SCRF R&amp;D Status &amp; Plan</vt:lpstr>
      <vt:lpstr>IHEP ILC SCRF R&amp;D Plan (2017-2019)</vt:lpstr>
      <vt:lpstr>IHEP ILC SCRF R&amp;D Plan (2017-2019)</vt:lpstr>
      <vt:lpstr>SCRF Industrialization</vt:lpstr>
      <vt:lpstr>High Efficiency Klystron R&amp;D</vt:lpstr>
      <vt:lpstr>CERN Superconducting RF and Higher Efficiency Klystron R&amp;D Plans   Erk Jensen, CERN</vt:lpstr>
      <vt:lpstr>CERN priorities of SRF work</vt:lpstr>
      <vt:lpstr>Nb on Cu thin films</vt:lpstr>
      <vt:lpstr>PowerPoint プレゼンテーション</vt:lpstr>
      <vt:lpstr>Report from TRIUMF</vt:lpstr>
      <vt:lpstr>Fundamental studies - field of first flux entry with muSR</vt:lpstr>
      <vt:lpstr>Proposed R&amp;D Program</vt:lpstr>
      <vt:lpstr>SC RF Plans at Cornell</vt:lpstr>
      <vt:lpstr>Summary</vt:lpstr>
      <vt:lpstr>PowerPoint プレゼンテーション</vt:lpstr>
      <vt:lpstr>PowerPoint プレゼンテーション</vt:lpstr>
      <vt:lpstr>R&amp;D Plan in F.Y. 2016-2019</vt:lpstr>
      <vt:lpstr>ILC tuner development at KEK</vt:lpstr>
      <vt:lpstr>Modified  SACLAY I tuner at FNAL</vt:lpstr>
      <vt:lpstr>Tuner development plan at KEK </vt:lpstr>
      <vt:lpstr>Schedule</vt:lpstr>
      <vt:lpstr>PowerPoint プレゼンテーション</vt:lpstr>
      <vt:lpstr>Technical Design Report</vt:lpstr>
      <vt:lpstr>R&amp;D Plan in F.Y. 2016-2019</vt:lpstr>
      <vt:lpstr>KEK Marx-Modulator R&amp;D</vt:lpstr>
      <vt:lpstr>KEK Marx Modulator</vt:lpstr>
      <vt:lpstr>PowerPoint プレゼンテーション</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Workshop Objectives L. Evans </dc:title>
  <dc:creator>Yamamoto Akira</dc:creator>
  <cp:lastModifiedBy>Yamamoto Akira</cp:lastModifiedBy>
  <cp:revision>58</cp:revision>
  <cp:lastPrinted>2016-12-15T09:24:26Z</cp:lastPrinted>
  <dcterms:created xsi:type="dcterms:W3CDTF">2016-11-15T07:22:25Z</dcterms:created>
  <dcterms:modified xsi:type="dcterms:W3CDTF">2017-01-14T02:59:19Z</dcterms:modified>
</cp:coreProperties>
</file>