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embeddings/oleObject1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82" r:id="rId2"/>
  </p:sldMasterIdLst>
  <p:notesMasterIdLst>
    <p:notesMasterId r:id="rId26"/>
  </p:notesMasterIdLst>
  <p:handoutMasterIdLst>
    <p:handoutMasterId r:id="rId27"/>
  </p:handoutMasterIdLst>
  <p:sldIdLst>
    <p:sldId id="265" r:id="rId3"/>
    <p:sldId id="282" r:id="rId4"/>
    <p:sldId id="283" r:id="rId5"/>
    <p:sldId id="275" r:id="rId6"/>
    <p:sldId id="298" r:id="rId7"/>
    <p:sldId id="276" r:id="rId8"/>
    <p:sldId id="277" r:id="rId9"/>
    <p:sldId id="278" r:id="rId10"/>
    <p:sldId id="279" r:id="rId11"/>
    <p:sldId id="284" r:id="rId12"/>
    <p:sldId id="285" r:id="rId13"/>
    <p:sldId id="286" r:id="rId14"/>
    <p:sldId id="288" r:id="rId15"/>
    <p:sldId id="289" r:id="rId16"/>
    <p:sldId id="290" r:id="rId17"/>
    <p:sldId id="291" r:id="rId18"/>
    <p:sldId id="297" r:id="rId19"/>
    <p:sldId id="287" r:id="rId20"/>
    <p:sldId id="299" r:id="rId21"/>
    <p:sldId id="295" r:id="rId22"/>
    <p:sldId id="296" r:id="rId23"/>
    <p:sldId id="300" r:id="rId24"/>
    <p:sldId id="301" r:id="rId25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404040"/>
    <a:srgbClr val="505050"/>
    <a:srgbClr val="004C97"/>
    <a:srgbClr val="63666A"/>
    <a:srgbClr val="A7A8AA"/>
    <a:srgbClr val="003087"/>
    <a:srgbClr val="0F2D62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624" autoAdjust="0"/>
    <p:restoredTop sz="94660"/>
  </p:normalViewPr>
  <p:slideViewPr>
    <p:cSldViewPr snapToGrid="0" snapToObjects="1">
      <p:cViewPr varScale="1">
        <p:scale>
          <a:sx n="116" d="100"/>
          <a:sy n="116" d="100"/>
        </p:scale>
        <p:origin x="-728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notesMaster" Target="notesMasters/notesMaster1.xml"/><Relationship Id="rId27" Type="http://schemas.openxmlformats.org/officeDocument/2006/relationships/handoutMaster" Target="handoutMasters/handoutMaster1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agrassellino:Library:Containers:com.apple.mail:Data:Library:Mail%20Downloads:A04BEA0D-56F2-4912-8887-27C27B9986A2:C0FRM054X14_C4-CHON.xls" TargetMode="External"/><Relationship Id="rId2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5384615384615"/>
          <c:y val="0.0740037950664137"/>
          <c:w val="0.800295857988166"/>
          <c:h val="0.783681214421252"/>
        </c:manualLayout>
      </c:layout>
      <c:scatterChart>
        <c:scatterStyle val="lineMarker"/>
        <c:varyColors val="0"/>
        <c:ser>
          <c:idx val="0"/>
          <c:order val="0"/>
          <c:tx>
            <c:strRef>
              <c:f>'Processed data'!$B$1</c:f>
              <c:strCache>
                <c:ptCount val="1"/>
                <c:pt idx="0">
                  <c:v>H</c:v>
                </c:pt>
              </c:strCache>
            </c:strRef>
          </c:tx>
          <c:spPr>
            <a:ln w="3175">
              <a:solidFill>
                <a:srgbClr val="008000"/>
              </a:solidFill>
              <a:prstDash val="solid"/>
            </a:ln>
          </c:spPr>
          <c:marker>
            <c:symbol val="none"/>
          </c:marker>
          <c:xVal>
            <c:numRef>
              <c:f>'Processed data'!$A$2:$A$228</c:f>
              <c:numCache>
                <c:formatCode>0.00E+00</c:formatCode>
                <c:ptCount val="227"/>
                <c:pt idx="0">
                  <c:v>0.03688</c:v>
                </c:pt>
                <c:pt idx="1">
                  <c:v>0.231904</c:v>
                </c:pt>
                <c:pt idx="2">
                  <c:v>0.427072</c:v>
                </c:pt>
                <c:pt idx="3">
                  <c:v>0.62208</c:v>
                </c:pt>
                <c:pt idx="4">
                  <c:v>0.817104</c:v>
                </c:pt>
                <c:pt idx="5">
                  <c:v>0.99048</c:v>
                </c:pt>
                <c:pt idx="6">
                  <c:v>1.16386</c:v>
                </c:pt>
                <c:pt idx="7">
                  <c:v>1.33739</c:v>
                </c:pt>
                <c:pt idx="8">
                  <c:v>1.51075</c:v>
                </c:pt>
                <c:pt idx="9">
                  <c:v>1.68413</c:v>
                </c:pt>
                <c:pt idx="10">
                  <c:v>1.8575</c:v>
                </c:pt>
                <c:pt idx="11">
                  <c:v>2.03086</c:v>
                </c:pt>
                <c:pt idx="12">
                  <c:v>2.20424</c:v>
                </c:pt>
                <c:pt idx="13">
                  <c:v>2.37779</c:v>
                </c:pt>
                <c:pt idx="14">
                  <c:v>2.55115</c:v>
                </c:pt>
                <c:pt idx="15">
                  <c:v>2.72453</c:v>
                </c:pt>
                <c:pt idx="16">
                  <c:v>2.8979</c:v>
                </c:pt>
                <c:pt idx="17">
                  <c:v>3.07126</c:v>
                </c:pt>
                <c:pt idx="18">
                  <c:v>3.24478</c:v>
                </c:pt>
                <c:pt idx="19">
                  <c:v>3.41814</c:v>
                </c:pt>
                <c:pt idx="20">
                  <c:v>3.59152</c:v>
                </c:pt>
                <c:pt idx="21">
                  <c:v>3.7649</c:v>
                </c:pt>
                <c:pt idx="22">
                  <c:v>3.93826</c:v>
                </c:pt>
                <c:pt idx="23">
                  <c:v>4.11163</c:v>
                </c:pt>
                <c:pt idx="24">
                  <c:v>4.28515</c:v>
                </c:pt>
                <c:pt idx="25">
                  <c:v>4.45853</c:v>
                </c:pt>
                <c:pt idx="26">
                  <c:v>4.6319</c:v>
                </c:pt>
                <c:pt idx="27">
                  <c:v>4.80526</c:v>
                </c:pt>
                <c:pt idx="28">
                  <c:v>4.97864</c:v>
                </c:pt>
                <c:pt idx="29">
                  <c:v>5.152159999999989</c:v>
                </c:pt>
                <c:pt idx="30">
                  <c:v>5.325539999999987</c:v>
                </c:pt>
                <c:pt idx="31">
                  <c:v>5.498909999999999</c:v>
                </c:pt>
                <c:pt idx="32">
                  <c:v>5.67227</c:v>
                </c:pt>
                <c:pt idx="33">
                  <c:v>5.84565</c:v>
                </c:pt>
                <c:pt idx="34">
                  <c:v>6.01901</c:v>
                </c:pt>
                <c:pt idx="35">
                  <c:v>6.192539999999987</c:v>
                </c:pt>
                <c:pt idx="36">
                  <c:v>6.365919999999987</c:v>
                </c:pt>
                <c:pt idx="37">
                  <c:v>6.5393</c:v>
                </c:pt>
                <c:pt idx="38">
                  <c:v>6.71266</c:v>
                </c:pt>
                <c:pt idx="39">
                  <c:v>6.88667</c:v>
                </c:pt>
                <c:pt idx="40">
                  <c:v>7.06186</c:v>
                </c:pt>
                <c:pt idx="41">
                  <c:v>7.23523</c:v>
                </c:pt>
                <c:pt idx="42">
                  <c:v>7.40861</c:v>
                </c:pt>
                <c:pt idx="43">
                  <c:v>7.58197</c:v>
                </c:pt>
                <c:pt idx="44">
                  <c:v>7.75534</c:v>
                </c:pt>
                <c:pt idx="45">
                  <c:v>7.9287</c:v>
                </c:pt>
                <c:pt idx="46">
                  <c:v>8.102220000000001</c:v>
                </c:pt>
                <c:pt idx="47">
                  <c:v>8.2756</c:v>
                </c:pt>
                <c:pt idx="48">
                  <c:v>8.448959999999997</c:v>
                </c:pt>
                <c:pt idx="49">
                  <c:v>8.62232</c:v>
                </c:pt>
                <c:pt idx="50">
                  <c:v>8.7957</c:v>
                </c:pt>
                <c:pt idx="51">
                  <c:v>8.96915</c:v>
                </c:pt>
                <c:pt idx="52">
                  <c:v>9.14261</c:v>
                </c:pt>
                <c:pt idx="53">
                  <c:v>9.31597</c:v>
                </c:pt>
                <c:pt idx="54">
                  <c:v>9.48934</c:v>
                </c:pt>
                <c:pt idx="55">
                  <c:v>9.6627</c:v>
                </c:pt>
                <c:pt idx="56">
                  <c:v>9.83608</c:v>
                </c:pt>
                <c:pt idx="57">
                  <c:v>10.0096</c:v>
                </c:pt>
                <c:pt idx="58">
                  <c:v>10.183</c:v>
                </c:pt>
                <c:pt idx="59">
                  <c:v>10.3564</c:v>
                </c:pt>
                <c:pt idx="60">
                  <c:v>10.5297</c:v>
                </c:pt>
                <c:pt idx="61">
                  <c:v>10.7031</c:v>
                </c:pt>
                <c:pt idx="62">
                  <c:v>10.8765</c:v>
                </c:pt>
                <c:pt idx="63">
                  <c:v>11.05</c:v>
                </c:pt>
                <c:pt idx="64">
                  <c:v>11.2233</c:v>
                </c:pt>
                <c:pt idx="65">
                  <c:v>11.3967</c:v>
                </c:pt>
                <c:pt idx="66">
                  <c:v>11.5701</c:v>
                </c:pt>
                <c:pt idx="67">
                  <c:v>11.7435</c:v>
                </c:pt>
                <c:pt idx="68">
                  <c:v>11.917</c:v>
                </c:pt>
                <c:pt idx="69">
                  <c:v>12.0904</c:v>
                </c:pt>
                <c:pt idx="70">
                  <c:v>12.2637</c:v>
                </c:pt>
                <c:pt idx="71">
                  <c:v>12.4371</c:v>
                </c:pt>
                <c:pt idx="72">
                  <c:v>12.6105</c:v>
                </c:pt>
                <c:pt idx="73">
                  <c:v>12.7838</c:v>
                </c:pt>
                <c:pt idx="74">
                  <c:v>12.9574</c:v>
                </c:pt>
                <c:pt idx="75">
                  <c:v>13.1307</c:v>
                </c:pt>
                <c:pt idx="76">
                  <c:v>13.3041</c:v>
                </c:pt>
                <c:pt idx="77">
                  <c:v>13.4775</c:v>
                </c:pt>
                <c:pt idx="78">
                  <c:v>13.6508</c:v>
                </c:pt>
                <c:pt idx="79">
                  <c:v>13.8245</c:v>
                </c:pt>
                <c:pt idx="80">
                  <c:v>13.9979</c:v>
                </c:pt>
                <c:pt idx="81">
                  <c:v>14.1713</c:v>
                </c:pt>
                <c:pt idx="82">
                  <c:v>14.3447</c:v>
                </c:pt>
                <c:pt idx="83">
                  <c:v>14.518</c:v>
                </c:pt>
                <c:pt idx="84">
                  <c:v>14.6914</c:v>
                </c:pt>
                <c:pt idx="85">
                  <c:v>14.8649</c:v>
                </c:pt>
                <c:pt idx="86">
                  <c:v>15.0383</c:v>
                </c:pt>
                <c:pt idx="87">
                  <c:v>15.2117</c:v>
                </c:pt>
                <c:pt idx="88">
                  <c:v>15.385</c:v>
                </c:pt>
                <c:pt idx="89">
                  <c:v>15.5584</c:v>
                </c:pt>
                <c:pt idx="90">
                  <c:v>15.7319</c:v>
                </c:pt>
                <c:pt idx="91">
                  <c:v>15.9053</c:v>
                </c:pt>
                <c:pt idx="92">
                  <c:v>16.0789</c:v>
                </c:pt>
                <c:pt idx="93">
                  <c:v>16.2523</c:v>
                </c:pt>
                <c:pt idx="94">
                  <c:v>16.4256</c:v>
                </c:pt>
                <c:pt idx="95">
                  <c:v>16.6064</c:v>
                </c:pt>
                <c:pt idx="96">
                  <c:v>16.7799</c:v>
                </c:pt>
                <c:pt idx="97">
                  <c:v>16.9533</c:v>
                </c:pt>
                <c:pt idx="98">
                  <c:v>17.1266</c:v>
                </c:pt>
                <c:pt idx="99">
                  <c:v>17.3</c:v>
                </c:pt>
                <c:pt idx="100">
                  <c:v>17.4734</c:v>
                </c:pt>
                <c:pt idx="101">
                  <c:v>17.6469</c:v>
                </c:pt>
                <c:pt idx="102">
                  <c:v>17.8203</c:v>
                </c:pt>
                <c:pt idx="103">
                  <c:v>17.9936</c:v>
                </c:pt>
                <c:pt idx="104">
                  <c:v>18.167</c:v>
                </c:pt>
                <c:pt idx="105">
                  <c:v>18.3404</c:v>
                </c:pt>
                <c:pt idx="106">
                  <c:v>18.5137</c:v>
                </c:pt>
                <c:pt idx="107">
                  <c:v>18.6873</c:v>
                </c:pt>
                <c:pt idx="108">
                  <c:v>18.8607</c:v>
                </c:pt>
                <c:pt idx="109">
                  <c:v>19.034</c:v>
                </c:pt>
                <c:pt idx="110">
                  <c:v>19.2074</c:v>
                </c:pt>
                <c:pt idx="111">
                  <c:v>19.3808</c:v>
                </c:pt>
                <c:pt idx="112">
                  <c:v>19.5543</c:v>
                </c:pt>
                <c:pt idx="113">
                  <c:v>19.7277</c:v>
                </c:pt>
                <c:pt idx="114">
                  <c:v>19.901</c:v>
                </c:pt>
                <c:pt idx="115">
                  <c:v>20.0744</c:v>
                </c:pt>
                <c:pt idx="116">
                  <c:v>20.2478</c:v>
                </c:pt>
                <c:pt idx="117">
                  <c:v>20.4211</c:v>
                </c:pt>
                <c:pt idx="118">
                  <c:v>20.5947</c:v>
                </c:pt>
                <c:pt idx="119">
                  <c:v>20.768</c:v>
                </c:pt>
                <c:pt idx="120">
                  <c:v>20.9414</c:v>
                </c:pt>
                <c:pt idx="121">
                  <c:v>21.1148</c:v>
                </c:pt>
                <c:pt idx="122">
                  <c:v>21.2881</c:v>
                </c:pt>
                <c:pt idx="123">
                  <c:v>21.4616</c:v>
                </c:pt>
                <c:pt idx="124">
                  <c:v>21.635</c:v>
                </c:pt>
                <c:pt idx="125">
                  <c:v>21.8084</c:v>
                </c:pt>
                <c:pt idx="126">
                  <c:v>21.9818</c:v>
                </c:pt>
                <c:pt idx="127">
                  <c:v>22.1552</c:v>
                </c:pt>
                <c:pt idx="128">
                  <c:v>22.3285</c:v>
                </c:pt>
                <c:pt idx="129">
                  <c:v>22.502</c:v>
                </c:pt>
                <c:pt idx="130">
                  <c:v>22.6754</c:v>
                </c:pt>
                <c:pt idx="131">
                  <c:v>22.8488</c:v>
                </c:pt>
                <c:pt idx="132">
                  <c:v>23.0221</c:v>
                </c:pt>
                <c:pt idx="133">
                  <c:v>23.1955</c:v>
                </c:pt>
                <c:pt idx="134">
                  <c:v>23.369</c:v>
                </c:pt>
                <c:pt idx="135">
                  <c:v>23.5424</c:v>
                </c:pt>
                <c:pt idx="136">
                  <c:v>23.7158</c:v>
                </c:pt>
                <c:pt idx="137">
                  <c:v>23.8892</c:v>
                </c:pt>
                <c:pt idx="138">
                  <c:v>24.0625</c:v>
                </c:pt>
                <c:pt idx="139">
                  <c:v>24.2359</c:v>
                </c:pt>
                <c:pt idx="140">
                  <c:v>24.4094</c:v>
                </c:pt>
                <c:pt idx="141">
                  <c:v>24.5828</c:v>
                </c:pt>
                <c:pt idx="142">
                  <c:v>24.7562</c:v>
                </c:pt>
                <c:pt idx="143">
                  <c:v>24.9295</c:v>
                </c:pt>
                <c:pt idx="144">
                  <c:v>25.1029</c:v>
                </c:pt>
                <c:pt idx="145">
                  <c:v>25.2763</c:v>
                </c:pt>
                <c:pt idx="146">
                  <c:v>25.4498</c:v>
                </c:pt>
                <c:pt idx="147">
                  <c:v>25.6232</c:v>
                </c:pt>
                <c:pt idx="148">
                  <c:v>25.7965</c:v>
                </c:pt>
                <c:pt idx="149">
                  <c:v>25.9699</c:v>
                </c:pt>
                <c:pt idx="150">
                  <c:v>26.1434</c:v>
                </c:pt>
                <c:pt idx="151">
                  <c:v>26.317</c:v>
                </c:pt>
                <c:pt idx="152">
                  <c:v>26.4903</c:v>
                </c:pt>
                <c:pt idx="153">
                  <c:v>26.6637</c:v>
                </c:pt>
                <c:pt idx="154">
                  <c:v>26.8371</c:v>
                </c:pt>
                <c:pt idx="155">
                  <c:v>27.0104</c:v>
                </c:pt>
                <c:pt idx="156">
                  <c:v>27.1838</c:v>
                </c:pt>
                <c:pt idx="157">
                  <c:v>27.3574</c:v>
                </c:pt>
                <c:pt idx="158">
                  <c:v>27.5307</c:v>
                </c:pt>
                <c:pt idx="159">
                  <c:v>27.7041</c:v>
                </c:pt>
                <c:pt idx="160">
                  <c:v>27.8775</c:v>
                </c:pt>
                <c:pt idx="161">
                  <c:v>28.0508</c:v>
                </c:pt>
                <c:pt idx="162">
                  <c:v>28.2245</c:v>
                </c:pt>
                <c:pt idx="163">
                  <c:v>28.3979</c:v>
                </c:pt>
                <c:pt idx="164">
                  <c:v>28.5713</c:v>
                </c:pt>
                <c:pt idx="165">
                  <c:v>28.7447</c:v>
                </c:pt>
                <c:pt idx="166">
                  <c:v>28.918</c:v>
                </c:pt>
                <c:pt idx="167">
                  <c:v>29.0914</c:v>
                </c:pt>
                <c:pt idx="168">
                  <c:v>29.2649</c:v>
                </c:pt>
                <c:pt idx="169">
                  <c:v>29.4383</c:v>
                </c:pt>
                <c:pt idx="170">
                  <c:v>29.6116</c:v>
                </c:pt>
                <c:pt idx="171">
                  <c:v>29.785</c:v>
                </c:pt>
                <c:pt idx="172">
                  <c:v>29.9584</c:v>
                </c:pt>
                <c:pt idx="173">
                  <c:v>30.1319</c:v>
                </c:pt>
                <c:pt idx="174">
                  <c:v>30.3053</c:v>
                </c:pt>
                <c:pt idx="175">
                  <c:v>30.4787</c:v>
                </c:pt>
                <c:pt idx="176">
                  <c:v>30.652</c:v>
                </c:pt>
                <c:pt idx="177">
                  <c:v>30.8254</c:v>
                </c:pt>
                <c:pt idx="178">
                  <c:v>30.9988</c:v>
                </c:pt>
                <c:pt idx="179">
                  <c:v>31.1723</c:v>
                </c:pt>
                <c:pt idx="180">
                  <c:v>31.3456</c:v>
                </c:pt>
                <c:pt idx="181">
                  <c:v>31.519</c:v>
                </c:pt>
                <c:pt idx="182">
                  <c:v>31.6924</c:v>
                </c:pt>
                <c:pt idx="183">
                  <c:v>31.8658</c:v>
                </c:pt>
                <c:pt idx="184">
                  <c:v>32.0393</c:v>
                </c:pt>
                <c:pt idx="185">
                  <c:v>32.2127</c:v>
                </c:pt>
                <c:pt idx="186">
                  <c:v>32.386</c:v>
                </c:pt>
                <c:pt idx="187">
                  <c:v>32.5594</c:v>
                </c:pt>
                <c:pt idx="188">
                  <c:v>32.7328</c:v>
                </c:pt>
                <c:pt idx="189">
                  <c:v>32.9061</c:v>
                </c:pt>
                <c:pt idx="190">
                  <c:v>33.0797</c:v>
                </c:pt>
                <c:pt idx="191">
                  <c:v>33.253</c:v>
                </c:pt>
                <c:pt idx="192">
                  <c:v>33.4264</c:v>
                </c:pt>
                <c:pt idx="193">
                  <c:v>33.5998</c:v>
                </c:pt>
                <c:pt idx="194">
                  <c:v>33.7732</c:v>
                </c:pt>
                <c:pt idx="195">
                  <c:v>33.9466</c:v>
                </c:pt>
                <c:pt idx="196">
                  <c:v>34.12</c:v>
                </c:pt>
                <c:pt idx="197">
                  <c:v>34.2934</c:v>
                </c:pt>
                <c:pt idx="198">
                  <c:v>34.4668</c:v>
                </c:pt>
                <c:pt idx="199">
                  <c:v>34.6402</c:v>
                </c:pt>
                <c:pt idx="200">
                  <c:v>34.8135</c:v>
                </c:pt>
                <c:pt idx="201">
                  <c:v>34.9871</c:v>
                </c:pt>
                <c:pt idx="202">
                  <c:v>35.1604</c:v>
                </c:pt>
                <c:pt idx="203">
                  <c:v>35.3338</c:v>
                </c:pt>
                <c:pt idx="204">
                  <c:v>35.5072</c:v>
                </c:pt>
                <c:pt idx="205">
                  <c:v>35.6805</c:v>
                </c:pt>
                <c:pt idx="206">
                  <c:v>35.8635</c:v>
                </c:pt>
                <c:pt idx="207">
                  <c:v>36.0369</c:v>
                </c:pt>
                <c:pt idx="208">
                  <c:v>36.2103</c:v>
                </c:pt>
                <c:pt idx="209">
                  <c:v>36.3837</c:v>
                </c:pt>
                <c:pt idx="210">
                  <c:v>36.5571</c:v>
                </c:pt>
                <c:pt idx="211">
                  <c:v>37.2751</c:v>
                </c:pt>
                <c:pt idx="212">
                  <c:v>37.4483</c:v>
                </c:pt>
                <c:pt idx="213">
                  <c:v>37.6214</c:v>
                </c:pt>
                <c:pt idx="214">
                  <c:v>37.7947</c:v>
                </c:pt>
                <c:pt idx="215">
                  <c:v>37.9679</c:v>
                </c:pt>
                <c:pt idx="216">
                  <c:v>38.1412</c:v>
                </c:pt>
                <c:pt idx="217">
                  <c:v>38.3143</c:v>
                </c:pt>
                <c:pt idx="218">
                  <c:v>38.4877</c:v>
                </c:pt>
                <c:pt idx="219">
                  <c:v>38.6609</c:v>
                </c:pt>
                <c:pt idx="220">
                  <c:v>38.8342</c:v>
                </c:pt>
                <c:pt idx="221">
                  <c:v>39.0074</c:v>
                </c:pt>
                <c:pt idx="222">
                  <c:v>39.1806</c:v>
                </c:pt>
                <c:pt idx="223">
                  <c:v>39.3538</c:v>
                </c:pt>
                <c:pt idx="224">
                  <c:v>39.527</c:v>
                </c:pt>
                <c:pt idx="225">
                  <c:v>39.7003</c:v>
                </c:pt>
                <c:pt idx="226">
                  <c:v>39.8736</c:v>
                </c:pt>
              </c:numCache>
            </c:numRef>
          </c:xVal>
          <c:yVal>
            <c:numRef>
              <c:f>'Processed data'!$B$2:$B$228</c:f>
              <c:numCache>
                <c:formatCode>0.00E+00</c:formatCode>
                <c:ptCount val="227"/>
                <c:pt idx="0">
                  <c:v>2.99481E21</c:v>
                </c:pt>
                <c:pt idx="1">
                  <c:v>1.51604E21</c:v>
                </c:pt>
                <c:pt idx="2">
                  <c:v>1.31758E21</c:v>
                </c:pt>
                <c:pt idx="3">
                  <c:v>1.02442E21</c:v>
                </c:pt>
                <c:pt idx="4">
                  <c:v>7.62431E20</c:v>
                </c:pt>
                <c:pt idx="5">
                  <c:v>7.46417E20</c:v>
                </c:pt>
                <c:pt idx="6">
                  <c:v>7.46261E20</c:v>
                </c:pt>
                <c:pt idx="7">
                  <c:v>7.42084E20</c:v>
                </c:pt>
                <c:pt idx="8">
                  <c:v>7.40137E20</c:v>
                </c:pt>
                <c:pt idx="9">
                  <c:v>7.37232E20</c:v>
                </c:pt>
                <c:pt idx="10">
                  <c:v>7.32821E20</c:v>
                </c:pt>
                <c:pt idx="11">
                  <c:v>7.40785E20</c:v>
                </c:pt>
                <c:pt idx="12">
                  <c:v>7.4134E20</c:v>
                </c:pt>
                <c:pt idx="13">
                  <c:v>7.46379E20</c:v>
                </c:pt>
                <c:pt idx="14">
                  <c:v>7.4812E20</c:v>
                </c:pt>
                <c:pt idx="15">
                  <c:v>7.45638E20</c:v>
                </c:pt>
                <c:pt idx="16">
                  <c:v>7.51089E20</c:v>
                </c:pt>
                <c:pt idx="17">
                  <c:v>7.50194E20</c:v>
                </c:pt>
                <c:pt idx="18">
                  <c:v>7.48559E20</c:v>
                </c:pt>
                <c:pt idx="19">
                  <c:v>7.55022E20</c:v>
                </c:pt>
                <c:pt idx="20">
                  <c:v>7.61967E20</c:v>
                </c:pt>
                <c:pt idx="21">
                  <c:v>7.6311E20</c:v>
                </c:pt>
                <c:pt idx="22">
                  <c:v>7.60857E20</c:v>
                </c:pt>
                <c:pt idx="23">
                  <c:v>7.68075E20</c:v>
                </c:pt>
                <c:pt idx="24">
                  <c:v>7.76346E20</c:v>
                </c:pt>
                <c:pt idx="25">
                  <c:v>7.80959E20</c:v>
                </c:pt>
                <c:pt idx="26">
                  <c:v>7.75176E20</c:v>
                </c:pt>
                <c:pt idx="27">
                  <c:v>7.82365E20</c:v>
                </c:pt>
                <c:pt idx="28">
                  <c:v>7.84456E20</c:v>
                </c:pt>
                <c:pt idx="29">
                  <c:v>7.85768E20</c:v>
                </c:pt>
                <c:pt idx="30">
                  <c:v>7.84623E20</c:v>
                </c:pt>
                <c:pt idx="31">
                  <c:v>7.87045E20</c:v>
                </c:pt>
                <c:pt idx="32">
                  <c:v>7.93729E20</c:v>
                </c:pt>
                <c:pt idx="33">
                  <c:v>7.93959E20</c:v>
                </c:pt>
                <c:pt idx="34">
                  <c:v>7.96818E20</c:v>
                </c:pt>
                <c:pt idx="35">
                  <c:v>7.98084E20</c:v>
                </c:pt>
                <c:pt idx="36">
                  <c:v>8.04078E20</c:v>
                </c:pt>
                <c:pt idx="37">
                  <c:v>8.033E20</c:v>
                </c:pt>
                <c:pt idx="38">
                  <c:v>8.03141E20</c:v>
                </c:pt>
                <c:pt idx="39">
                  <c:v>8.06579E20</c:v>
                </c:pt>
                <c:pt idx="40">
                  <c:v>8.13031E20</c:v>
                </c:pt>
                <c:pt idx="41">
                  <c:v>8.17907E20</c:v>
                </c:pt>
                <c:pt idx="42">
                  <c:v>8.13261E20</c:v>
                </c:pt>
                <c:pt idx="43">
                  <c:v>8.18593E20</c:v>
                </c:pt>
                <c:pt idx="44">
                  <c:v>8.22048E20</c:v>
                </c:pt>
                <c:pt idx="45">
                  <c:v>8.24111E20</c:v>
                </c:pt>
                <c:pt idx="46">
                  <c:v>8.24121E20</c:v>
                </c:pt>
                <c:pt idx="47">
                  <c:v>8.33371E20</c:v>
                </c:pt>
                <c:pt idx="48">
                  <c:v>8.35497E20</c:v>
                </c:pt>
                <c:pt idx="49">
                  <c:v>8.31824E20</c:v>
                </c:pt>
                <c:pt idx="50">
                  <c:v>8.40859E20</c:v>
                </c:pt>
                <c:pt idx="51">
                  <c:v>8.44765E20</c:v>
                </c:pt>
                <c:pt idx="52">
                  <c:v>8.51808E20</c:v>
                </c:pt>
                <c:pt idx="53">
                  <c:v>8.49716E20</c:v>
                </c:pt>
                <c:pt idx="54">
                  <c:v>8.55621E20</c:v>
                </c:pt>
                <c:pt idx="55">
                  <c:v>8.6395E20</c:v>
                </c:pt>
                <c:pt idx="56">
                  <c:v>8.58207E20</c:v>
                </c:pt>
                <c:pt idx="57">
                  <c:v>8.59258E20</c:v>
                </c:pt>
                <c:pt idx="58">
                  <c:v>8.62175E20</c:v>
                </c:pt>
                <c:pt idx="59">
                  <c:v>8.74213E20</c:v>
                </c:pt>
                <c:pt idx="60">
                  <c:v>8.77125E20</c:v>
                </c:pt>
                <c:pt idx="61">
                  <c:v>8.7719E20</c:v>
                </c:pt>
                <c:pt idx="62">
                  <c:v>8.83035E20</c:v>
                </c:pt>
                <c:pt idx="63">
                  <c:v>8.8496E20</c:v>
                </c:pt>
                <c:pt idx="64">
                  <c:v>8.87558E20</c:v>
                </c:pt>
                <c:pt idx="65">
                  <c:v>8.86911E20</c:v>
                </c:pt>
                <c:pt idx="66">
                  <c:v>8.98662E20</c:v>
                </c:pt>
                <c:pt idx="67">
                  <c:v>8.97526E20</c:v>
                </c:pt>
                <c:pt idx="68">
                  <c:v>9.02398E20</c:v>
                </c:pt>
                <c:pt idx="69">
                  <c:v>9.03113E20</c:v>
                </c:pt>
                <c:pt idx="70">
                  <c:v>9.11398E20</c:v>
                </c:pt>
                <c:pt idx="71">
                  <c:v>9.14247E20</c:v>
                </c:pt>
                <c:pt idx="72">
                  <c:v>9.13308E20</c:v>
                </c:pt>
                <c:pt idx="73">
                  <c:v>9.16694E20</c:v>
                </c:pt>
                <c:pt idx="74">
                  <c:v>9.17024E20</c:v>
                </c:pt>
                <c:pt idx="75">
                  <c:v>9.27664E20</c:v>
                </c:pt>
                <c:pt idx="76">
                  <c:v>9.28482E20</c:v>
                </c:pt>
                <c:pt idx="77">
                  <c:v>9.33424E20</c:v>
                </c:pt>
                <c:pt idx="78">
                  <c:v>9.39037E20</c:v>
                </c:pt>
                <c:pt idx="79">
                  <c:v>9.42375E20</c:v>
                </c:pt>
                <c:pt idx="80">
                  <c:v>9.41258E20</c:v>
                </c:pt>
                <c:pt idx="81">
                  <c:v>9.45061E20</c:v>
                </c:pt>
                <c:pt idx="82">
                  <c:v>9.567E20</c:v>
                </c:pt>
                <c:pt idx="83">
                  <c:v>9.5345E20</c:v>
                </c:pt>
                <c:pt idx="84">
                  <c:v>9.59851E20</c:v>
                </c:pt>
                <c:pt idx="85">
                  <c:v>9.5908E20</c:v>
                </c:pt>
                <c:pt idx="86">
                  <c:v>9.62882E20</c:v>
                </c:pt>
                <c:pt idx="87">
                  <c:v>9.70057E20</c:v>
                </c:pt>
                <c:pt idx="88">
                  <c:v>9.67238E20</c:v>
                </c:pt>
                <c:pt idx="89">
                  <c:v>9.76222E20</c:v>
                </c:pt>
                <c:pt idx="90">
                  <c:v>9.83822E20</c:v>
                </c:pt>
                <c:pt idx="91">
                  <c:v>9.82714E20</c:v>
                </c:pt>
                <c:pt idx="92">
                  <c:v>9.76108E20</c:v>
                </c:pt>
                <c:pt idx="93">
                  <c:v>9.82908E20</c:v>
                </c:pt>
                <c:pt idx="94">
                  <c:v>9.88927E20</c:v>
                </c:pt>
                <c:pt idx="95">
                  <c:v>9.95531E20</c:v>
                </c:pt>
                <c:pt idx="96">
                  <c:v>1.00124E21</c:v>
                </c:pt>
                <c:pt idx="97">
                  <c:v>1.00065E21</c:v>
                </c:pt>
                <c:pt idx="98">
                  <c:v>1.00337E21</c:v>
                </c:pt>
                <c:pt idx="99">
                  <c:v>1.01537E21</c:v>
                </c:pt>
                <c:pt idx="100">
                  <c:v>1.00815E21</c:v>
                </c:pt>
                <c:pt idx="101">
                  <c:v>1.01587E21</c:v>
                </c:pt>
                <c:pt idx="102">
                  <c:v>1.01567E21</c:v>
                </c:pt>
                <c:pt idx="103">
                  <c:v>1.02619E21</c:v>
                </c:pt>
                <c:pt idx="104">
                  <c:v>1.03052E21</c:v>
                </c:pt>
                <c:pt idx="105">
                  <c:v>1.02425E21</c:v>
                </c:pt>
                <c:pt idx="106">
                  <c:v>1.02959E21</c:v>
                </c:pt>
                <c:pt idx="107">
                  <c:v>1.03088E21</c:v>
                </c:pt>
                <c:pt idx="108">
                  <c:v>1.04033E21</c:v>
                </c:pt>
                <c:pt idx="109">
                  <c:v>1.0349E21</c:v>
                </c:pt>
                <c:pt idx="110">
                  <c:v>1.03716E21</c:v>
                </c:pt>
                <c:pt idx="111">
                  <c:v>1.04364E21</c:v>
                </c:pt>
                <c:pt idx="112">
                  <c:v>1.04986E21</c:v>
                </c:pt>
                <c:pt idx="113">
                  <c:v>1.04458E21</c:v>
                </c:pt>
                <c:pt idx="114">
                  <c:v>1.04551E21</c:v>
                </c:pt>
                <c:pt idx="115">
                  <c:v>1.05504E21</c:v>
                </c:pt>
                <c:pt idx="116">
                  <c:v>1.04487E21</c:v>
                </c:pt>
                <c:pt idx="117">
                  <c:v>1.04923E21</c:v>
                </c:pt>
                <c:pt idx="118">
                  <c:v>1.05375E21</c:v>
                </c:pt>
                <c:pt idx="119">
                  <c:v>1.06375E21</c:v>
                </c:pt>
                <c:pt idx="120">
                  <c:v>1.07416E21</c:v>
                </c:pt>
                <c:pt idx="121">
                  <c:v>1.06699E21</c:v>
                </c:pt>
                <c:pt idx="122">
                  <c:v>1.07352E21</c:v>
                </c:pt>
                <c:pt idx="123">
                  <c:v>1.07533E21</c:v>
                </c:pt>
                <c:pt idx="124">
                  <c:v>1.07493E21</c:v>
                </c:pt>
                <c:pt idx="125">
                  <c:v>1.06736E21</c:v>
                </c:pt>
                <c:pt idx="126">
                  <c:v>1.07051E21</c:v>
                </c:pt>
                <c:pt idx="127">
                  <c:v>1.08356E21</c:v>
                </c:pt>
                <c:pt idx="128">
                  <c:v>1.0755E21</c:v>
                </c:pt>
                <c:pt idx="129">
                  <c:v>1.07438E21</c:v>
                </c:pt>
                <c:pt idx="130">
                  <c:v>1.08695E21</c:v>
                </c:pt>
                <c:pt idx="131">
                  <c:v>1.09985E21</c:v>
                </c:pt>
                <c:pt idx="132">
                  <c:v>1.08933E21</c:v>
                </c:pt>
                <c:pt idx="133">
                  <c:v>1.09175E21</c:v>
                </c:pt>
                <c:pt idx="134">
                  <c:v>1.09429E21</c:v>
                </c:pt>
                <c:pt idx="135">
                  <c:v>1.09053E21</c:v>
                </c:pt>
                <c:pt idx="136">
                  <c:v>1.09839E21</c:v>
                </c:pt>
                <c:pt idx="137">
                  <c:v>1.09821E21</c:v>
                </c:pt>
                <c:pt idx="138">
                  <c:v>1.0957E21</c:v>
                </c:pt>
                <c:pt idx="139">
                  <c:v>1.10711E21</c:v>
                </c:pt>
                <c:pt idx="140">
                  <c:v>1.10887E21</c:v>
                </c:pt>
                <c:pt idx="141">
                  <c:v>1.10816E21</c:v>
                </c:pt>
                <c:pt idx="142">
                  <c:v>1.11084E21</c:v>
                </c:pt>
                <c:pt idx="143">
                  <c:v>1.11358E21</c:v>
                </c:pt>
                <c:pt idx="144">
                  <c:v>1.10294E21</c:v>
                </c:pt>
                <c:pt idx="145">
                  <c:v>1.10562E21</c:v>
                </c:pt>
                <c:pt idx="146">
                  <c:v>1.11471E21</c:v>
                </c:pt>
                <c:pt idx="147">
                  <c:v>1.11951E21</c:v>
                </c:pt>
                <c:pt idx="148">
                  <c:v>1.11024E21</c:v>
                </c:pt>
                <c:pt idx="149">
                  <c:v>1.11343E21</c:v>
                </c:pt>
                <c:pt idx="150">
                  <c:v>1.12206E21</c:v>
                </c:pt>
                <c:pt idx="151">
                  <c:v>1.12615E21</c:v>
                </c:pt>
                <c:pt idx="152">
                  <c:v>1.11465E21</c:v>
                </c:pt>
                <c:pt idx="153">
                  <c:v>1.12416E21</c:v>
                </c:pt>
                <c:pt idx="154">
                  <c:v>1.12084E21</c:v>
                </c:pt>
                <c:pt idx="155">
                  <c:v>1.12827E21</c:v>
                </c:pt>
                <c:pt idx="156">
                  <c:v>1.1204E21</c:v>
                </c:pt>
                <c:pt idx="157">
                  <c:v>1.12403E21</c:v>
                </c:pt>
                <c:pt idx="158">
                  <c:v>1.1293E21</c:v>
                </c:pt>
                <c:pt idx="159">
                  <c:v>1.12584E21</c:v>
                </c:pt>
                <c:pt idx="160">
                  <c:v>1.12105E21</c:v>
                </c:pt>
                <c:pt idx="161">
                  <c:v>1.12332E21</c:v>
                </c:pt>
                <c:pt idx="162">
                  <c:v>1.12251E21</c:v>
                </c:pt>
                <c:pt idx="163">
                  <c:v>1.12728E21</c:v>
                </c:pt>
                <c:pt idx="164">
                  <c:v>1.12827E21</c:v>
                </c:pt>
                <c:pt idx="165">
                  <c:v>1.13661E21</c:v>
                </c:pt>
                <c:pt idx="166">
                  <c:v>1.14386E21</c:v>
                </c:pt>
                <c:pt idx="167">
                  <c:v>1.14316E21</c:v>
                </c:pt>
                <c:pt idx="168">
                  <c:v>1.14047E21</c:v>
                </c:pt>
                <c:pt idx="169">
                  <c:v>1.14993E21</c:v>
                </c:pt>
                <c:pt idx="170">
                  <c:v>1.15124E21</c:v>
                </c:pt>
                <c:pt idx="171">
                  <c:v>1.15317E21</c:v>
                </c:pt>
                <c:pt idx="172">
                  <c:v>1.14971E21</c:v>
                </c:pt>
                <c:pt idx="173">
                  <c:v>1.15542E21</c:v>
                </c:pt>
                <c:pt idx="174">
                  <c:v>1.14697E21</c:v>
                </c:pt>
                <c:pt idx="175">
                  <c:v>1.14989E21</c:v>
                </c:pt>
                <c:pt idx="176">
                  <c:v>1.15317E21</c:v>
                </c:pt>
                <c:pt idx="177">
                  <c:v>1.15678E21</c:v>
                </c:pt>
                <c:pt idx="178">
                  <c:v>1.1578E21</c:v>
                </c:pt>
                <c:pt idx="179">
                  <c:v>1.15891E21</c:v>
                </c:pt>
                <c:pt idx="180">
                  <c:v>1.16549E21</c:v>
                </c:pt>
                <c:pt idx="181">
                  <c:v>1.16803E21</c:v>
                </c:pt>
                <c:pt idx="182">
                  <c:v>1.16283E21</c:v>
                </c:pt>
                <c:pt idx="183">
                  <c:v>1.16343E21</c:v>
                </c:pt>
                <c:pt idx="184">
                  <c:v>1.16748E21</c:v>
                </c:pt>
                <c:pt idx="185">
                  <c:v>1.17534E21</c:v>
                </c:pt>
                <c:pt idx="186">
                  <c:v>1.18063E21</c:v>
                </c:pt>
                <c:pt idx="187">
                  <c:v>1.18019E21</c:v>
                </c:pt>
                <c:pt idx="188">
                  <c:v>1.19005E21</c:v>
                </c:pt>
                <c:pt idx="189">
                  <c:v>1.19973E21</c:v>
                </c:pt>
                <c:pt idx="190">
                  <c:v>1.20677E21</c:v>
                </c:pt>
                <c:pt idx="191">
                  <c:v>1.19838E21</c:v>
                </c:pt>
                <c:pt idx="192">
                  <c:v>1.22107E21</c:v>
                </c:pt>
                <c:pt idx="193">
                  <c:v>1.22406E21</c:v>
                </c:pt>
                <c:pt idx="194">
                  <c:v>1.23114E21</c:v>
                </c:pt>
                <c:pt idx="195">
                  <c:v>1.25738E21</c:v>
                </c:pt>
                <c:pt idx="196">
                  <c:v>1.27324E21</c:v>
                </c:pt>
                <c:pt idx="197">
                  <c:v>1.28819E21</c:v>
                </c:pt>
                <c:pt idx="198">
                  <c:v>1.29239E21</c:v>
                </c:pt>
                <c:pt idx="199">
                  <c:v>1.30929E21</c:v>
                </c:pt>
                <c:pt idx="200">
                  <c:v>1.32856E21</c:v>
                </c:pt>
                <c:pt idx="201">
                  <c:v>1.3383E21</c:v>
                </c:pt>
                <c:pt idx="202">
                  <c:v>1.37281E21</c:v>
                </c:pt>
                <c:pt idx="203">
                  <c:v>1.41443E21</c:v>
                </c:pt>
                <c:pt idx="204">
                  <c:v>1.42782E21</c:v>
                </c:pt>
                <c:pt idx="205">
                  <c:v>1.4381E21</c:v>
                </c:pt>
                <c:pt idx="206">
                  <c:v>1.4663E21</c:v>
                </c:pt>
                <c:pt idx="207">
                  <c:v>1.47818E21</c:v>
                </c:pt>
                <c:pt idx="208">
                  <c:v>1.49513E21</c:v>
                </c:pt>
                <c:pt idx="209">
                  <c:v>1.51124E21</c:v>
                </c:pt>
                <c:pt idx="210">
                  <c:v>1.52799E21</c:v>
                </c:pt>
                <c:pt idx="211">
                  <c:v>1.57033E21</c:v>
                </c:pt>
                <c:pt idx="212">
                  <c:v>1.59233E21</c:v>
                </c:pt>
                <c:pt idx="213">
                  <c:v>1.60582E21</c:v>
                </c:pt>
                <c:pt idx="214">
                  <c:v>1.60829E21</c:v>
                </c:pt>
                <c:pt idx="215">
                  <c:v>1.61164E21</c:v>
                </c:pt>
                <c:pt idx="216">
                  <c:v>1.62955E21</c:v>
                </c:pt>
                <c:pt idx="217">
                  <c:v>1.64259E21</c:v>
                </c:pt>
                <c:pt idx="218">
                  <c:v>1.67139E21</c:v>
                </c:pt>
                <c:pt idx="219">
                  <c:v>1.67815E21</c:v>
                </c:pt>
                <c:pt idx="220">
                  <c:v>1.6746E21</c:v>
                </c:pt>
                <c:pt idx="221">
                  <c:v>1.6846E21</c:v>
                </c:pt>
                <c:pt idx="222">
                  <c:v>1.70236E21</c:v>
                </c:pt>
                <c:pt idx="223">
                  <c:v>1.71402E21</c:v>
                </c:pt>
                <c:pt idx="224">
                  <c:v>1.74296E21</c:v>
                </c:pt>
                <c:pt idx="225">
                  <c:v>1.74039E21</c:v>
                </c:pt>
                <c:pt idx="226">
                  <c:v>1.74879E21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'Processed data'!$D$1</c:f>
              <c:strCache>
                <c:ptCount val="1"/>
                <c:pt idx="0">
                  <c:v>C</c:v>
                </c:pt>
              </c:strCache>
            </c:strRef>
          </c:tx>
          <c:spPr>
            <a:ln w="3175">
              <a:solidFill>
                <a:srgbClr val="0000FF"/>
              </a:solidFill>
              <a:prstDash val="solid"/>
            </a:ln>
          </c:spPr>
          <c:marker>
            <c:symbol val="none"/>
          </c:marker>
          <c:xVal>
            <c:numRef>
              <c:f>'Processed data'!$C$2:$C$228</c:f>
              <c:numCache>
                <c:formatCode>0.00E+00</c:formatCode>
                <c:ptCount val="227"/>
                <c:pt idx="0">
                  <c:v>0.06664</c:v>
                </c:pt>
                <c:pt idx="1">
                  <c:v>0.261648</c:v>
                </c:pt>
                <c:pt idx="2">
                  <c:v>0.456816</c:v>
                </c:pt>
                <c:pt idx="3">
                  <c:v>0.65184</c:v>
                </c:pt>
                <c:pt idx="4">
                  <c:v>0.846848</c:v>
                </c:pt>
                <c:pt idx="5">
                  <c:v>1.02022</c:v>
                </c:pt>
                <c:pt idx="6">
                  <c:v>1.1936</c:v>
                </c:pt>
                <c:pt idx="7">
                  <c:v>1.36714</c:v>
                </c:pt>
                <c:pt idx="8">
                  <c:v>1.54051</c:v>
                </c:pt>
                <c:pt idx="9">
                  <c:v>1.71387</c:v>
                </c:pt>
                <c:pt idx="10">
                  <c:v>1.88725</c:v>
                </c:pt>
                <c:pt idx="11">
                  <c:v>2.06062</c:v>
                </c:pt>
                <c:pt idx="12">
                  <c:v>2.23398</c:v>
                </c:pt>
                <c:pt idx="13">
                  <c:v>2.40754</c:v>
                </c:pt>
                <c:pt idx="14">
                  <c:v>2.5809</c:v>
                </c:pt>
                <c:pt idx="15">
                  <c:v>2.75427</c:v>
                </c:pt>
                <c:pt idx="16">
                  <c:v>2.92763</c:v>
                </c:pt>
                <c:pt idx="17">
                  <c:v>3.10101</c:v>
                </c:pt>
                <c:pt idx="18">
                  <c:v>3.27453</c:v>
                </c:pt>
                <c:pt idx="19">
                  <c:v>3.4479</c:v>
                </c:pt>
                <c:pt idx="20">
                  <c:v>3.62126</c:v>
                </c:pt>
                <c:pt idx="21">
                  <c:v>3.79464</c:v>
                </c:pt>
                <c:pt idx="22">
                  <c:v>3.96802</c:v>
                </c:pt>
                <c:pt idx="23">
                  <c:v>4.14138</c:v>
                </c:pt>
                <c:pt idx="24">
                  <c:v>4.314909999999988</c:v>
                </c:pt>
                <c:pt idx="25">
                  <c:v>4.48827</c:v>
                </c:pt>
                <c:pt idx="26">
                  <c:v>4.66163</c:v>
                </c:pt>
                <c:pt idx="27">
                  <c:v>4.83501</c:v>
                </c:pt>
                <c:pt idx="28">
                  <c:v>5.00838</c:v>
                </c:pt>
                <c:pt idx="29">
                  <c:v>5.18192</c:v>
                </c:pt>
                <c:pt idx="30">
                  <c:v>5.35528</c:v>
                </c:pt>
                <c:pt idx="31">
                  <c:v>5.52866</c:v>
                </c:pt>
                <c:pt idx="32">
                  <c:v>5.70202</c:v>
                </c:pt>
                <c:pt idx="33">
                  <c:v>5.87539</c:v>
                </c:pt>
                <c:pt idx="34">
                  <c:v>6.04875</c:v>
                </c:pt>
                <c:pt idx="35">
                  <c:v>6.22229</c:v>
                </c:pt>
                <c:pt idx="36">
                  <c:v>6.39566</c:v>
                </c:pt>
                <c:pt idx="37">
                  <c:v>6.56902</c:v>
                </c:pt>
                <c:pt idx="38">
                  <c:v>6.7424</c:v>
                </c:pt>
                <c:pt idx="39">
                  <c:v>6.9181</c:v>
                </c:pt>
                <c:pt idx="40">
                  <c:v>7.0916</c:v>
                </c:pt>
                <c:pt idx="41">
                  <c:v>7.26497999999999</c:v>
                </c:pt>
                <c:pt idx="42">
                  <c:v>7.43834</c:v>
                </c:pt>
                <c:pt idx="43">
                  <c:v>7.611709999999999</c:v>
                </c:pt>
                <c:pt idx="44">
                  <c:v>7.78509</c:v>
                </c:pt>
                <c:pt idx="45">
                  <c:v>7.95845</c:v>
                </c:pt>
                <c:pt idx="46">
                  <c:v>8.131969999999997</c:v>
                </c:pt>
                <c:pt idx="47">
                  <c:v>8.30534</c:v>
                </c:pt>
                <c:pt idx="48">
                  <c:v>8.4787</c:v>
                </c:pt>
                <c:pt idx="49">
                  <c:v>8.65208</c:v>
                </c:pt>
                <c:pt idx="50">
                  <c:v>8.82544</c:v>
                </c:pt>
                <c:pt idx="51">
                  <c:v>8.99898</c:v>
                </c:pt>
                <c:pt idx="52">
                  <c:v>9.17234</c:v>
                </c:pt>
                <c:pt idx="53">
                  <c:v>9.34571</c:v>
                </c:pt>
                <c:pt idx="54">
                  <c:v>9.51909</c:v>
                </c:pt>
                <c:pt idx="55">
                  <c:v>9.69245</c:v>
                </c:pt>
                <c:pt idx="56">
                  <c:v>9.86582</c:v>
                </c:pt>
                <c:pt idx="57">
                  <c:v>10.0393</c:v>
                </c:pt>
                <c:pt idx="58">
                  <c:v>10.2127</c:v>
                </c:pt>
                <c:pt idx="59">
                  <c:v>10.3861</c:v>
                </c:pt>
                <c:pt idx="60">
                  <c:v>10.5595</c:v>
                </c:pt>
                <c:pt idx="61">
                  <c:v>10.7328</c:v>
                </c:pt>
                <c:pt idx="62">
                  <c:v>10.9064</c:v>
                </c:pt>
                <c:pt idx="63">
                  <c:v>11.0797</c:v>
                </c:pt>
                <c:pt idx="64">
                  <c:v>11.2531</c:v>
                </c:pt>
                <c:pt idx="65">
                  <c:v>11.4265</c:v>
                </c:pt>
                <c:pt idx="66">
                  <c:v>11.5998</c:v>
                </c:pt>
                <c:pt idx="67">
                  <c:v>11.7732</c:v>
                </c:pt>
                <c:pt idx="68">
                  <c:v>11.9467</c:v>
                </c:pt>
                <c:pt idx="69">
                  <c:v>12.1201</c:v>
                </c:pt>
                <c:pt idx="70">
                  <c:v>12.2935</c:v>
                </c:pt>
                <c:pt idx="71">
                  <c:v>12.4668</c:v>
                </c:pt>
                <c:pt idx="72">
                  <c:v>12.6402</c:v>
                </c:pt>
                <c:pt idx="73">
                  <c:v>12.8137</c:v>
                </c:pt>
                <c:pt idx="74">
                  <c:v>12.9871</c:v>
                </c:pt>
                <c:pt idx="75">
                  <c:v>13.1605</c:v>
                </c:pt>
                <c:pt idx="76">
                  <c:v>13.3338</c:v>
                </c:pt>
                <c:pt idx="77">
                  <c:v>13.5072</c:v>
                </c:pt>
                <c:pt idx="78">
                  <c:v>13.6807</c:v>
                </c:pt>
                <c:pt idx="79">
                  <c:v>13.8543</c:v>
                </c:pt>
                <c:pt idx="80">
                  <c:v>14.0276</c:v>
                </c:pt>
                <c:pt idx="81">
                  <c:v>14.201</c:v>
                </c:pt>
                <c:pt idx="82">
                  <c:v>14.3744</c:v>
                </c:pt>
                <c:pt idx="83">
                  <c:v>14.5478</c:v>
                </c:pt>
                <c:pt idx="84">
                  <c:v>14.7211</c:v>
                </c:pt>
                <c:pt idx="85">
                  <c:v>14.8947</c:v>
                </c:pt>
                <c:pt idx="86">
                  <c:v>15.068</c:v>
                </c:pt>
                <c:pt idx="87">
                  <c:v>15.2414</c:v>
                </c:pt>
                <c:pt idx="88">
                  <c:v>15.4148</c:v>
                </c:pt>
                <c:pt idx="89">
                  <c:v>15.5882</c:v>
                </c:pt>
                <c:pt idx="90">
                  <c:v>15.7617</c:v>
                </c:pt>
                <c:pt idx="91">
                  <c:v>15.935</c:v>
                </c:pt>
                <c:pt idx="92">
                  <c:v>16.1086</c:v>
                </c:pt>
                <c:pt idx="93">
                  <c:v>16.282</c:v>
                </c:pt>
                <c:pt idx="94">
                  <c:v>16.4554</c:v>
                </c:pt>
                <c:pt idx="95">
                  <c:v>16.6362</c:v>
                </c:pt>
                <c:pt idx="96">
                  <c:v>16.8096</c:v>
                </c:pt>
                <c:pt idx="97">
                  <c:v>16.983</c:v>
                </c:pt>
                <c:pt idx="98">
                  <c:v>17.1564</c:v>
                </c:pt>
                <c:pt idx="99">
                  <c:v>17.3297</c:v>
                </c:pt>
                <c:pt idx="100">
                  <c:v>17.5031</c:v>
                </c:pt>
                <c:pt idx="101">
                  <c:v>17.6767</c:v>
                </c:pt>
                <c:pt idx="102">
                  <c:v>17.85</c:v>
                </c:pt>
                <c:pt idx="103">
                  <c:v>18.0234</c:v>
                </c:pt>
                <c:pt idx="104">
                  <c:v>18.1968</c:v>
                </c:pt>
                <c:pt idx="105">
                  <c:v>18.3701</c:v>
                </c:pt>
                <c:pt idx="106">
                  <c:v>18.5435</c:v>
                </c:pt>
                <c:pt idx="107">
                  <c:v>18.717</c:v>
                </c:pt>
                <c:pt idx="108">
                  <c:v>18.8904</c:v>
                </c:pt>
                <c:pt idx="109">
                  <c:v>19.0638</c:v>
                </c:pt>
                <c:pt idx="110">
                  <c:v>19.2371</c:v>
                </c:pt>
                <c:pt idx="111">
                  <c:v>19.4105</c:v>
                </c:pt>
                <c:pt idx="112">
                  <c:v>19.584</c:v>
                </c:pt>
                <c:pt idx="113">
                  <c:v>19.7574</c:v>
                </c:pt>
                <c:pt idx="114">
                  <c:v>19.9308</c:v>
                </c:pt>
                <c:pt idx="115">
                  <c:v>20.1041</c:v>
                </c:pt>
                <c:pt idx="116">
                  <c:v>20.2775</c:v>
                </c:pt>
                <c:pt idx="117">
                  <c:v>20.4509</c:v>
                </c:pt>
                <c:pt idx="118">
                  <c:v>20.6244</c:v>
                </c:pt>
                <c:pt idx="119">
                  <c:v>20.7978</c:v>
                </c:pt>
                <c:pt idx="120">
                  <c:v>20.9712</c:v>
                </c:pt>
                <c:pt idx="121">
                  <c:v>21.1445</c:v>
                </c:pt>
                <c:pt idx="122">
                  <c:v>21.3179</c:v>
                </c:pt>
                <c:pt idx="123">
                  <c:v>21.4914</c:v>
                </c:pt>
                <c:pt idx="124">
                  <c:v>21.6648</c:v>
                </c:pt>
                <c:pt idx="125">
                  <c:v>21.8382</c:v>
                </c:pt>
                <c:pt idx="126">
                  <c:v>22.0115</c:v>
                </c:pt>
                <c:pt idx="127">
                  <c:v>22.1849</c:v>
                </c:pt>
                <c:pt idx="128">
                  <c:v>22.3583</c:v>
                </c:pt>
                <c:pt idx="129">
                  <c:v>22.5318</c:v>
                </c:pt>
                <c:pt idx="130">
                  <c:v>22.7052</c:v>
                </c:pt>
                <c:pt idx="131">
                  <c:v>22.8785</c:v>
                </c:pt>
                <c:pt idx="132">
                  <c:v>23.0519</c:v>
                </c:pt>
                <c:pt idx="133">
                  <c:v>23.2253</c:v>
                </c:pt>
                <c:pt idx="134">
                  <c:v>23.3988</c:v>
                </c:pt>
                <c:pt idx="135">
                  <c:v>23.5722</c:v>
                </c:pt>
                <c:pt idx="136">
                  <c:v>23.7456</c:v>
                </c:pt>
                <c:pt idx="137">
                  <c:v>23.9189</c:v>
                </c:pt>
                <c:pt idx="138">
                  <c:v>24.0923</c:v>
                </c:pt>
                <c:pt idx="139">
                  <c:v>24.2656</c:v>
                </c:pt>
                <c:pt idx="140">
                  <c:v>24.4392</c:v>
                </c:pt>
                <c:pt idx="141">
                  <c:v>24.6125</c:v>
                </c:pt>
                <c:pt idx="142">
                  <c:v>24.7859</c:v>
                </c:pt>
                <c:pt idx="143">
                  <c:v>24.9593</c:v>
                </c:pt>
                <c:pt idx="144">
                  <c:v>25.1327</c:v>
                </c:pt>
                <c:pt idx="145">
                  <c:v>25.3062</c:v>
                </c:pt>
                <c:pt idx="146">
                  <c:v>25.4795</c:v>
                </c:pt>
                <c:pt idx="147">
                  <c:v>25.6529</c:v>
                </c:pt>
                <c:pt idx="148">
                  <c:v>25.8263</c:v>
                </c:pt>
                <c:pt idx="149">
                  <c:v>25.9996</c:v>
                </c:pt>
                <c:pt idx="150">
                  <c:v>26.1731</c:v>
                </c:pt>
                <c:pt idx="151">
                  <c:v>26.3467</c:v>
                </c:pt>
                <c:pt idx="152">
                  <c:v>26.5201</c:v>
                </c:pt>
                <c:pt idx="153">
                  <c:v>26.6935</c:v>
                </c:pt>
                <c:pt idx="154">
                  <c:v>26.8668</c:v>
                </c:pt>
                <c:pt idx="155">
                  <c:v>27.0402</c:v>
                </c:pt>
                <c:pt idx="156">
                  <c:v>27.2136</c:v>
                </c:pt>
                <c:pt idx="157">
                  <c:v>27.3871</c:v>
                </c:pt>
                <c:pt idx="158">
                  <c:v>27.5605</c:v>
                </c:pt>
                <c:pt idx="159">
                  <c:v>27.7338</c:v>
                </c:pt>
                <c:pt idx="160">
                  <c:v>27.9072</c:v>
                </c:pt>
                <c:pt idx="161">
                  <c:v>28.0807</c:v>
                </c:pt>
                <c:pt idx="162">
                  <c:v>28.2543</c:v>
                </c:pt>
                <c:pt idx="163">
                  <c:v>28.4276</c:v>
                </c:pt>
                <c:pt idx="164">
                  <c:v>28.601</c:v>
                </c:pt>
                <c:pt idx="165">
                  <c:v>28.7744</c:v>
                </c:pt>
                <c:pt idx="166">
                  <c:v>28.9478</c:v>
                </c:pt>
                <c:pt idx="167">
                  <c:v>29.1211</c:v>
                </c:pt>
                <c:pt idx="168">
                  <c:v>29.2947</c:v>
                </c:pt>
                <c:pt idx="169">
                  <c:v>29.468</c:v>
                </c:pt>
                <c:pt idx="170">
                  <c:v>29.6414</c:v>
                </c:pt>
                <c:pt idx="171">
                  <c:v>29.8148</c:v>
                </c:pt>
                <c:pt idx="172">
                  <c:v>29.9881</c:v>
                </c:pt>
                <c:pt idx="173">
                  <c:v>30.1616</c:v>
                </c:pt>
                <c:pt idx="174">
                  <c:v>30.335</c:v>
                </c:pt>
                <c:pt idx="175">
                  <c:v>30.5084</c:v>
                </c:pt>
                <c:pt idx="176">
                  <c:v>30.6818</c:v>
                </c:pt>
                <c:pt idx="177">
                  <c:v>30.8551</c:v>
                </c:pt>
                <c:pt idx="178">
                  <c:v>31.0285</c:v>
                </c:pt>
                <c:pt idx="179">
                  <c:v>31.202</c:v>
                </c:pt>
                <c:pt idx="180">
                  <c:v>31.3754</c:v>
                </c:pt>
                <c:pt idx="181">
                  <c:v>31.5488</c:v>
                </c:pt>
                <c:pt idx="182">
                  <c:v>31.7221</c:v>
                </c:pt>
                <c:pt idx="183">
                  <c:v>31.8955</c:v>
                </c:pt>
                <c:pt idx="184">
                  <c:v>32.069</c:v>
                </c:pt>
                <c:pt idx="185">
                  <c:v>32.2424</c:v>
                </c:pt>
                <c:pt idx="186">
                  <c:v>32.4158</c:v>
                </c:pt>
                <c:pt idx="187">
                  <c:v>32.5892</c:v>
                </c:pt>
                <c:pt idx="188">
                  <c:v>32.7625</c:v>
                </c:pt>
                <c:pt idx="189">
                  <c:v>32.9359</c:v>
                </c:pt>
                <c:pt idx="190">
                  <c:v>33.1094</c:v>
                </c:pt>
                <c:pt idx="191">
                  <c:v>33.2828</c:v>
                </c:pt>
                <c:pt idx="192">
                  <c:v>33.4562</c:v>
                </c:pt>
                <c:pt idx="193">
                  <c:v>33.6295</c:v>
                </c:pt>
                <c:pt idx="194">
                  <c:v>33.8029</c:v>
                </c:pt>
                <c:pt idx="195">
                  <c:v>33.9764</c:v>
                </c:pt>
                <c:pt idx="196">
                  <c:v>34.1498</c:v>
                </c:pt>
                <c:pt idx="197">
                  <c:v>34.3232</c:v>
                </c:pt>
                <c:pt idx="198">
                  <c:v>34.4965</c:v>
                </c:pt>
                <c:pt idx="199">
                  <c:v>34.6699</c:v>
                </c:pt>
                <c:pt idx="200">
                  <c:v>34.8433</c:v>
                </c:pt>
                <c:pt idx="201">
                  <c:v>35.0168</c:v>
                </c:pt>
                <c:pt idx="202">
                  <c:v>35.1902</c:v>
                </c:pt>
                <c:pt idx="203">
                  <c:v>35.3636</c:v>
                </c:pt>
                <c:pt idx="204">
                  <c:v>35.5369</c:v>
                </c:pt>
                <c:pt idx="205">
                  <c:v>35.7199</c:v>
                </c:pt>
                <c:pt idx="206">
                  <c:v>35.8933</c:v>
                </c:pt>
                <c:pt idx="207">
                  <c:v>36.0667</c:v>
                </c:pt>
                <c:pt idx="208">
                  <c:v>36.24</c:v>
                </c:pt>
                <c:pt idx="209">
                  <c:v>36.4134</c:v>
                </c:pt>
                <c:pt idx="210">
                  <c:v>36.5868</c:v>
                </c:pt>
                <c:pt idx="211">
                  <c:v>37.3048</c:v>
                </c:pt>
                <c:pt idx="212">
                  <c:v>37.478</c:v>
                </c:pt>
                <c:pt idx="213">
                  <c:v>37.6512</c:v>
                </c:pt>
                <c:pt idx="214">
                  <c:v>37.8245</c:v>
                </c:pt>
                <c:pt idx="215">
                  <c:v>37.9977</c:v>
                </c:pt>
                <c:pt idx="216">
                  <c:v>38.1709</c:v>
                </c:pt>
                <c:pt idx="217">
                  <c:v>38.3443</c:v>
                </c:pt>
                <c:pt idx="218">
                  <c:v>38.5174</c:v>
                </c:pt>
                <c:pt idx="219">
                  <c:v>38.6906</c:v>
                </c:pt>
                <c:pt idx="220">
                  <c:v>38.864</c:v>
                </c:pt>
                <c:pt idx="221">
                  <c:v>39.0372</c:v>
                </c:pt>
                <c:pt idx="222">
                  <c:v>39.2104</c:v>
                </c:pt>
                <c:pt idx="223">
                  <c:v>39.3836</c:v>
                </c:pt>
                <c:pt idx="224">
                  <c:v>39.5568</c:v>
                </c:pt>
                <c:pt idx="225">
                  <c:v>39.7301</c:v>
                </c:pt>
                <c:pt idx="226">
                  <c:v>39.9033</c:v>
                </c:pt>
              </c:numCache>
            </c:numRef>
          </c:xVal>
          <c:yVal>
            <c:numRef>
              <c:f>'Processed data'!$D$2:$D$228</c:f>
              <c:numCache>
                <c:formatCode>0.00E+00</c:formatCode>
                <c:ptCount val="227"/>
                <c:pt idx="0">
                  <c:v>3.50266E19</c:v>
                </c:pt>
                <c:pt idx="1">
                  <c:v>1.74439E18</c:v>
                </c:pt>
                <c:pt idx="2">
                  <c:v>1.3027E18</c:v>
                </c:pt>
                <c:pt idx="3">
                  <c:v>1.20748E18</c:v>
                </c:pt>
                <c:pt idx="4">
                  <c:v>1.15142E18</c:v>
                </c:pt>
                <c:pt idx="5">
                  <c:v>1.01474E18</c:v>
                </c:pt>
                <c:pt idx="6">
                  <c:v>1.08808E18</c:v>
                </c:pt>
                <c:pt idx="7">
                  <c:v>9.81633E17</c:v>
                </c:pt>
                <c:pt idx="8">
                  <c:v>9.90622E17</c:v>
                </c:pt>
                <c:pt idx="9">
                  <c:v>9.95136E17</c:v>
                </c:pt>
                <c:pt idx="10">
                  <c:v>1.08717E18</c:v>
                </c:pt>
                <c:pt idx="11">
                  <c:v>1.10749E18</c:v>
                </c:pt>
                <c:pt idx="12">
                  <c:v>1.10994E18</c:v>
                </c:pt>
                <c:pt idx="13">
                  <c:v>1.16371E18</c:v>
                </c:pt>
                <c:pt idx="14">
                  <c:v>1.24047E18</c:v>
                </c:pt>
                <c:pt idx="15">
                  <c:v>1.19539E18</c:v>
                </c:pt>
                <c:pt idx="16">
                  <c:v>1.30317E18</c:v>
                </c:pt>
                <c:pt idx="17">
                  <c:v>1.26071E18</c:v>
                </c:pt>
                <c:pt idx="18">
                  <c:v>1.28775E18</c:v>
                </c:pt>
                <c:pt idx="19">
                  <c:v>1.30153E18</c:v>
                </c:pt>
                <c:pt idx="20">
                  <c:v>1.37267E18</c:v>
                </c:pt>
                <c:pt idx="21">
                  <c:v>1.33978E18</c:v>
                </c:pt>
                <c:pt idx="22">
                  <c:v>1.51881E18</c:v>
                </c:pt>
                <c:pt idx="23">
                  <c:v>1.51079E18</c:v>
                </c:pt>
                <c:pt idx="24">
                  <c:v>1.52228E18</c:v>
                </c:pt>
                <c:pt idx="25">
                  <c:v>1.59385E18</c:v>
                </c:pt>
                <c:pt idx="26">
                  <c:v>1.54998E18</c:v>
                </c:pt>
                <c:pt idx="27">
                  <c:v>1.62652E18</c:v>
                </c:pt>
                <c:pt idx="28">
                  <c:v>1.61279E18</c:v>
                </c:pt>
                <c:pt idx="29">
                  <c:v>1.65674E18</c:v>
                </c:pt>
                <c:pt idx="30">
                  <c:v>1.64335E18</c:v>
                </c:pt>
                <c:pt idx="31">
                  <c:v>1.68161E18</c:v>
                </c:pt>
                <c:pt idx="32">
                  <c:v>1.7488E18</c:v>
                </c:pt>
                <c:pt idx="33">
                  <c:v>1.71716E18</c:v>
                </c:pt>
                <c:pt idx="34">
                  <c:v>1.74171E18</c:v>
                </c:pt>
                <c:pt idx="35">
                  <c:v>1.77127E18</c:v>
                </c:pt>
                <c:pt idx="36">
                  <c:v>1.81171E18</c:v>
                </c:pt>
                <c:pt idx="37">
                  <c:v>1.79278E18</c:v>
                </c:pt>
                <c:pt idx="38">
                  <c:v>1.77089E18</c:v>
                </c:pt>
                <c:pt idx="39">
                  <c:v>1.87952E18</c:v>
                </c:pt>
                <c:pt idx="40">
                  <c:v>1.88644E18</c:v>
                </c:pt>
                <c:pt idx="41">
                  <c:v>1.94292E18</c:v>
                </c:pt>
                <c:pt idx="42">
                  <c:v>1.90925E18</c:v>
                </c:pt>
                <c:pt idx="43">
                  <c:v>1.98398E18</c:v>
                </c:pt>
                <c:pt idx="44">
                  <c:v>1.95758E18</c:v>
                </c:pt>
                <c:pt idx="45">
                  <c:v>1.98056E18</c:v>
                </c:pt>
                <c:pt idx="46">
                  <c:v>1.99356E18</c:v>
                </c:pt>
                <c:pt idx="47">
                  <c:v>2.00632E18</c:v>
                </c:pt>
                <c:pt idx="48">
                  <c:v>2.04213E18</c:v>
                </c:pt>
                <c:pt idx="49">
                  <c:v>2.06674E18</c:v>
                </c:pt>
                <c:pt idx="50">
                  <c:v>2.07847E18</c:v>
                </c:pt>
                <c:pt idx="51">
                  <c:v>2.16874E18</c:v>
                </c:pt>
                <c:pt idx="52">
                  <c:v>2.13629E18</c:v>
                </c:pt>
                <c:pt idx="53">
                  <c:v>2.03824E18</c:v>
                </c:pt>
                <c:pt idx="54">
                  <c:v>2.19198E18</c:v>
                </c:pt>
                <c:pt idx="55">
                  <c:v>2.15049E18</c:v>
                </c:pt>
                <c:pt idx="56">
                  <c:v>2.20199E18</c:v>
                </c:pt>
                <c:pt idx="57">
                  <c:v>2.0913E18</c:v>
                </c:pt>
                <c:pt idx="58">
                  <c:v>2.25997E18</c:v>
                </c:pt>
                <c:pt idx="59">
                  <c:v>2.28141E18</c:v>
                </c:pt>
                <c:pt idx="60">
                  <c:v>2.28949E18</c:v>
                </c:pt>
                <c:pt idx="61">
                  <c:v>2.18753E18</c:v>
                </c:pt>
                <c:pt idx="62">
                  <c:v>2.2839E18</c:v>
                </c:pt>
                <c:pt idx="63">
                  <c:v>2.31793E18</c:v>
                </c:pt>
                <c:pt idx="64">
                  <c:v>2.18275E18</c:v>
                </c:pt>
                <c:pt idx="65">
                  <c:v>2.27569E18</c:v>
                </c:pt>
                <c:pt idx="66">
                  <c:v>2.54134E18</c:v>
                </c:pt>
                <c:pt idx="67">
                  <c:v>2.38284E18</c:v>
                </c:pt>
                <c:pt idx="68">
                  <c:v>2.36861E18</c:v>
                </c:pt>
                <c:pt idx="69">
                  <c:v>2.41009E18</c:v>
                </c:pt>
                <c:pt idx="70">
                  <c:v>2.37237E18</c:v>
                </c:pt>
                <c:pt idx="71">
                  <c:v>2.45519E18</c:v>
                </c:pt>
                <c:pt idx="72">
                  <c:v>2.43773E18</c:v>
                </c:pt>
                <c:pt idx="73">
                  <c:v>2.30137E18</c:v>
                </c:pt>
                <c:pt idx="74">
                  <c:v>2.42554E18</c:v>
                </c:pt>
                <c:pt idx="75">
                  <c:v>2.47966E18</c:v>
                </c:pt>
                <c:pt idx="76">
                  <c:v>2.58376E18</c:v>
                </c:pt>
                <c:pt idx="77">
                  <c:v>2.39325E18</c:v>
                </c:pt>
                <c:pt idx="78">
                  <c:v>2.50998E18</c:v>
                </c:pt>
                <c:pt idx="79">
                  <c:v>2.47189E18</c:v>
                </c:pt>
                <c:pt idx="80">
                  <c:v>2.53693E18</c:v>
                </c:pt>
                <c:pt idx="81">
                  <c:v>2.54166E18</c:v>
                </c:pt>
                <c:pt idx="82">
                  <c:v>2.54011E18</c:v>
                </c:pt>
                <c:pt idx="83">
                  <c:v>2.521E18</c:v>
                </c:pt>
                <c:pt idx="84">
                  <c:v>2.58331E18</c:v>
                </c:pt>
                <c:pt idx="85">
                  <c:v>2.53784E18</c:v>
                </c:pt>
                <c:pt idx="86">
                  <c:v>2.57299E18</c:v>
                </c:pt>
                <c:pt idx="87">
                  <c:v>2.57113E18</c:v>
                </c:pt>
                <c:pt idx="88">
                  <c:v>2.52567E18</c:v>
                </c:pt>
                <c:pt idx="89">
                  <c:v>2.66908E18</c:v>
                </c:pt>
                <c:pt idx="90">
                  <c:v>2.63348E18</c:v>
                </c:pt>
                <c:pt idx="91">
                  <c:v>2.53506E18</c:v>
                </c:pt>
                <c:pt idx="92">
                  <c:v>2.62224E18</c:v>
                </c:pt>
                <c:pt idx="93">
                  <c:v>2.58708E18</c:v>
                </c:pt>
                <c:pt idx="94">
                  <c:v>2.59388E18</c:v>
                </c:pt>
                <c:pt idx="95">
                  <c:v>2.68437E18</c:v>
                </c:pt>
                <c:pt idx="96">
                  <c:v>2.53653E18</c:v>
                </c:pt>
                <c:pt idx="97">
                  <c:v>2.61457E18</c:v>
                </c:pt>
                <c:pt idx="98">
                  <c:v>2.79415E18</c:v>
                </c:pt>
                <c:pt idx="99">
                  <c:v>2.64285E18</c:v>
                </c:pt>
                <c:pt idx="100">
                  <c:v>2.66824E18</c:v>
                </c:pt>
                <c:pt idx="101">
                  <c:v>2.64607E18</c:v>
                </c:pt>
                <c:pt idx="102">
                  <c:v>2.72232E18</c:v>
                </c:pt>
                <c:pt idx="103">
                  <c:v>2.77465E18</c:v>
                </c:pt>
                <c:pt idx="104">
                  <c:v>2.62821E18</c:v>
                </c:pt>
                <c:pt idx="105">
                  <c:v>2.66116E18</c:v>
                </c:pt>
                <c:pt idx="106">
                  <c:v>2.60015E18</c:v>
                </c:pt>
                <c:pt idx="107">
                  <c:v>2.7142E18</c:v>
                </c:pt>
                <c:pt idx="108">
                  <c:v>2.69949E18</c:v>
                </c:pt>
                <c:pt idx="109">
                  <c:v>2.65831E18</c:v>
                </c:pt>
                <c:pt idx="110">
                  <c:v>2.6301E18</c:v>
                </c:pt>
                <c:pt idx="111">
                  <c:v>2.64914E18</c:v>
                </c:pt>
                <c:pt idx="112">
                  <c:v>2.74E18</c:v>
                </c:pt>
                <c:pt idx="113">
                  <c:v>2.71487E18</c:v>
                </c:pt>
                <c:pt idx="114">
                  <c:v>2.55694E18</c:v>
                </c:pt>
                <c:pt idx="115">
                  <c:v>2.578E18</c:v>
                </c:pt>
                <c:pt idx="116">
                  <c:v>2.60221E18</c:v>
                </c:pt>
                <c:pt idx="117">
                  <c:v>2.74302E18</c:v>
                </c:pt>
                <c:pt idx="118">
                  <c:v>2.69638E18</c:v>
                </c:pt>
                <c:pt idx="119">
                  <c:v>2.59689E18</c:v>
                </c:pt>
                <c:pt idx="120">
                  <c:v>2.67481E18</c:v>
                </c:pt>
                <c:pt idx="121">
                  <c:v>2.60902E18</c:v>
                </c:pt>
                <c:pt idx="122">
                  <c:v>2.66246E18</c:v>
                </c:pt>
                <c:pt idx="123">
                  <c:v>2.71353E18</c:v>
                </c:pt>
                <c:pt idx="124">
                  <c:v>2.76382E18</c:v>
                </c:pt>
                <c:pt idx="125">
                  <c:v>2.5336E18</c:v>
                </c:pt>
                <c:pt idx="126">
                  <c:v>2.60148E18</c:v>
                </c:pt>
                <c:pt idx="127">
                  <c:v>2.66168E18</c:v>
                </c:pt>
                <c:pt idx="128">
                  <c:v>2.66001E18</c:v>
                </c:pt>
                <c:pt idx="129">
                  <c:v>2.71548E18</c:v>
                </c:pt>
                <c:pt idx="130">
                  <c:v>2.64475E18</c:v>
                </c:pt>
                <c:pt idx="131">
                  <c:v>2.6652E18</c:v>
                </c:pt>
                <c:pt idx="132">
                  <c:v>2.56851E18</c:v>
                </c:pt>
                <c:pt idx="133">
                  <c:v>2.60397E18</c:v>
                </c:pt>
                <c:pt idx="134">
                  <c:v>2.6659E18</c:v>
                </c:pt>
                <c:pt idx="135">
                  <c:v>2.68647E18</c:v>
                </c:pt>
                <c:pt idx="136">
                  <c:v>2.54986E18</c:v>
                </c:pt>
                <c:pt idx="137">
                  <c:v>2.67238E18</c:v>
                </c:pt>
                <c:pt idx="138">
                  <c:v>2.59611E18</c:v>
                </c:pt>
                <c:pt idx="139">
                  <c:v>2.45023E18</c:v>
                </c:pt>
                <c:pt idx="140">
                  <c:v>2.51792E18</c:v>
                </c:pt>
                <c:pt idx="141">
                  <c:v>2.49955E18</c:v>
                </c:pt>
                <c:pt idx="142">
                  <c:v>2.5294E18</c:v>
                </c:pt>
                <c:pt idx="143">
                  <c:v>2.55649E18</c:v>
                </c:pt>
                <c:pt idx="144">
                  <c:v>2.5684E18</c:v>
                </c:pt>
                <c:pt idx="145">
                  <c:v>2.5188E18</c:v>
                </c:pt>
                <c:pt idx="146">
                  <c:v>2.55581E18</c:v>
                </c:pt>
                <c:pt idx="147">
                  <c:v>2.48934E18</c:v>
                </c:pt>
                <c:pt idx="148">
                  <c:v>2.45989E18</c:v>
                </c:pt>
                <c:pt idx="149">
                  <c:v>2.48128E18</c:v>
                </c:pt>
                <c:pt idx="150">
                  <c:v>2.5777E18</c:v>
                </c:pt>
                <c:pt idx="151">
                  <c:v>2.59435E18</c:v>
                </c:pt>
                <c:pt idx="152">
                  <c:v>2.53063E18</c:v>
                </c:pt>
                <c:pt idx="153">
                  <c:v>2.50618E18</c:v>
                </c:pt>
                <c:pt idx="154">
                  <c:v>2.4514E18</c:v>
                </c:pt>
                <c:pt idx="155">
                  <c:v>2.49142E18</c:v>
                </c:pt>
                <c:pt idx="156">
                  <c:v>2.47536E18</c:v>
                </c:pt>
                <c:pt idx="157">
                  <c:v>2.52695E18</c:v>
                </c:pt>
                <c:pt idx="158">
                  <c:v>2.54158E18</c:v>
                </c:pt>
                <c:pt idx="159">
                  <c:v>2.37987E18</c:v>
                </c:pt>
                <c:pt idx="160">
                  <c:v>2.4345E18</c:v>
                </c:pt>
                <c:pt idx="161">
                  <c:v>2.5087E18</c:v>
                </c:pt>
                <c:pt idx="162">
                  <c:v>2.45095E18</c:v>
                </c:pt>
                <c:pt idx="163">
                  <c:v>2.34068E18</c:v>
                </c:pt>
                <c:pt idx="164">
                  <c:v>2.42825E18</c:v>
                </c:pt>
                <c:pt idx="165">
                  <c:v>2.4161E18</c:v>
                </c:pt>
                <c:pt idx="166">
                  <c:v>2.44811E18</c:v>
                </c:pt>
                <c:pt idx="167">
                  <c:v>2.37747E18</c:v>
                </c:pt>
                <c:pt idx="168">
                  <c:v>2.44861E18</c:v>
                </c:pt>
                <c:pt idx="169">
                  <c:v>2.37188E18</c:v>
                </c:pt>
                <c:pt idx="170">
                  <c:v>2.25814E18</c:v>
                </c:pt>
                <c:pt idx="171">
                  <c:v>2.3313E18</c:v>
                </c:pt>
                <c:pt idx="172">
                  <c:v>2.36698E18</c:v>
                </c:pt>
                <c:pt idx="173">
                  <c:v>2.34981E18</c:v>
                </c:pt>
                <c:pt idx="174">
                  <c:v>2.3507E18</c:v>
                </c:pt>
                <c:pt idx="175">
                  <c:v>2.33457E18</c:v>
                </c:pt>
                <c:pt idx="176">
                  <c:v>2.29435E18</c:v>
                </c:pt>
                <c:pt idx="177">
                  <c:v>2.20342E18</c:v>
                </c:pt>
                <c:pt idx="178">
                  <c:v>2.3033E18</c:v>
                </c:pt>
                <c:pt idx="179">
                  <c:v>2.19463E18</c:v>
                </c:pt>
                <c:pt idx="180">
                  <c:v>2.2536E18</c:v>
                </c:pt>
                <c:pt idx="181">
                  <c:v>2.2699E18</c:v>
                </c:pt>
                <c:pt idx="182">
                  <c:v>2.21646E18</c:v>
                </c:pt>
                <c:pt idx="183">
                  <c:v>2.25856E18</c:v>
                </c:pt>
                <c:pt idx="184">
                  <c:v>2.2899E18</c:v>
                </c:pt>
                <c:pt idx="185">
                  <c:v>2.24523E18</c:v>
                </c:pt>
                <c:pt idx="186">
                  <c:v>2.14461E18</c:v>
                </c:pt>
                <c:pt idx="187">
                  <c:v>2.23076E18</c:v>
                </c:pt>
                <c:pt idx="188">
                  <c:v>2.1125E18</c:v>
                </c:pt>
                <c:pt idx="189">
                  <c:v>2.16204E18</c:v>
                </c:pt>
                <c:pt idx="190">
                  <c:v>2.20745E18</c:v>
                </c:pt>
                <c:pt idx="191">
                  <c:v>2.02217E18</c:v>
                </c:pt>
                <c:pt idx="192">
                  <c:v>2.22113E18</c:v>
                </c:pt>
                <c:pt idx="193">
                  <c:v>2.05872E18</c:v>
                </c:pt>
                <c:pt idx="194">
                  <c:v>2.13915E18</c:v>
                </c:pt>
                <c:pt idx="195">
                  <c:v>1.9762E18</c:v>
                </c:pt>
                <c:pt idx="196">
                  <c:v>2.02928E18</c:v>
                </c:pt>
                <c:pt idx="197">
                  <c:v>2.09442E18</c:v>
                </c:pt>
                <c:pt idx="198">
                  <c:v>2.12336E18</c:v>
                </c:pt>
                <c:pt idx="199">
                  <c:v>2.05437E18</c:v>
                </c:pt>
                <c:pt idx="200">
                  <c:v>1.96632E18</c:v>
                </c:pt>
                <c:pt idx="201">
                  <c:v>2.07281E18</c:v>
                </c:pt>
                <c:pt idx="202">
                  <c:v>1.98142E18</c:v>
                </c:pt>
                <c:pt idx="203">
                  <c:v>2.00884E18</c:v>
                </c:pt>
                <c:pt idx="204">
                  <c:v>1.97718E18</c:v>
                </c:pt>
                <c:pt idx="205">
                  <c:v>1.86863E18</c:v>
                </c:pt>
                <c:pt idx="206">
                  <c:v>2.08436E18</c:v>
                </c:pt>
                <c:pt idx="207">
                  <c:v>1.95144E18</c:v>
                </c:pt>
                <c:pt idx="208">
                  <c:v>1.87763E18</c:v>
                </c:pt>
                <c:pt idx="209">
                  <c:v>1.90616E18</c:v>
                </c:pt>
                <c:pt idx="210">
                  <c:v>1.93041E18</c:v>
                </c:pt>
                <c:pt idx="211">
                  <c:v>1.83408E18</c:v>
                </c:pt>
                <c:pt idx="212">
                  <c:v>1.82061E18</c:v>
                </c:pt>
                <c:pt idx="213">
                  <c:v>1.84421E18</c:v>
                </c:pt>
                <c:pt idx="214">
                  <c:v>1.84476E18</c:v>
                </c:pt>
                <c:pt idx="215">
                  <c:v>1.74358E18</c:v>
                </c:pt>
                <c:pt idx="216">
                  <c:v>1.74552E18</c:v>
                </c:pt>
                <c:pt idx="217">
                  <c:v>1.73376E18</c:v>
                </c:pt>
                <c:pt idx="218">
                  <c:v>1.66562E18</c:v>
                </c:pt>
                <c:pt idx="219">
                  <c:v>1.66761E18</c:v>
                </c:pt>
                <c:pt idx="220">
                  <c:v>1.6628E18</c:v>
                </c:pt>
                <c:pt idx="221">
                  <c:v>1.70674E18</c:v>
                </c:pt>
                <c:pt idx="222">
                  <c:v>1.70366E18</c:v>
                </c:pt>
                <c:pt idx="223">
                  <c:v>1.72994E18</c:v>
                </c:pt>
                <c:pt idx="224">
                  <c:v>1.71493E18</c:v>
                </c:pt>
                <c:pt idx="225">
                  <c:v>1.70976E18</c:v>
                </c:pt>
                <c:pt idx="226">
                  <c:v>1.69279E18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'Processed data'!$F$1</c:f>
              <c:strCache>
                <c:ptCount val="1"/>
                <c:pt idx="0">
                  <c:v>O</c:v>
                </c:pt>
              </c:strCache>
            </c:strRef>
          </c:tx>
          <c:spPr>
            <a:ln w="3175">
              <a:solidFill>
                <a:srgbClr val="FF0000"/>
              </a:solidFill>
              <a:prstDash val="solid"/>
            </a:ln>
          </c:spPr>
          <c:marker>
            <c:symbol val="none"/>
          </c:marker>
          <c:xVal>
            <c:numRef>
              <c:f>'Processed data'!$E$2:$E$228</c:f>
              <c:numCache>
                <c:formatCode>0.00E+00</c:formatCode>
                <c:ptCount val="227"/>
                <c:pt idx="0">
                  <c:v>0.082128</c:v>
                </c:pt>
                <c:pt idx="1">
                  <c:v>0.277136</c:v>
                </c:pt>
                <c:pt idx="2">
                  <c:v>0.472304</c:v>
                </c:pt>
                <c:pt idx="3">
                  <c:v>0.667328</c:v>
                </c:pt>
                <c:pt idx="4">
                  <c:v>0.862336</c:v>
                </c:pt>
                <c:pt idx="5">
                  <c:v>1.03571</c:v>
                </c:pt>
                <c:pt idx="6">
                  <c:v>1.20909</c:v>
                </c:pt>
                <c:pt idx="7">
                  <c:v>1.38262</c:v>
                </c:pt>
                <c:pt idx="8">
                  <c:v>1.556</c:v>
                </c:pt>
                <c:pt idx="9">
                  <c:v>1.72936</c:v>
                </c:pt>
                <c:pt idx="10">
                  <c:v>1.90274</c:v>
                </c:pt>
                <c:pt idx="11">
                  <c:v>2.0761</c:v>
                </c:pt>
                <c:pt idx="12">
                  <c:v>2.24957</c:v>
                </c:pt>
                <c:pt idx="13">
                  <c:v>2.42302</c:v>
                </c:pt>
                <c:pt idx="14">
                  <c:v>2.59638</c:v>
                </c:pt>
                <c:pt idx="15">
                  <c:v>2.76976</c:v>
                </c:pt>
                <c:pt idx="16">
                  <c:v>2.94314</c:v>
                </c:pt>
                <c:pt idx="17">
                  <c:v>3.1165</c:v>
                </c:pt>
                <c:pt idx="18">
                  <c:v>3.29002</c:v>
                </c:pt>
                <c:pt idx="19">
                  <c:v>3.46338</c:v>
                </c:pt>
                <c:pt idx="20">
                  <c:v>3.63675</c:v>
                </c:pt>
                <c:pt idx="21">
                  <c:v>3.81013</c:v>
                </c:pt>
                <c:pt idx="22">
                  <c:v>3.98349</c:v>
                </c:pt>
                <c:pt idx="23">
                  <c:v>4.15686</c:v>
                </c:pt>
                <c:pt idx="24">
                  <c:v>4.33038</c:v>
                </c:pt>
                <c:pt idx="25">
                  <c:v>4.50376</c:v>
                </c:pt>
                <c:pt idx="26">
                  <c:v>4.67714</c:v>
                </c:pt>
                <c:pt idx="27">
                  <c:v>4.850499999999998</c:v>
                </c:pt>
                <c:pt idx="28">
                  <c:v>5.02387</c:v>
                </c:pt>
                <c:pt idx="29">
                  <c:v>5.197389999999989</c:v>
                </c:pt>
                <c:pt idx="30">
                  <c:v>5.37077</c:v>
                </c:pt>
                <c:pt idx="31">
                  <c:v>5.54414</c:v>
                </c:pt>
                <c:pt idx="32">
                  <c:v>5.717499999999998</c:v>
                </c:pt>
                <c:pt idx="33">
                  <c:v>5.890879999999996</c:v>
                </c:pt>
                <c:pt idx="34">
                  <c:v>6.06426</c:v>
                </c:pt>
                <c:pt idx="35">
                  <c:v>6.23778</c:v>
                </c:pt>
                <c:pt idx="36">
                  <c:v>6.41115</c:v>
                </c:pt>
                <c:pt idx="37">
                  <c:v>6.584529999999996</c:v>
                </c:pt>
                <c:pt idx="38">
                  <c:v>6.75789</c:v>
                </c:pt>
                <c:pt idx="39">
                  <c:v>6.93362</c:v>
                </c:pt>
                <c:pt idx="40">
                  <c:v>7.107089999999989</c:v>
                </c:pt>
                <c:pt idx="41">
                  <c:v>7.28046</c:v>
                </c:pt>
                <c:pt idx="42">
                  <c:v>7.45384</c:v>
                </c:pt>
                <c:pt idx="43">
                  <c:v>7.627199999999987</c:v>
                </c:pt>
                <c:pt idx="44">
                  <c:v>7.800579999999996</c:v>
                </c:pt>
                <c:pt idx="45">
                  <c:v>7.97395</c:v>
                </c:pt>
                <c:pt idx="46">
                  <c:v>8.147460000000001</c:v>
                </c:pt>
                <c:pt idx="47">
                  <c:v>8.32083</c:v>
                </c:pt>
                <c:pt idx="48">
                  <c:v>8.49419</c:v>
                </c:pt>
                <c:pt idx="49">
                  <c:v>8.66757</c:v>
                </c:pt>
                <c:pt idx="50">
                  <c:v>8.84094</c:v>
                </c:pt>
                <c:pt idx="51">
                  <c:v>9.01446</c:v>
                </c:pt>
                <c:pt idx="52">
                  <c:v>9.18784</c:v>
                </c:pt>
                <c:pt idx="53">
                  <c:v>9.3612</c:v>
                </c:pt>
                <c:pt idx="54">
                  <c:v>9.53458</c:v>
                </c:pt>
                <c:pt idx="55">
                  <c:v>9.70795</c:v>
                </c:pt>
                <c:pt idx="56">
                  <c:v>9.88131</c:v>
                </c:pt>
                <c:pt idx="57">
                  <c:v>10.0548</c:v>
                </c:pt>
                <c:pt idx="58">
                  <c:v>10.2282</c:v>
                </c:pt>
                <c:pt idx="59">
                  <c:v>10.4016</c:v>
                </c:pt>
                <c:pt idx="60">
                  <c:v>10.575</c:v>
                </c:pt>
                <c:pt idx="61">
                  <c:v>10.7483</c:v>
                </c:pt>
                <c:pt idx="62">
                  <c:v>10.9218</c:v>
                </c:pt>
                <c:pt idx="63">
                  <c:v>11.0952</c:v>
                </c:pt>
                <c:pt idx="64">
                  <c:v>11.2686</c:v>
                </c:pt>
                <c:pt idx="65">
                  <c:v>11.442</c:v>
                </c:pt>
                <c:pt idx="66">
                  <c:v>11.6153</c:v>
                </c:pt>
                <c:pt idx="67">
                  <c:v>11.7887</c:v>
                </c:pt>
                <c:pt idx="68">
                  <c:v>11.9622</c:v>
                </c:pt>
                <c:pt idx="69">
                  <c:v>12.1356</c:v>
                </c:pt>
                <c:pt idx="70">
                  <c:v>12.309</c:v>
                </c:pt>
                <c:pt idx="71">
                  <c:v>12.4823</c:v>
                </c:pt>
                <c:pt idx="72">
                  <c:v>12.6557</c:v>
                </c:pt>
                <c:pt idx="73">
                  <c:v>12.8292</c:v>
                </c:pt>
                <c:pt idx="74">
                  <c:v>13.0026</c:v>
                </c:pt>
                <c:pt idx="75">
                  <c:v>13.176</c:v>
                </c:pt>
                <c:pt idx="76">
                  <c:v>13.3493</c:v>
                </c:pt>
                <c:pt idx="77">
                  <c:v>13.5227</c:v>
                </c:pt>
                <c:pt idx="78">
                  <c:v>13.6962</c:v>
                </c:pt>
                <c:pt idx="79">
                  <c:v>13.8698</c:v>
                </c:pt>
                <c:pt idx="80">
                  <c:v>14.0432</c:v>
                </c:pt>
                <c:pt idx="81">
                  <c:v>14.2165</c:v>
                </c:pt>
                <c:pt idx="82">
                  <c:v>14.3899</c:v>
                </c:pt>
                <c:pt idx="83">
                  <c:v>14.5633</c:v>
                </c:pt>
                <c:pt idx="84">
                  <c:v>14.7367</c:v>
                </c:pt>
                <c:pt idx="85">
                  <c:v>14.9102</c:v>
                </c:pt>
                <c:pt idx="86">
                  <c:v>15.0836</c:v>
                </c:pt>
                <c:pt idx="87">
                  <c:v>15.2569</c:v>
                </c:pt>
                <c:pt idx="88">
                  <c:v>15.4303</c:v>
                </c:pt>
                <c:pt idx="89">
                  <c:v>15.6036</c:v>
                </c:pt>
                <c:pt idx="90">
                  <c:v>15.7772</c:v>
                </c:pt>
                <c:pt idx="91">
                  <c:v>15.9505</c:v>
                </c:pt>
                <c:pt idx="92">
                  <c:v>16.1241</c:v>
                </c:pt>
                <c:pt idx="93">
                  <c:v>16.2975</c:v>
                </c:pt>
                <c:pt idx="94">
                  <c:v>16.4708</c:v>
                </c:pt>
                <c:pt idx="95">
                  <c:v>16.6517</c:v>
                </c:pt>
                <c:pt idx="96">
                  <c:v>16.8251</c:v>
                </c:pt>
                <c:pt idx="97">
                  <c:v>16.9985</c:v>
                </c:pt>
                <c:pt idx="98">
                  <c:v>17.1719</c:v>
                </c:pt>
                <c:pt idx="99">
                  <c:v>17.3452</c:v>
                </c:pt>
                <c:pt idx="100">
                  <c:v>17.5186</c:v>
                </c:pt>
                <c:pt idx="101">
                  <c:v>17.6921</c:v>
                </c:pt>
                <c:pt idx="102">
                  <c:v>17.8655</c:v>
                </c:pt>
                <c:pt idx="103">
                  <c:v>18.0389</c:v>
                </c:pt>
                <c:pt idx="104">
                  <c:v>18.2123</c:v>
                </c:pt>
                <c:pt idx="105">
                  <c:v>18.3856</c:v>
                </c:pt>
                <c:pt idx="106">
                  <c:v>18.559</c:v>
                </c:pt>
                <c:pt idx="107">
                  <c:v>18.7325</c:v>
                </c:pt>
                <c:pt idx="108">
                  <c:v>18.9059</c:v>
                </c:pt>
                <c:pt idx="109">
                  <c:v>19.0793</c:v>
                </c:pt>
                <c:pt idx="110">
                  <c:v>19.2526</c:v>
                </c:pt>
                <c:pt idx="111">
                  <c:v>19.426</c:v>
                </c:pt>
                <c:pt idx="112">
                  <c:v>19.5995</c:v>
                </c:pt>
                <c:pt idx="113">
                  <c:v>19.7729</c:v>
                </c:pt>
                <c:pt idx="114">
                  <c:v>19.9463</c:v>
                </c:pt>
                <c:pt idx="115">
                  <c:v>20.1196</c:v>
                </c:pt>
                <c:pt idx="116">
                  <c:v>20.293</c:v>
                </c:pt>
                <c:pt idx="117">
                  <c:v>20.4664</c:v>
                </c:pt>
                <c:pt idx="118">
                  <c:v>20.6399</c:v>
                </c:pt>
                <c:pt idx="119">
                  <c:v>20.8133</c:v>
                </c:pt>
                <c:pt idx="120">
                  <c:v>20.9866</c:v>
                </c:pt>
                <c:pt idx="121">
                  <c:v>21.16</c:v>
                </c:pt>
                <c:pt idx="122">
                  <c:v>21.3334</c:v>
                </c:pt>
                <c:pt idx="123">
                  <c:v>21.5069</c:v>
                </c:pt>
                <c:pt idx="124">
                  <c:v>21.6803</c:v>
                </c:pt>
                <c:pt idx="125">
                  <c:v>21.8536</c:v>
                </c:pt>
                <c:pt idx="126">
                  <c:v>22.027</c:v>
                </c:pt>
                <c:pt idx="127">
                  <c:v>22.2004</c:v>
                </c:pt>
                <c:pt idx="128">
                  <c:v>22.3738</c:v>
                </c:pt>
                <c:pt idx="129">
                  <c:v>22.5473</c:v>
                </c:pt>
                <c:pt idx="130">
                  <c:v>22.7206</c:v>
                </c:pt>
                <c:pt idx="131">
                  <c:v>22.894</c:v>
                </c:pt>
                <c:pt idx="132">
                  <c:v>23.0674</c:v>
                </c:pt>
                <c:pt idx="133">
                  <c:v>23.2408</c:v>
                </c:pt>
                <c:pt idx="134">
                  <c:v>23.4143</c:v>
                </c:pt>
                <c:pt idx="135">
                  <c:v>23.5877</c:v>
                </c:pt>
                <c:pt idx="136">
                  <c:v>23.761</c:v>
                </c:pt>
                <c:pt idx="137">
                  <c:v>23.9344</c:v>
                </c:pt>
                <c:pt idx="138">
                  <c:v>24.1078</c:v>
                </c:pt>
                <c:pt idx="139">
                  <c:v>24.2812</c:v>
                </c:pt>
                <c:pt idx="140">
                  <c:v>24.4547</c:v>
                </c:pt>
                <c:pt idx="141">
                  <c:v>24.628</c:v>
                </c:pt>
                <c:pt idx="142">
                  <c:v>24.8014</c:v>
                </c:pt>
                <c:pt idx="143">
                  <c:v>24.9748</c:v>
                </c:pt>
                <c:pt idx="144">
                  <c:v>25.1481</c:v>
                </c:pt>
                <c:pt idx="145">
                  <c:v>25.3216</c:v>
                </c:pt>
                <c:pt idx="146">
                  <c:v>25.495</c:v>
                </c:pt>
                <c:pt idx="147">
                  <c:v>25.6684</c:v>
                </c:pt>
                <c:pt idx="148">
                  <c:v>25.8418</c:v>
                </c:pt>
                <c:pt idx="149">
                  <c:v>26.0151</c:v>
                </c:pt>
                <c:pt idx="150">
                  <c:v>26.1886</c:v>
                </c:pt>
                <c:pt idx="151">
                  <c:v>26.3622</c:v>
                </c:pt>
                <c:pt idx="152">
                  <c:v>26.5356</c:v>
                </c:pt>
                <c:pt idx="153">
                  <c:v>26.7089</c:v>
                </c:pt>
                <c:pt idx="154">
                  <c:v>26.8823</c:v>
                </c:pt>
                <c:pt idx="155">
                  <c:v>27.0557</c:v>
                </c:pt>
                <c:pt idx="156">
                  <c:v>27.2292</c:v>
                </c:pt>
                <c:pt idx="157">
                  <c:v>27.4026</c:v>
                </c:pt>
                <c:pt idx="158">
                  <c:v>27.576</c:v>
                </c:pt>
                <c:pt idx="159">
                  <c:v>27.7493</c:v>
                </c:pt>
                <c:pt idx="160">
                  <c:v>27.9227</c:v>
                </c:pt>
                <c:pt idx="161">
                  <c:v>28.0962</c:v>
                </c:pt>
                <c:pt idx="162">
                  <c:v>28.2698</c:v>
                </c:pt>
                <c:pt idx="163">
                  <c:v>28.4431</c:v>
                </c:pt>
                <c:pt idx="164">
                  <c:v>28.6165</c:v>
                </c:pt>
                <c:pt idx="165">
                  <c:v>28.7899</c:v>
                </c:pt>
                <c:pt idx="166">
                  <c:v>28.9632</c:v>
                </c:pt>
                <c:pt idx="167">
                  <c:v>29.1367</c:v>
                </c:pt>
                <c:pt idx="168">
                  <c:v>29.3101</c:v>
                </c:pt>
                <c:pt idx="169">
                  <c:v>29.4835</c:v>
                </c:pt>
                <c:pt idx="170">
                  <c:v>29.6569</c:v>
                </c:pt>
                <c:pt idx="171">
                  <c:v>29.8303</c:v>
                </c:pt>
                <c:pt idx="172">
                  <c:v>30.0036</c:v>
                </c:pt>
                <c:pt idx="173">
                  <c:v>30.1771</c:v>
                </c:pt>
                <c:pt idx="174">
                  <c:v>30.3505</c:v>
                </c:pt>
                <c:pt idx="175">
                  <c:v>30.5239</c:v>
                </c:pt>
                <c:pt idx="176">
                  <c:v>30.6972</c:v>
                </c:pt>
                <c:pt idx="177">
                  <c:v>30.8706</c:v>
                </c:pt>
                <c:pt idx="178">
                  <c:v>31.044</c:v>
                </c:pt>
                <c:pt idx="179">
                  <c:v>31.2175</c:v>
                </c:pt>
                <c:pt idx="180">
                  <c:v>31.3909</c:v>
                </c:pt>
                <c:pt idx="181">
                  <c:v>31.5643</c:v>
                </c:pt>
                <c:pt idx="182">
                  <c:v>31.7376</c:v>
                </c:pt>
                <c:pt idx="183">
                  <c:v>31.911</c:v>
                </c:pt>
                <c:pt idx="184">
                  <c:v>32.0845</c:v>
                </c:pt>
                <c:pt idx="185">
                  <c:v>32.2579</c:v>
                </c:pt>
                <c:pt idx="186">
                  <c:v>32.4313</c:v>
                </c:pt>
                <c:pt idx="187">
                  <c:v>32.6046</c:v>
                </c:pt>
                <c:pt idx="188">
                  <c:v>32.778</c:v>
                </c:pt>
                <c:pt idx="189">
                  <c:v>32.9514</c:v>
                </c:pt>
                <c:pt idx="190">
                  <c:v>33.1249</c:v>
                </c:pt>
                <c:pt idx="191">
                  <c:v>33.2983</c:v>
                </c:pt>
                <c:pt idx="192">
                  <c:v>33.4716</c:v>
                </c:pt>
                <c:pt idx="193">
                  <c:v>33.645</c:v>
                </c:pt>
                <c:pt idx="194">
                  <c:v>33.8184</c:v>
                </c:pt>
                <c:pt idx="195">
                  <c:v>33.9919</c:v>
                </c:pt>
                <c:pt idx="196">
                  <c:v>34.1653</c:v>
                </c:pt>
                <c:pt idx="197">
                  <c:v>34.3387</c:v>
                </c:pt>
                <c:pt idx="198">
                  <c:v>34.512</c:v>
                </c:pt>
                <c:pt idx="199">
                  <c:v>34.6854</c:v>
                </c:pt>
                <c:pt idx="200">
                  <c:v>34.8588</c:v>
                </c:pt>
                <c:pt idx="201">
                  <c:v>35.0323</c:v>
                </c:pt>
                <c:pt idx="202">
                  <c:v>35.2057</c:v>
                </c:pt>
                <c:pt idx="203">
                  <c:v>35.379</c:v>
                </c:pt>
                <c:pt idx="204">
                  <c:v>35.5524</c:v>
                </c:pt>
                <c:pt idx="205">
                  <c:v>35.7353</c:v>
                </c:pt>
                <c:pt idx="206">
                  <c:v>35.9088</c:v>
                </c:pt>
                <c:pt idx="207">
                  <c:v>36.0822</c:v>
                </c:pt>
                <c:pt idx="208">
                  <c:v>36.2556</c:v>
                </c:pt>
                <c:pt idx="209">
                  <c:v>36.4289</c:v>
                </c:pt>
                <c:pt idx="210">
                  <c:v>36.6023</c:v>
                </c:pt>
                <c:pt idx="211">
                  <c:v>37.3201</c:v>
                </c:pt>
                <c:pt idx="212">
                  <c:v>37.4933</c:v>
                </c:pt>
                <c:pt idx="213">
                  <c:v>37.6665</c:v>
                </c:pt>
                <c:pt idx="214">
                  <c:v>37.8398</c:v>
                </c:pt>
                <c:pt idx="215">
                  <c:v>38.013</c:v>
                </c:pt>
                <c:pt idx="216">
                  <c:v>38.1862</c:v>
                </c:pt>
                <c:pt idx="217">
                  <c:v>38.3596</c:v>
                </c:pt>
                <c:pt idx="218">
                  <c:v>38.5328</c:v>
                </c:pt>
                <c:pt idx="219">
                  <c:v>38.7059</c:v>
                </c:pt>
                <c:pt idx="220">
                  <c:v>38.8793</c:v>
                </c:pt>
                <c:pt idx="221">
                  <c:v>39.0525</c:v>
                </c:pt>
                <c:pt idx="222">
                  <c:v>39.2257</c:v>
                </c:pt>
                <c:pt idx="223">
                  <c:v>39.3989</c:v>
                </c:pt>
                <c:pt idx="224">
                  <c:v>39.5721</c:v>
                </c:pt>
                <c:pt idx="225">
                  <c:v>39.7454</c:v>
                </c:pt>
                <c:pt idx="226">
                  <c:v>39.9186</c:v>
                </c:pt>
              </c:numCache>
            </c:numRef>
          </c:xVal>
          <c:yVal>
            <c:numRef>
              <c:f>'Processed data'!$F$2:$F$228</c:f>
              <c:numCache>
                <c:formatCode>0.00E+00</c:formatCode>
                <c:ptCount val="227"/>
                <c:pt idx="0">
                  <c:v>1.87943E19</c:v>
                </c:pt>
                <c:pt idx="1">
                  <c:v>1.24804E19</c:v>
                </c:pt>
                <c:pt idx="2">
                  <c:v>1.07328E19</c:v>
                </c:pt>
                <c:pt idx="3">
                  <c:v>9.85875E18</c:v>
                </c:pt>
                <c:pt idx="4">
                  <c:v>8.06228E18</c:v>
                </c:pt>
                <c:pt idx="5">
                  <c:v>6.97925E18</c:v>
                </c:pt>
                <c:pt idx="6">
                  <c:v>5.93133E18</c:v>
                </c:pt>
                <c:pt idx="7">
                  <c:v>5.39749E18</c:v>
                </c:pt>
                <c:pt idx="8">
                  <c:v>5.20028E18</c:v>
                </c:pt>
                <c:pt idx="9">
                  <c:v>5.07417E18</c:v>
                </c:pt>
                <c:pt idx="10">
                  <c:v>5.1955E18</c:v>
                </c:pt>
                <c:pt idx="11">
                  <c:v>5.19406E18</c:v>
                </c:pt>
                <c:pt idx="12">
                  <c:v>5.12203E18</c:v>
                </c:pt>
                <c:pt idx="13">
                  <c:v>5.14405E18</c:v>
                </c:pt>
                <c:pt idx="14">
                  <c:v>5.24856E18</c:v>
                </c:pt>
                <c:pt idx="15">
                  <c:v>5.16226E18</c:v>
                </c:pt>
                <c:pt idx="16">
                  <c:v>5.27314E18</c:v>
                </c:pt>
                <c:pt idx="17">
                  <c:v>5.1615E18</c:v>
                </c:pt>
                <c:pt idx="18">
                  <c:v>5.23012E18</c:v>
                </c:pt>
                <c:pt idx="19">
                  <c:v>5.31216E18</c:v>
                </c:pt>
                <c:pt idx="20">
                  <c:v>5.3116E18</c:v>
                </c:pt>
                <c:pt idx="21">
                  <c:v>5.26785E18</c:v>
                </c:pt>
                <c:pt idx="22">
                  <c:v>5.29531E18</c:v>
                </c:pt>
                <c:pt idx="23">
                  <c:v>5.18593E18</c:v>
                </c:pt>
                <c:pt idx="24">
                  <c:v>5.37111E18</c:v>
                </c:pt>
                <c:pt idx="25">
                  <c:v>5.30135E18</c:v>
                </c:pt>
                <c:pt idx="26">
                  <c:v>5.29632E18</c:v>
                </c:pt>
                <c:pt idx="27">
                  <c:v>5.33633E18</c:v>
                </c:pt>
                <c:pt idx="28">
                  <c:v>5.34787E18</c:v>
                </c:pt>
                <c:pt idx="29">
                  <c:v>5.46639E18</c:v>
                </c:pt>
                <c:pt idx="30">
                  <c:v>5.32448E18</c:v>
                </c:pt>
                <c:pt idx="31">
                  <c:v>5.37441E18</c:v>
                </c:pt>
                <c:pt idx="32">
                  <c:v>5.34313E18</c:v>
                </c:pt>
                <c:pt idx="33">
                  <c:v>5.31648E18</c:v>
                </c:pt>
                <c:pt idx="34">
                  <c:v>5.40872E18</c:v>
                </c:pt>
                <c:pt idx="35">
                  <c:v>5.37745E18</c:v>
                </c:pt>
                <c:pt idx="36">
                  <c:v>5.42649E18</c:v>
                </c:pt>
                <c:pt idx="37">
                  <c:v>5.27307E18</c:v>
                </c:pt>
                <c:pt idx="38">
                  <c:v>5.3985E18</c:v>
                </c:pt>
                <c:pt idx="39">
                  <c:v>5.39803E18</c:v>
                </c:pt>
                <c:pt idx="40">
                  <c:v>5.36971E18</c:v>
                </c:pt>
                <c:pt idx="41">
                  <c:v>5.30064E18</c:v>
                </c:pt>
                <c:pt idx="42">
                  <c:v>5.35689E18</c:v>
                </c:pt>
                <c:pt idx="43">
                  <c:v>5.38507E18</c:v>
                </c:pt>
                <c:pt idx="44">
                  <c:v>5.44848E18</c:v>
                </c:pt>
                <c:pt idx="45">
                  <c:v>5.42633E18</c:v>
                </c:pt>
                <c:pt idx="46">
                  <c:v>5.39888E18</c:v>
                </c:pt>
                <c:pt idx="47">
                  <c:v>5.44133E18</c:v>
                </c:pt>
                <c:pt idx="48">
                  <c:v>5.35812E18</c:v>
                </c:pt>
                <c:pt idx="49">
                  <c:v>5.4079E18</c:v>
                </c:pt>
                <c:pt idx="50">
                  <c:v>5.44546E18</c:v>
                </c:pt>
                <c:pt idx="51">
                  <c:v>5.4564E18</c:v>
                </c:pt>
                <c:pt idx="52">
                  <c:v>5.39218E18</c:v>
                </c:pt>
                <c:pt idx="53">
                  <c:v>5.42163E18</c:v>
                </c:pt>
                <c:pt idx="54">
                  <c:v>5.60973E18</c:v>
                </c:pt>
                <c:pt idx="55">
                  <c:v>5.42378E18</c:v>
                </c:pt>
                <c:pt idx="56">
                  <c:v>5.46658E18</c:v>
                </c:pt>
                <c:pt idx="57">
                  <c:v>5.44699E18</c:v>
                </c:pt>
                <c:pt idx="58">
                  <c:v>5.44388E18</c:v>
                </c:pt>
                <c:pt idx="59">
                  <c:v>5.52985E18</c:v>
                </c:pt>
                <c:pt idx="60">
                  <c:v>5.43896E18</c:v>
                </c:pt>
                <c:pt idx="61">
                  <c:v>5.51329E18</c:v>
                </c:pt>
                <c:pt idx="62">
                  <c:v>5.50802E18</c:v>
                </c:pt>
                <c:pt idx="63">
                  <c:v>5.49465E18</c:v>
                </c:pt>
                <c:pt idx="64">
                  <c:v>5.43629E18</c:v>
                </c:pt>
                <c:pt idx="65">
                  <c:v>5.53198E18</c:v>
                </c:pt>
                <c:pt idx="66">
                  <c:v>5.57294E18</c:v>
                </c:pt>
                <c:pt idx="67">
                  <c:v>5.61959E18</c:v>
                </c:pt>
                <c:pt idx="68">
                  <c:v>5.49083E18</c:v>
                </c:pt>
                <c:pt idx="69">
                  <c:v>5.54653E18</c:v>
                </c:pt>
                <c:pt idx="70">
                  <c:v>5.6457E18</c:v>
                </c:pt>
                <c:pt idx="71">
                  <c:v>5.61807E18</c:v>
                </c:pt>
                <c:pt idx="72">
                  <c:v>5.57179E18</c:v>
                </c:pt>
                <c:pt idx="73">
                  <c:v>5.49583E18</c:v>
                </c:pt>
                <c:pt idx="74">
                  <c:v>5.61191E18</c:v>
                </c:pt>
                <c:pt idx="75">
                  <c:v>5.66441E18</c:v>
                </c:pt>
                <c:pt idx="76">
                  <c:v>5.55797E18</c:v>
                </c:pt>
                <c:pt idx="77">
                  <c:v>5.71047E18</c:v>
                </c:pt>
                <c:pt idx="78">
                  <c:v>5.65111E18</c:v>
                </c:pt>
                <c:pt idx="79">
                  <c:v>5.61193E18</c:v>
                </c:pt>
                <c:pt idx="80">
                  <c:v>5.6625E18</c:v>
                </c:pt>
                <c:pt idx="81">
                  <c:v>5.6101E18</c:v>
                </c:pt>
                <c:pt idx="82">
                  <c:v>5.65596E18</c:v>
                </c:pt>
                <c:pt idx="83">
                  <c:v>5.75711E18</c:v>
                </c:pt>
                <c:pt idx="84">
                  <c:v>5.60332E18</c:v>
                </c:pt>
                <c:pt idx="85">
                  <c:v>5.6045E18</c:v>
                </c:pt>
                <c:pt idx="86">
                  <c:v>5.657E18</c:v>
                </c:pt>
                <c:pt idx="87">
                  <c:v>5.73228E18</c:v>
                </c:pt>
                <c:pt idx="88">
                  <c:v>5.67935E18</c:v>
                </c:pt>
                <c:pt idx="89">
                  <c:v>5.76242E18</c:v>
                </c:pt>
                <c:pt idx="90">
                  <c:v>5.76648E18</c:v>
                </c:pt>
                <c:pt idx="91">
                  <c:v>5.73967E18</c:v>
                </c:pt>
                <c:pt idx="92">
                  <c:v>5.69477E18</c:v>
                </c:pt>
                <c:pt idx="93">
                  <c:v>5.76956E18</c:v>
                </c:pt>
                <c:pt idx="94">
                  <c:v>5.72718E18</c:v>
                </c:pt>
                <c:pt idx="95">
                  <c:v>5.80647E18</c:v>
                </c:pt>
                <c:pt idx="96">
                  <c:v>5.79567E18</c:v>
                </c:pt>
                <c:pt idx="97">
                  <c:v>5.69088E18</c:v>
                </c:pt>
                <c:pt idx="98">
                  <c:v>5.85773E18</c:v>
                </c:pt>
                <c:pt idx="99">
                  <c:v>5.73993E18</c:v>
                </c:pt>
                <c:pt idx="100">
                  <c:v>5.87638E18</c:v>
                </c:pt>
                <c:pt idx="101">
                  <c:v>5.80202E18</c:v>
                </c:pt>
                <c:pt idx="102">
                  <c:v>5.87359E18</c:v>
                </c:pt>
                <c:pt idx="103">
                  <c:v>5.89239E18</c:v>
                </c:pt>
                <c:pt idx="104">
                  <c:v>5.7885E18</c:v>
                </c:pt>
                <c:pt idx="105">
                  <c:v>5.84316E18</c:v>
                </c:pt>
                <c:pt idx="106">
                  <c:v>5.74359E18</c:v>
                </c:pt>
                <c:pt idx="107">
                  <c:v>5.81536E18</c:v>
                </c:pt>
                <c:pt idx="108">
                  <c:v>5.8375E18</c:v>
                </c:pt>
                <c:pt idx="109">
                  <c:v>5.8389E18</c:v>
                </c:pt>
                <c:pt idx="110">
                  <c:v>5.96068E18</c:v>
                </c:pt>
                <c:pt idx="111">
                  <c:v>5.84071E18</c:v>
                </c:pt>
                <c:pt idx="112">
                  <c:v>5.98257E18</c:v>
                </c:pt>
                <c:pt idx="113">
                  <c:v>5.87842E18</c:v>
                </c:pt>
                <c:pt idx="114">
                  <c:v>5.89739E18</c:v>
                </c:pt>
                <c:pt idx="115">
                  <c:v>5.9141E18</c:v>
                </c:pt>
                <c:pt idx="116">
                  <c:v>5.81003E18</c:v>
                </c:pt>
                <c:pt idx="117">
                  <c:v>5.80737E18</c:v>
                </c:pt>
                <c:pt idx="118">
                  <c:v>5.91051E18</c:v>
                </c:pt>
                <c:pt idx="119">
                  <c:v>6.00219E18</c:v>
                </c:pt>
                <c:pt idx="120">
                  <c:v>5.91839E18</c:v>
                </c:pt>
                <c:pt idx="121">
                  <c:v>5.92109E18</c:v>
                </c:pt>
                <c:pt idx="122">
                  <c:v>6.00699E18</c:v>
                </c:pt>
                <c:pt idx="123">
                  <c:v>6.01582E18</c:v>
                </c:pt>
                <c:pt idx="124">
                  <c:v>5.95519E18</c:v>
                </c:pt>
                <c:pt idx="125">
                  <c:v>5.87773E18</c:v>
                </c:pt>
                <c:pt idx="126">
                  <c:v>5.99575E18</c:v>
                </c:pt>
                <c:pt idx="127">
                  <c:v>5.96505E18</c:v>
                </c:pt>
                <c:pt idx="128">
                  <c:v>5.85522E18</c:v>
                </c:pt>
                <c:pt idx="129">
                  <c:v>5.90202E18</c:v>
                </c:pt>
                <c:pt idx="130">
                  <c:v>6.01104E18</c:v>
                </c:pt>
                <c:pt idx="131">
                  <c:v>6.02665E18</c:v>
                </c:pt>
                <c:pt idx="132">
                  <c:v>5.93096E18</c:v>
                </c:pt>
                <c:pt idx="133">
                  <c:v>5.96423E18</c:v>
                </c:pt>
                <c:pt idx="134">
                  <c:v>5.98713E18</c:v>
                </c:pt>
                <c:pt idx="135">
                  <c:v>5.97157E18</c:v>
                </c:pt>
                <c:pt idx="136">
                  <c:v>6.07361E18</c:v>
                </c:pt>
                <c:pt idx="137">
                  <c:v>5.94801E18</c:v>
                </c:pt>
                <c:pt idx="138">
                  <c:v>6.10619E18</c:v>
                </c:pt>
                <c:pt idx="139">
                  <c:v>6.02531E18</c:v>
                </c:pt>
                <c:pt idx="140">
                  <c:v>6.03211E18</c:v>
                </c:pt>
                <c:pt idx="141">
                  <c:v>6.04758E18</c:v>
                </c:pt>
                <c:pt idx="142">
                  <c:v>6.10476E18</c:v>
                </c:pt>
                <c:pt idx="143">
                  <c:v>5.99128E18</c:v>
                </c:pt>
                <c:pt idx="144">
                  <c:v>5.99817E18</c:v>
                </c:pt>
                <c:pt idx="145">
                  <c:v>6.12352E18</c:v>
                </c:pt>
                <c:pt idx="146">
                  <c:v>6.08061E18</c:v>
                </c:pt>
                <c:pt idx="147">
                  <c:v>6.06485E18</c:v>
                </c:pt>
                <c:pt idx="148">
                  <c:v>6.11122E18</c:v>
                </c:pt>
                <c:pt idx="149">
                  <c:v>6.1349E18</c:v>
                </c:pt>
                <c:pt idx="150">
                  <c:v>6.12122E18</c:v>
                </c:pt>
                <c:pt idx="151">
                  <c:v>6.10029E18</c:v>
                </c:pt>
                <c:pt idx="152">
                  <c:v>6.16035E18</c:v>
                </c:pt>
                <c:pt idx="153">
                  <c:v>6.13702E18</c:v>
                </c:pt>
                <c:pt idx="154">
                  <c:v>6.1634E18</c:v>
                </c:pt>
                <c:pt idx="155">
                  <c:v>6.11714E18</c:v>
                </c:pt>
                <c:pt idx="156">
                  <c:v>6.01736E18</c:v>
                </c:pt>
                <c:pt idx="157">
                  <c:v>6.28134E18</c:v>
                </c:pt>
                <c:pt idx="158">
                  <c:v>6.20468E18</c:v>
                </c:pt>
                <c:pt idx="159">
                  <c:v>6.08983E18</c:v>
                </c:pt>
                <c:pt idx="160">
                  <c:v>6.15703E18</c:v>
                </c:pt>
                <c:pt idx="161">
                  <c:v>6.09812E18</c:v>
                </c:pt>
                <c:pt idx="162">
                  <c:v>6.10364E18</c:v>
                </c:pt>
                <c:pt idx="163">
                  <c:v>6.13674E18</c:v>
                </c:pt>
                <c:pt idx="164">
                  <c:v>6.16556E18</c:v>
                </c:pt>
                <c:pt idx="165">
                  <c:v>6.17569E18</c:v>
                </c:pt>
                <c:pt idx="166">
                  <c:v>6.1685E18</c:v>
                </c:pt>
                <c:pt idx="167">
                  <c:v>6.21297E18</c:v>
                </c:pt>
                <c:pt idx="168">
                  <c:v>6.32658E18</c:v>
                </c:pt>
                <c:pt idx="169">
                  <c:v>6.20127E18</c:v>
                </c:pt>
                <c:pt idx="170">
                  <c:v>6.24555E18</c:v>
                </c:pt>
                <c:pt idx="171">
                  <c:v>6.31029E18</c:v>
                </c:pt>
                <c:pt idx="172">
                  <c:v>6.24381E18</c:v>
                </c:pt>
                <c:pt idx="173">
                  <c:v>6.30528E18</c:v>
                </c:pt>
                <c:pt idx="174">
                  <c:v>6.22686E18</c:v>
                </c:pt>
                <c:pt idx="175">
                  <c:v>6.21632E18</c:v>
                </c:pt>
                <c:pt idx="176">
                  <c:v>6.21106E18</c:v>
                </c:pt>
                <c:pt idx="177">
                  <c:v>6.3148E18</c:v>
                </c:pt>
                <c:pt idx="178">
                  <c:v>6.25787E18</c:v>
                </c:pt>
                <c:pt idx="179">
                  <c:v>6.35062E18</c:v>
                </c:pt>
                <c:pt idx="180">
                  <c:v>6.34629E18</c:v>
                </c:pt>
                <c:pt idx="181">
                  <c:v>6.33944E18</c:v>
                </c:pt>
                <c:pt idx="182">
                  <c:v>6.35669E18</c:v>
                </c:pt>
                <c:pt idx="183">
                  <c:v>6.42528E18</c:v>
                </c:pt>
                <c:pt idx="184">
                  <c:v>6.36738E18</c:v>
                </c:pt>
                <c:pt idx="185">
                  <c:v>6.44404E18</c:v>
                </c:pt>
                <c:pt idx="186">
                  <c:v>6.38917E18</c:v>
                </c:pt>
                <c:pt idx="187">
                  <c:v>6.50437E18</c:v>
                </c:pt>
                <c:pt idx="188">
                  <c:v>6.30318E18</c:v>
                </c:pt>
                <c:pt idx="189">
                  <c:v>6.49845E18</c:v>
                </c:pt>
                <c:pt idx="190">
                  <c:v>6.35597E18</c:v>
                </c:pt>
                <c:pt idx="191">
                  <c:v>6.34858E18</c:v>
                </c:pt>
                <c:pt idx="192">
                  <c:v>6.39473E18</c:v>
                </c:pt>
                <c:pt idx="193">
                  <c:v>6.40104E18</c:v>
                </c:pt>
                <c:pt idx="194">
                  <c:v>6.53881E18</c:v>
                </c:pt>
                <c:pt idx="195">
                  <c:v>6.41832E18</c:v>
                </c:pt>
                <c:pt idx="196">
                  <c:v>6.51939E18</c:v>
                </c:pt>
                <c:pt idx="197">
                  <c:v>6.48733E18</c:v>
                </c:pt>
                <c:pt idx="198">
                  <c:v>6.52506E18</c:v>
                </c:pt>
                <c:pt idx="199">
                  <c:v>6.59331E18</c:v>
                </c:pt>
                <c:pt idx="200">
                  <c:v>6.43065E18</c:v>
                </c:pt>
                <c:pt idx="201">
                  <c:v>6.45305E18</c:v>
                </c:pt>
                <c:pt idx="202">
                  <c:v>6.49634E18</c:v>
                </c:pt>
                <c:pt idx="203">
                  <c:v>6.58756E18</c:v>
                </c:pt>
                <c:pt idx="204">
                  <c:v>6.50995E18</c:v>
                </c:pt>
                <c:pt idx="205">
                  <c:v>6.44948E18</c:v>
                </c:pt>
                <c:pt idx="206">
                  <c:v>6.56608E18</c:v>
                </c:pt>
                <c:pt idx="207">
                  <c:v>6.42498E18</c:v>
                </c:pt>
                <c:pt idx="208">
                  <c:v>6.47909E18</c:v>
                </c:pt>
                <c:pt idx="209">
                  <c:v>6.48588E18</c:v>
                </c:pt>
                <c:pt idx="210">
                  <c:v>6.50371E18</c:v>
                </c:pt>
                <c:pt idx="211">
                  <c:v>6.60467E18</c:v>
                </c:pt>
                <c:pt idx="212">
                  <c:v>6.61749E18</c:v>
                </c:pt>
                <c:pt idx="213">
                  <c:v>6.56606E18</c:v>
                </c:pt>
                <c:pt idx="214">
                  <c:v>6.4783E18</c:v>
                </c:pt>
                <c:pt idx="215">
                  <c:v>6.5155E18</c:v>
                </c:pt>
                <c:pt idx="216">
                  <c:v>6.50711E18</c:v>
                </c:pt>
                <c:pt idx="217">
                  <c:v>6.54117E18</c:v>
                </c:pt>
                <c:pt idx="218">
                  <c:v>6.60317E18</c:v>
                </c:pt>
                <c:pt idx="219">
                  <c:v>6.52636E18</c:v>
                </c:pt>
                <c:pt idx="220">
                  <c:v>6.50554E18</c:v>
                </c:pt>
                <c:pt idx="221">
                  <c:v>6.40951E18</c:v>
                </c:pt>
                <c:pt idx="222">
                  <c:v>6.47519E18</c:v>
                </c:pt>
                <c:pt idx="223">
                  <c:v>6.60388E18</c:v>
                </c:pt>
                <c:pt idx="224">
                  <c:v>6.5492E18</c:v>
                </c:pt>
                <c:pt idx="225">
                  <c:v>6.44889E18</c:v>
                </c:pt>
                <c:pt idx="226">
                  <c:v>6.44041E18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'Processed data'!$H$1</c:f>
              <c:strCache>
                <c:ptCount val="1"/>
                <c:pt idx="0">
                  <c:v>N</c:v>
                </c:pt>
              </c:strCache>
            </c:strRef>
          </c:tx>
          <c:spPr>
            <a:ln w="3175">
              <a:solidFill>
                <a:srgbClr val="00FF00"/>
              </a:solidFill>
              <a:prstDash val="solid"/>
            </a:ln>
          </c:spPr>
          <c:marker>
            <c:symbol val="none"/>
          </c:marker>
          <c:xVal>
            <c:numRef>
              <c:f>'Processed data'!$G$2:$G$228</c:f>
              <c:numCache>
                <c:formatCode>0.00E+00</c:formatCode>
                <c:ptCount val="227"/>
                <c:pt idx="0">
                  <c:v>0.141264</c:v>
                </c:pt>
                <c:pt idx="1">
                  <c:v>0.336432</c:v>
                </c:pt>
                <c:pt idx="2">
                  <c:v>0.531456</c:v>
                </c:pt>
                <c:pt idx="3">
                  <c:v>0.726464</c:v>
                </c:pt>
                <c:pt idx="4">
                  <c:v>0.921488</c:v>
                </c:pt>
                <c:pt idx="5">
                  <c:v>1.09486</c:v>
                </c:pt>
                <c:pt idx="6">
                  <c:v>1.26822</c:v>
                </c:pt>
                <c:pt idx="7">
                  <c:v>1.44176</c:v>
                </c:pt>
                <c:pt idx="8">
                  <c:v>1.61514</c:v>
                </c:pt>
                <c:pt idx="9">
                  <c:v>1.78851</c:v>
                </c:pt>
                <c:pt idx="10">
                  <c:v>1.96187</c:v>
                </c:pt>
                <c:pt idx="11">
                  <c:v>2.13525</c:v>
                </c:pt>
                <c:pt idx="12">
                  <c:v>2.30878</c:v>
                </c:pt>
                <c:pt idx="13">
                  <c:v>2.48216</c:v>
                </c:pt>
                <c:pt idx="14">
                  <c:v>2.65554</c:v>
                </c:pt>
                <c:pt idx="15">
                  <c:v>2.8289</c:v>
                </c:pt>
                <c:pt idx="16">
                  <c:v>3.00227</c:v>
                </c:pt>
                <c:pt idx="17">
                  <c:v>3.17563</c:v>
                </c:pt>
                <c:pt idx="18">
                  <c:v>3.34915</c:v>
                </c:pt>
                <c:pt idx="19">
                  <c:v>3.52253</c:v>
                </c:pt>
                <c:pt idx="20">
                  <c:v>3.69589</c:v>
                </c:pt>
                <c:pt idx="21">
                  <c:v>3.86926</c:v>
                </c:pt>
                <c:pt idx="22">
                  <c:v>4.04264</c:v>
                </c:pt>
                <c:pt idx="23">
                  <c:v>4.21616</c:v>
                </c:pt>
                <c:pt idx="24">
                  <c:v>4.38954</c:v>
                </c:pt>
                <c:pt idx="25">
                  <c:v>4.562899999999996</c:v>
                </c:pt>
                <c:pt idx="26">
                  <c:v>4.73627</c:v>
                </c:pt>
                <c:pt idx="27">
                  <c:v>4.90963</c:v>
                </c:pt>
                <c:pt idx="28">
                  <c:v>5.08301</c:v>
                </c:pt>
                <c:pt idx="29">
                  <c:v>5.25654</c:v>
                </c:pt>
                <c:pt idx="30">
                  <c:v>5.42992</c:v>
                </c:pt>
                <c:pt idx="31">
                  <c:v>5.60328</c:v>
                </c:pt>
                <c:pt idx="32">
                  <c:v>5.77666</c:v>
                </c:pt>
                <c:pt idx="33">
                  <c:v>5.95002</c:v>
                </c:pt>
                <c:pt idx="34">
                  <c:v>6.123549999999994</c:v>
                </c:pt>
                <c:pt idx="35">
                  <c:v>6.29693</c:v>
                </c:pt>
                <c:pt idx="36">
                  <c:v>6.47029</c:v>
                </c:pt>
                <c:pt idx="37">
                  <c:v>6.64365</c:v>
                </c:pt>
                <c:pt idx="38">
                  <c:v>6.817019999999989</c:v>
                </c:pt>
                <c:pt idx="39">
                  <c:v>6.99275</c:v>
                </c:pt>
                <c:pt idx="40">
                  <c:v>7.16624</c:v>
                </c:pt>
                <c:pt idx="41">
                  <c:v>7.3396</c:v>
                </c:pt>
                <c:pt idx="42">
                  <c:v>7.512979999999994</c:v>
                </c:pt>
                <c:pt idx="43">
                  <c:v>7.68634</c:v>
                </c:pt>
                <c:pt idx="44">
                  <c:v>7.85971</c:v>
                </c:pt>
                <c:pt idx="45">
                  <c:v>8.03323</c:v>
                </c:pt>
                <c:pt idx="46">
                  <c:v>8.20659</c:v>
                </c:pt>
                <c:pt idx="47">
                  <c:v>8.37997</c:v>
                </c:pt>
                <c:pt idx="48">
                  <c:v>8.55334</c:v>
                </c:pt>
                <c:pt idx="49">
                  <c:v>8.7267</c:v>
                </c:pt>
                <c:pt idx="50">
                  <c:v>8.90006</c:v>
                </c:pt>
                <c:pt idx="51">
                  <c:v>9.0736</c:v>
                </c:pt>
                <c:pt idx="52">
                  <c:v>9.246980000000001</c:v>
                </c:pt>
                <c:pt idx="53">
                  <c:v>9.42034</c:v>
                </c:pt>
                <c:pt idx="54">
                  <c:v>9.59371</c:v>
                </c:pt>
                <c:pt idx="55">
                  <c:v>9.76709</c:v>
                </c:pt>
                <c:pt idx="56">
                  <c:v>9.94062</c:v>
                </c:pt>
                <c:pt idx="57">
                  <c:v>10.114</c:v>
                </c:pt>
                <c:pt idx="58">
                  <c:v>10.2873</c:v>
                </c:pt>
                <c:pt idx="59">
                  <c:v>10.4607</c:v>
                </c:pt>
                <c:pt idx="60">
                  <c:v>10.6341</c:v>
                </c:pt>
                <c:pt idx="61">
                  <c:v>10.8075</c:v>
                </c:pt>
                <c:pt idx="62">
                  <c:v>10.981</c:v>
                </c:pt>
                <c:pt idx="63">
                  <c:v>11.1543</c:v>
                </c:pt>
                <c:pt idx="64">
                  <c:v>11.3277</c:v>
                </c:pt>
                <c:pt idx="65">
                  <c:v>11.5011</c:v>
                </c:pt>
                <c:pt idx="66">
                  <c:v>11.6744</c:v>
                </c:pt>
                <c:pt idx="67">
                  <c:v>11.8479</c:v>
                </c:pt>
                <c:pt idx="68">
                  <c:v>12.0213</c:v>
                </c:pt>
                <c:pt idx="69">
                  <c:v>12.1947</c:v>
                </c:pt>
                <c:pt idx="70">
                  <c:v>12.3681</c:v>
                </c:pt>
                <c:pt idx="71">
                  <c:v>12.5415</c:v>
                </c:pt>
                <c:pt idx="72">
                  <c:v>12.7148</c:v>
                </c:pt>
                <c:pt idx="73">
                  <c:v>12.8884</c:v>
                </c:pt>
                <c:pt idx="74">
                  <c:v>13.0617</c:v>
                </c:pt>
                <c:pt idx="75">
                  <c:v>13.2351</c:v>
                </c:pt>
                <c:pt idx="76">
                  <c:v>13.4085</c:v>
                </c:pt>
                <c:pt idx="77">
                  <c:v>13.5818</c:v>
                </c:pt>
                <c:pt idx="78">
                  <c:v>13.7554</c:v>
                </c:pt>
                <c:pt idx="79">
                  <c:v>13.9289</c:v>
                </c:pt>
                <c:pt idx="80">
                  <c:v>14.1023</c:v>
                </c:pt>
                <c:pt idx="81">
                  <c:v>14.2756</c:v>
                </c:pt>
                <c:pt idx="82">
                  <c:v>14.449</c:v>
                </c:pt>
                <c:pt idx="83">
                  <c:v>14.6224</c:v>
                </c:pt>
                <c:pt idx="84">
                  <c:v>14.796</c:v>
                </c:pt>
                <c:pt idx="85">
                  <c:v>14.9693</c:v>
                </c:pt>
                <c:pt idx="86">
                  <c:v>15.1427</c:v>
                </c:pt>
                <c:pt idx="87">
                  <c:v>15.316</c:v>
                </c:pt>
                <c:pt idx="88">
                  <c:v>15.4894</c:v>
                </c:pt>
                <c:pt idx="89">
                  <c:v>15.6628</c:v>
                </c:pt>
                <c:pt idx="90">
                  <c:v>15.8363</c:v>
                </c:pt>
                <c:pt idx="91">
                  <c:v>16.0097</c:v>
                </c:pt>
                <c:pt idx="92">
                  <c:v>16.1832</c:v>
                </c:pt>
                <c:pt idx="93">
                  <c:v>16.3566</c:v>
                </c:pt>
                <c:pt idx="94">
                  <c:v>16.5374</c:v>
                </c:pt>
                <c:pt idx="95">
                  <c:v>16.7109</c:v>
                </c:pt>
                <c:pt idx="96">
                  <c:v>16.8843</c:v>
                </c:pt>
                <c:pt idx="97">
                  <c:v>17.0576</c:v>
                </c:pt>
                <c:pt idx="98">
                  <c:v>17.231</c:v>
                </c:pt>
                <c:pt idx="99">
                  <c:v>17.4044</c:v>
                </c:pt>
                <c:pt idx="100">
                  <c:v>17.5777</c:v>
                </c:pt>
                <c:pt idx="101">
                  <c:v>17.7513</c:v>
                </c:pt>
                <c:pt idx="102">
                  <c:v>17.9247</c:v>
                </c:pt>
                <c:pt idx="103">
                  <c:v>18.098</c:v>
                </c:pt>
                <c:pt idx="104">
                  <c:v>18.2714</c:v>
                </c:pt>
                <c:pt idx="105">
                  <c:v>18.4448</c:v>
                </c:pt>
                <c:pt idx="106">
                  <c:v>18.6183</c:v>
                </c:pt>
                <c:pt idx="107">
                  <c:v>18.7916</c:v>
                </c:pt>
                <c:pt idx="108">
                  <c:v>18.965</c:v>
                </c:pt>
                <c:pt idx="109">
                  <c:v>19.1384</c:v>
                </c:pt>
                <c:pt idx="110">
                  <c:v>19.3118</c:v>
                </c:pt>
                <c:pt idx="111">
                  <c:v>19.4851</c:v>
                </c:pt>
                <c:pt idx="112">
                  <c:v>19.6587</c:v>
                </c:pt>
                <c:pt idx="113">
                  <c:v>19.832</c:v>
                </c:pt>
                <c:pt idx="114">
                  <c:v>20.0054</c:v>
                </c:pt>
                <c:pt idx="115">
                  <c:v>20.1788</c:v>
                </c:pt>
                <c:pt idx="116">
                  <c:v>20.3521</c:v>
                </c:pt>
                <c:pt idx="117">
                  <c:v>20.5257</c:v>
                </c:pt>
                <c:pt idx="118">
                  <c:v>20.699</c:v>
                </c:pt>
                <c:pt idx="119">
                  <c:v>20.8724</c:v>
                </c:pt>
                <c:pt idx="120">
                  <c:v>21.0458</c:v>
                </c:pt>
                <c:pt idx="121">
                  <c:v>21.2192</c:v>
                </c:pt>
                <c:pt idx="122">
                  <c:v>21.3925</c:v>
                </c:pt>
                <c:pt idx="123">
                  <c:v>21.566</c:v>
                </c:pt>
                <c:pt idx="124">
                  <c:v>21.7394</c:v>
                </c:pt>
                <c:pt idx="125">
                  <c:v>21.9128</c:v>
                </c:pt>
                <c:pt idx="126">
                  <c:v>22.0862</c:v>
                </c:pt>
                <c:pt idx="127">
                  <c:v>22.2595</c:v>
                </c:pt>
                <c:pt idx="128">
                  <c:v>22.433</c:v>
                </c:pt>
                <c:pt idx="129">
                  <c:v>22.6064</c:v>
                </c:pt>
                <c:pt idx="130">
                  <c:v>22.7798</c:v>
                </c:pt>
                <c:pt idx="131">
                  <c:v>22.9532</c:v>
                </c:pt>
                <c:pt idx="132">
                  <c:v>23.1265</c:v>
                </c:pt>
                <c:pt idx="133">
                  <c:v>23.2999</c:v>
                </c:pt>
                <c:pt idx="134">
                  <c:v>23.4734</c:v>
                </c:pt>
                <c:pt idx="135">
                  <c:v>23.6468</c:v>
                </c:pt>
                <c:pt idx="136">
                  <c:v>23.8202</c:v>
                </c:pt>
                <c:pt idx="137">
                  <c:v>23.9936</c:v>
                </c:pt>
                <c:pt idx="138">
                  <c:v>24.1669</c:v>
                </c:pt>
                <c:pt idx="139">
                  <c:v>24.3404</c:v>
                </c:pt>
                <c:pt idx="140">
                  <c:v>24.5138</c:v>
                </c:pt>
                <c:pt idx="141">
                  <c:v>24.6872</c:v>
                </c:pt>
                <c:pt idx="142">
                  <c:v>24.8605</c:v>
                </c:pt>
                <c:pt idx="143">
                  <c:v>25.0339</c:v>
                </c:pt>
                <c:pt idx="144">
                  <c:v>25.2073</c:v>
                </c:pt>
                <c:pt idx="145">
                  <c:v>25.3808</c:v>
                </c:pt>
                <c:pt idx="146">
                  <c:v>25.5542</c:v>
                </c:pt>
                <c:pt idx="147">
                  <c:v>25.7275</c:v>
                </c:pt>
                <c:pt idx="148">
                  <c:v>25.9009</c:v>
                </c:pt>
                <c:pt idx="149">
                  <c:v>26.0743</c:v>
                </c:pt>
                <c:pt idx="150">
                  <c:v>26.2478</c:v>
                </c:pt>
                <c:pt idx="151">
                  <c:v>26.4213</c:v>
                </c:pt>
                <c:pt idx="152">
                  <c:v>26.5947</c:v>
                </c:pt>
                <c:pt idx="153">
                  <c:v>26.7681</c:v>
                </c:pt>
                <c:pt idx="154">
                  <c:v>26.9415</c:v>
                </c:pt>
                <c:pt idx="155">
                  <c:v>27.1148</c:v>
                </c:pt>
                <c:pt idx="156">
                  <c:v>27.2884</c:v>
                </c:pt>
                <c:pt idx="157">
                  <c:v>27.4617</c:v>
                </c:pt>
                <c:pt idx="158">
                  <c:v>27.6351</c:v>
                </c:pt>
                <c:pt idx="159">
                  <c:v>27.8085</c:v>
                </c:pt>
                <c:pt idx="160">
                  <c:v>27.9818</c:v>
                </c:pt>
                <c:pt idx="161">
                  <c:v>28.1554</c:v>
                </c:pt>
                <c:pt idx="162">
                  <c:v>28.3289</c:v>
                </c:pt>
                <c:pt idx="163">
                  <c:v>28.5023</c:v>
                </c:pt>
                <c:pt idx="164">
                  <c:v>28.6756</c:v>
                </c:pt>
                <c:pt idx="165">
                  <c:v>28.849</c:v>
                </c:pt>
                <c:pt idx="166">
                  <c:v>29.0224</c:v>
                </c:pt>
                <c:pt idx="167">
                  <c:v>29.1959</c:v>
                </c:pt>
                <c:pt idx="168">
                  <c:v>29.3693</c:v>
                </c:pt>
                <c:pt idx="169">
                  <c:v>29.5427</c:v>
                </c:pt>
                <c:pt idx="170">
                  <c:v>29.716</c:v>
                </c:pt>
                <c:pt idx="171">
                  <c:v>29.8894</c:v>
                </c:pt>
                <c:pt idx="172">
                  <c:v>30.0628</c:v>
                </c:pt>
                <c:pt idx="173">
                  <c:v>30.2363</c:v>
                </c:pt>
                <c:pt idx="174">
                  <c:v>30.4096</c:v>
                </c:pt>
                <c:pt idx="175">
                  <c:v>30.583</c:v>
                </c:pt>
                <c:pt idx="176">
                  <c:v>30.7564</c:v>
                </c:pt>
                <c:pt idx="177">
                  <c:v>30.9298</c:v>
                </c:pt>
                <c:pt idx="178">
                  <c:v>31.1033</c:v>
                </c:pt>
                <c:pt idx="179">
                  <c:v>31.2767</c:v>
                </c:pt>
                <c:pt idx="180">
                  <c:v>31.45</c:v>
                </c:pt>
                <c:pt idx="181">
                  <c:v>31.6234</c:v>
                </c:pt>
                <c:pt idx="182">
                  <c:v>31.7968</c:v>
                </c:pt>
                <c:pt idx="183">
                  <c:v>31.9701</c:v>
                </c:pt>
                <c:pt idx="184">
                  <c:v>32.1437</c:v>
                </c:pt>
                <c:pt idx="185">
                  <c:v>32.317</c:v>
                </c:pt>
                <c:pt idx="186">
                  <c:v>32.4904</c:v>
                </c:pt>
                <c:pt idx="187">
                  <c:v>32.6638</c:v>
                </c:pt>
                <c:pt idx="188">
                  <c:v>32.8372</c:v>
                </c:pt>
                <c:pt idx="189">
                  <c:v>33.0107</c:v>
                </c:pt>
                <c:pt idx="190">
                  <c:v>33.184</c:v>
                </c:pt>
                <c:pt idx="191">
                  <c:v>33.3574</c:v>
                </c:pt>
                <c:pt idx="192">
                  <c:v>33.5308</c:v>
                </c:pt>
                <c:pt idx="193">
                  <c:v>33.7042</c:v>
                </c:pt>
                <c:pt idx="194">
                  <c:v>33.8775</c:v>
                </c:pt>
                <c:pt idx="195">
                  <c:v>34.0511</c:v>
                </c:pt>
                <c:pt idx="196">
                  <c:v>34.2244</c:v>
                </c:pt>
                <c:pt idx="197">
                  <c:v>34.3978</c:v>
                </c:pt>
                <c:pt idx="198">
                  <c:v>34.5712</c:v>
                </c:pt>
                <c:pt idx="199">
                  <c:v>34.7445</c:v>
                </c:pt>
                <c:pt idx="200">
                  <c:v>34.9181</c:v>
                </c:pt>
                <c:pt idx="201">
                  <c:v>35.0914</c:v>
                </c:pt>
                <c:pt idx="202">
                  <c:v>35.2648</c:v>
                </c:pt>
                <c:pt idx="203">
                  <c:v>35.4382</c:v>
                </c:pt>
                <c:pt idx="204">
                  <c:v>35.6115</c:v>
                </c:pt>
                <c:pt idx="205">
                  <c:v>35.7945</c:v>
                </c:pt>
                <c:pt idx="206">
                  <c:v>35.968</c:v>
                </c:pt>
                <c:pt idx="207">
                  <c:v>36.1413</c:v>
                </c:pt>
                <c:pt idx="208">
                  <c:v>36.31469999999999</c:v>
                </c:pt>
                <c:pt idx="209">
                  <c:v>36.488</c:v>
                </c:pt>
                <c:pt idx="210">
                  <c:v>36.6614</c:v>
                </c:pt>
                <c:pt idx="211">
                  <c:v>37.3793</c:v>
                </c:pt>
                <c:pt idx="212">
                  <c:v>37.5524</c:v>
                </c:pt>
                <c:pt idx="213">
                  <c:v>37.7256</c:v>
                </c:pt>
                <c:pt idx="214">
                  <c:v>37.8989</c:v>
                </c:pt>
                <c:pt idx="215">
                  <c:v>38.0721</c:v>
                </c:pt>
                <c:pt idx="216">
                  <c:v>38.2453</c:v>
                </c:pt>
                <c:pt idx="217">
                  <c:v>38.4187</c:v>
                </c:pt>
                <c:pt idx="218">
                  <c:v>38.5919</c:v>
                </c:pt>
                <c:pt idx="219">
                  <c:v>38.7652</c:v>
                </c:pt>
                <c:pt idx="220">
                  <c:v>38.9384</c:v>
                </c:pt>
                <c:pt idx="221">
                  <c:v>39.1116</c:v>
                </c:pt>
                <c:pt idx="222">
                  <c:v>39.2848</c:v>
                </c:pt>
                <c:pt idx="223">
                  <c:v>39.458</c:v>
                </c:pt>
                <c:pt idx="224">
                  <c:v>39.6312</c:v>
                </c:pt>
                <c:pt idx="225">
                  <c:v>39.8046</c:v>
                </c:pt>
                <c:pt idx="226">
                  <c:v>39.9778</c:v>
                </c:pt>
              </c:numCache>
            </c:numRef>
          </c:xVal>
          <c:yVal>
            <c:numRef>
              <c:f>'Processed data'!$H$2:$H$228</c:f>
              <c:numCache>
                <c:formatCode>0.00E+00</c:formatCode>
                <c:ptCount val="227"/>
                <c:pt idx="0">
                  <c:v>8.12239E19</c:v>
                </c:pt>
                <c:pt idx="1">
                  <c:v>8.25292E19</c:v>
                </c:pt>
                <c:pt idx="2">
                  <c:v>8.15708E19</c:v>
                </c:pt>
                <c:pt idx="3">
                  <c:v>8.30661E19</c:v>
                </c:pt>
                <c:pt idx="4">
                  <c:v>8.19891E19</c:v>
                </c:pt>
                <c:pt idx="5">
                  <c:v>8.03297E19</c:v>
                </c:pt>
                <c:pt idx="6">
                  <c:v>8.23693E19</c:v>
                </c:pt>
                <c:pt idx="7">
                  <c:v>8.05945E19</c:v>
                </c:pt>
                <c:pt idx="8">
                  <c:v>8.24321E19</c:v>
                </c:pt>
                <c:pt idx="9">
                  <c:v>7.8875E19</c:v>
                </c:pt>
                <c:pt idx="10">
                  <c:v>7.92041E19</c:v>
                </c:pt>
                <c:pt idx="11">
                  <c:v>7.938E19</c:v>
                </c:pt>
                <c:pt idx="12">
                  <c:v>7.76941E19</c:v>
                </c:pt>
                <c:pt idx="13">
                  <c:v>7.99957E19</c:v>
                </c:pt>
                <c:pt idx="14">
                  <c:v>7.6382E19</c:v>
                </c:pt>
                <c:pt idx="15">
                  <c:v>7.72264E19</c:v>
                </c:pt>
                <c:pt idx="16">
                  <c:v>7.7749E19</c:v>
                </c:pt>
                <c:pt idx="17">
                  <c:v>7.42232E19</c:v>
                </c:pt>
                <c:pt idx="18">
                  <c:v>7.23618E19</c:v>
                </c:pt>
                <c:pt idx="19">
                  <c:v>7.39657E19</c:v>
                </c:pt>
                <c:pt idx="20">
                  <c:v>7.37753E19</c:v>
                </c:pt>
                <c:pt idx="21">
                  <c:v>7.1891E19</c:v>
                </c:pt>
                <c:pt idx="22">
                  <c:v>6.98381E19</c:v>
                </c:pt>
                <c:pt idx="23">
                  <c:v>6.92156E19</c:v>
                </c:pt>
                <c:pt idx="24">
                  <c:v>7.05241E19</c:v>
                </c:pt>
                <c:pt idx="25">
                  <c:v>6.85991E19</c:v>
                </c:pt>
                <c:pt idx="26">
                  <c:v>6.6464E19</c:v>
                </c:pt>
                <c:pt idx="27">
                  <c:v>6.81674E19</c:v>
                </c:pt>
                <c:pt idx="28">
                  <c:v>6.62123E19</c:v>
                </c:pt>
                <c:pt idx="29">
                  <c:v>6.48695E19</c:v>
                </c:pt>
                <c:pt idx="30">
                  <c:v>6.28047E19</c:v>
                </c:pt>
                <c:pt idx="31">
                  <c:v>6.16173E19</c:v>
                </c:pt>
                <c:pt idx="32">
                  <c:v>6.27878E19</c:v>
                </c:pt>
                <c:pt idx="33">
                  <c:v>6.16301E19</c:v>
                </c:pt>
                <c:pt idx="34">
                  <c:v>6.01394E19</c:v>
                </c:pt>
                <c:pt idx="35">
                  <c:v>5.7713E19</c:v>
                </c:pt>
                <c:pt idx="36">
                  <c:v>5.62388E19</c:v>
                </c:pt>
                <c:pt idx="37">
                  <c:v>5.59809E19</c:v>
                </c:pt>
                <c:pt idx="38">
                  <c:v>5.5526E19</c:v>
                </c:pt>
                <c:pt idx="39">
                  <c:v>5.37433E19</c:v>
                </c:pt>
                <c:pt idx="40">
                  <c:v>5.45905E19</c:v>
                </c:pt>
                <c:pt idx="41">
                  <c:v>5.12825E19</c:v>
                </c:pt>
                <c:pt idx="42">
                  <c:v>5.05797E19</c:v>
                </c:pt>
                <c:pt idx="43">
                  <c:v>4.96915E19</c:v>
                </c:pt>
                <c:pt idx="44">
                  <c:v>4.84625E19</c:v>
                </c:pt>
                <c:pt idx="45">
                  <c:v>4.79984E19</c:v>
                </c:pt>
                <c:pt idx="46">
                  <c:v>4.59363E19</c:v>
                </c:pt>
                <c:pt idx="47">
                  <c:v>4.61373E19</c:v>
                </c:pt>
                <c:pt idx="48">
                  <c:v>4.50925E19</c:v>
                </c:pt>
                <c:pt idx="49">
                  <c:v>4.43902E19</c:v>
                </c:pt>
                <c:pt idx="50">
                  <c:v>4.35804E19</c:v>
                </c:pt>
                <c:pt idx="51">
                  <c:v>4.25223E19</c:v>
                </c:pt>
                <c:pt idx="52">
                  <c:v>4.18452E19</c:v>
                </c:pt>
                <c:pt idx="53">
                  <c:v>4.03603E19</c:v>
                </c:pt>
                <c:pt idx="54">
                  <c:v>4.09364E19</c:v>
                </c:pt>
                <c:pt idx="55">
                  <c:v>3.91344E19</c:v>
                </c:pt>
                <c:pt idx="56">
                  <c:v>3.87927E19</c:v>
                </c:pt>
                <c:pt idx="57">
                  <c:v>3.67628E19</c:v>
                </c:pt>
                <c:pt idx="58">
                  <c:v>3.52792E19</c:v>
                </c:pt>
                <c:pt idx="59">
                  <c:v>3.59237E19</c:v>
                </c:pt>
                <c:pt idx="60">
                  <c:v>3.42586E19</c:v>
                </c:pt>
                <c:pt idx="61">
                  <c:v>3.4803E19</c:v>
                </c:pt>
                <c:pt idx="62">
                  <c:v>3.28016E19</c:v>
                </c:pt>
                <c:pt idx="63">
                  <c:v>3.38105E19</c:v>
                </c:pt>
                <c:pt idx="64">
                  <c:v>3.16189E19</c:v>
                </c:pt>
                <c:pt idx="65">
                  <c:v>3.07539E19</c:v>
                </c:pt>
                <c:pt idx="66">
                  <c:v>3.06429E19</c:v>
                </c:pt>
                <c:pt idx="67">
                  <c:v>3.02053E19</c:v>
                </c:pt>
                <c:pt idx="68">
                  <c:v>2.9721E19</c:v>
                </c:pt>
                <c:pt idx="69">
                  <c:v>2.9167E19</c:v>
                </c:pt>
                <c:pt idx="70">
                  <c:v>2.8233E19</c:v>
                </c:pt>
                <c:pt idx="71">
                  <c:v>2.805E19</c:v>
                </c:pt>
                <c:pt idx="72">
                  <c:v>2.62439E19</c:v>
                </c:pt>
                <c:pt idx="73">
                  <c:v>2.61318E19</c:v>
                </c:pt>
                <c:pt idx="74">
                  <c:v>2.54467E19</c:v>
                </c:pt>
                <c:pt idx="75">
                  <c:v>2.53735E19</c:v>
                </c:pt>
                <c:pt idx="76">
                  <c:v>2.38038E19</c:v>
                </c:pt>
                <c:pt idx="77">
                  <c:v>2.3994E19</c:v>
                </c:pt>
                <c:pt idx="78">
                  <c:v>2.25925E19</c:v>
                </c:pt>
                <c:pt idx="79">
                  <c:v>2.29281E19</c:v>
                </c:pt>
                <c:pt idx="80">
                  <c:v>2.24054E19</c:v>
                </c:pt>
                <c:pt idx="81">
                  <c:v>2.20842E19</c:v>
                </c:pt>
                <c:pt idx="82">
                  <c:v>2.12567E19</c:v>
                </c:pt>
                <c:pt idx="83">
                  <c:v>1.98287E19</c:v>
                </c:pt>
                <c:pt idx="84">
                  <c:v>1.99452E19</c:v>
                </c:pt>
                <c:pt idx="85">
                  <c:v>1.88225E19</c:v>
                </c:pt>
                <c:pt idx="86">
                  <c:v>1.91344E19</c:v>
                </c:pt>
                <c:pt idx="87">
                  <c:v>1.8329E19</c:v>
                </c:pt>
                <c:pt idx="88">
                  <c:v>1.79014E19</c:v>
                </c:pt>
                <c:pt idx="89">
                  <c:v>1.7011E19</c:v>
                </c:pt>
                <c:pt idx="90">
                  <c:v>1.68398E19</c:v>
                </c:pt>
                <c:pt idx="91">
                  <c:v>1.70892E19</c:v>
                </c:pt>
                <c:pt idx="92">
                  <c:v>1.58541E19</c:v>
                </c:pt>
                <c:pt idx="93">
                  <c:v>1.59034E19</c:v>
                </c:pt>
                <c:pt idx="94">
                  <c:v>1.56461E19</c:v>
                </c:pt>
                <c:pt idx="95">
                  <c:v>1.49018E19</c:v>
                </c:pt>
                <c:pt idx="96">
                  <c:v>1.45618E19</c:v>
                </c:pt>
                <c:pt idx="97">
                  <c:v>1.37203E19</c:v>
                </c:pt>
                <c:pt idx="98">
                  <c:v>1.33487E19</c:v>
                </c:pt>
                <c:pt idx="99">
                  <c:v>1.43041E19</c:v>
                </c:pt>
                <c:pt idx="100">
                  <c:v>1.32176E19</c:v>
                </c:pt>
                <c:pt idx="101">
                  <c:v>1.35168E19</c:v>
                </c:pt>
                <c:pt idx="102">
                  <c:v>1.27128E19</c:v>
                </c:pt>
                <c:pt idx="103">
                  <c:v>1.33209E19</c:v>
                </c:pt>
                <c:pt idx="104">
                  <c:v>1.17361E19</c:v>
                </c:pt>
                <c:pt idx="105">
                  <c:v>1.23485E19</c:v>
                </c:pt>
                <c:pt idx="106">
                  <c:v>1.12245E19</c:v>
                </c:pt>
                <c:pt idx="107">
                  <c:v>1.11883E19</c:v>
                </c:pt>
                <c:pt idx="108">
                  <c:v>1.10679E19</c:v>
                </c:pt>
                <c:pt idx="109">
                  <c:v>1.08805E19</c:v>
                </c:pt>
                <c:pt idx="110">
                  <c:v>1.05267E19</c:v>
                </c:pt>
                <c:pt idx="111">
                  <c:v>1.03019E19</c:v>
                </c:pt>
                <c:pt idx="112">
                  <c:v>1.07645E19</c:v>
                </c:pt>
                <c:pt idx="113">
                  <c:v>9.83371E18</c:v>
                </c:pt>
                <c:pt idx="114">
                  <c:v>9.09411E18</c:v>
                </c:pt>
                <c:pt idx="115">
                  <c:v>9.48719E18</c:v>
                </c:pt>
                <c:pt idx="116">
                  <c:v>9.16374E18</c:v>
                </c:pt>
                <c:pt idx="117">
                  <c:v>9.17577E18</c:v>
                </c:pt>
                <c:pt idx="118">
                  <c:v>8.82316E18</c:v>
                </c:pt>
                <c:pt idx="119">
                  <c:v>8.71201E18</c:v>
                </c:pt>
                <c:pt idx="120">
                  <c:v>7.88752E18</c:v>
                </c:pt>
                <c:pt idx="121">
                  <c:v>7.42395E18</c:v>
                </c:pt>
                <c:pt idx="122">
                  <c:v>7.973E18</c:v>
                </c:pt>
                <c:pt idx="123">
                  <c:v>7.988E18</c:v>
                </c:pt>
                <c:pt idx="124">
                  <c:v>7.6776E18</c:v>
                </c:pt>
                <c:pt idx="125">
                  <c:v>7.58394E18</c:v>
                </c:pt>
                <c:pt idx="126">
                  <c:v>7.16458E18</c:v>
                </c:pt>
                <c:pt idx="127">
                  <c:v>6.83113E18</c:v>
                </c:pt>
                <c:pt idx="128">
                  <c:v>6.8267E18</c:v>
                </c:pt>
                <c:pt idx="129">
                  <c:v>6.76028E18</c:v>
                </c:pt>
                <c:pt idx="130">
                  <c:v>6.73167E18</c:v>
                </c:pt>
                <c:pt idx="131">
                  <c:v>6.83957E18</c:v>
                </c:pt>
                <c:pt idx="132">
                  <c:v>6.47908E18</c:v>
                </c:pt>
                <c:pt idx="133">
                  <c:v>6.33554E18</c:v>
                </c:pt>
                <c:pt idx="134">
                  <c:v>6.42513E18</c:v>
                </c:pt>
                <c:pt idx="135">
                  <c:v>6.55624E18</c:v>
                </c:pt>
                <c:pt idx="136">
                  <c:v>6.06241E18</c:v>
                </c:pt>
                <c:pt idx="137">
                  <c:v>6.07706E18</c:v>
                </c:pt>
                <c:pt idx="138">
                  <c:v>5.92593E18</c:v>
                </c:pt>
                <c:pt idx="139">
                  <c:v>5.48808E18</c:v>
                </c:pt>
                <c:pt idx="140">
                  <c:v>5.87066E18</c:v>
                </c:pt>
                <c:pt idx="141">
                  <c:v>5.97732E18</c:v>
                </c:pt>
                <c:pt idx="142">
                  <c:v>5.70285E18</c:v>
                </c:pt>
                <c:pt idx="143">
                  <c:v>5.54135E18</c:v>
                </c:pt>
                <c:pt idx="144">
                  <c:v>5.22181E18</c:v>
                </c:pt>
                <c:pt idx="145">
                  <c:v>5.34383E18</c:v>
                </c:pt>
                <c:pt idx="146">
                  <c:v>5.56059E18</c:v>
                </c:pt>
                <c:pt idx="147">
                  <c:v>5.76057E18</c:v>
                </c:pt>
                <c:pt idx="148">
                  <c:v>5.09885E18</c:v>
                </c:pt>
                <c:pt idx="149">
                  <c:v>4.86647E18</c:v>
                </c:pt>
                <c:pt idx="150">
                  <c:v>5.23427E18</c:v>
                </c:pt>
                <c:pt idx="151">
                  <c:v>4.80708E18</c:v>
                </c:pt>
                <c:pt idx="152">
                  <c:v>4.58896E18</c:v>
                </c:pt>
                <c:pt idx="153">
                  <c:v>4.7964E18</c:v>
                </c:pt>
                <c:pt idx="154">
                  <c:v>4.73164E18</c:v>
                </c:pt>
                <c:pt idx="155">
                  <c:v>4.55024E18</c:v>
                </c:pt>
                <c:pt idx="156">
                  <c:v>4.6306E18</c:v>
                </c:pt>
                <c:pt idx="157">
                  <c:v>4.53598E18</c:v>
                </c:pt>
                <c:pt idx="158">
                  <c:v>4.48455E18</c:v>
                </c:pt>
                <c:pt idx="159">
                  <c:v>4.26033E18</c:v>
                </c:pt>
                <c:pt idx="160">
                  <c:v>4.05443E18</c:v>
                </c:pt>
                <c:pt idx="161">
                  <c:v>4.62301E18</c:v>
                </c:pt>
                <c:pt idx="162">
                  <c:v>4.13771E18</c:v>
                </c:pt>
                <c:pt idx="163">
                  <c:v>3.86358E18</c:v>
                </c:pt>
                <c:pt idx="164">
                  <c:v>4.15916E18</c:v>
                </c:pt>
                <c:pt idx="165">
                  <c:v>4.41269E18</c:v>
                </c:pt>
                <c:pt idx="166">
                  <c:v>3.91557E18</c:v>
                </c:pt>
                <c:pt idx="167">
                  <c:v>3.70221E18</c:v>
                </c:pt>
                <c:pt idx="168">
                  <c:v>3.94488E18</c:v>
                </c:pt>
                <c:pt idx="169">
                  <c:v>4.42474E18</c:v>
                </c:pt>
                <c:pt idx="170">
                  <c:v>3.71996E18</c:v>
                </c:pt>
                <c:pt idx="171">
                  <c:v>3.55424E18</c:v>
                </c:pt>
                <c:pt idx="172">
                  <c:v>3.89317E18</c:v>
                </c:pt>
                <c:pt idx="173">
                  <c:v>3.99298E18</c:v>
                </c:pt>
                <c:pt idx="174">
                  <c:v>3.98346E18</c:v>
                </c:pt>
                <c:pt idx="175">
                  <c:v>4.11831E18</c:v>
                </c:pt>
                <c:pt idx="176">
                  <c:v>3.59188E18</c:v>
                </c:pt>
                <c:pt idx="177">
                  <c:v>3.6681E18</c:v>
                </c:pt>
                <c:pt idx="178">
                  <c:v>3.63328E18</c:v>
                </c:pt>
                <c:pt idx="179">
                  <c:v>3.79001E18</c:v>
                </c:pt>
                <c:pt idx="180">
                  <c:v>3.65519E18</c:v>
                </c:pt>
                <c:pt idx="181">
                  <c:v>3.74876E18</c:v>
                </c:pt>
                <c:pt idx="182">
                  <c:v>3.98202E18</c:v>
                </c:pt>
                <c:pt idx="183">
                  <c:v>3.38705E18</c:v>
                </c:pt>
                <c:pt idx="184">
                  <c:v>3.985E18</c:v>
                </c:pt>
                <c:pt idx="185">
                  <c:v>3.813E18</c:v>
                </c:pt>
                <c:pt idx="186">
                  <c:v>3.47946E18</c:v>
                </c:pt>
                <c:pt idx="187">
                  <c:v>3.74908E18</c:v>
                </c:pt>
                <c:pt idx="188">
                  <c:v>3.41866E18</c:v>
                </c:pt>
                <c:pt idx="189">
                  <c:v>3.51878E18</c:v>
                </c:pt>
                <c:pt idx="190">
                  <c:v>3.30209E18</c:v>
                </c:pt>
                <c:pt idx="191">
                  <c:v>3.56136E18</c:v>
                </c:pt>
                <c:pt idx="192">
                  <c:v>3.47607E18</c:v>
                </c:pt>
                <c:pt idx="193">
                  <c:v>3.33334E18</c:v>
                </c:pt>
                <c:pt idx="194">
                  <c:v>3.22362E18</c:v>
                </c:pt>
                <c:pt idx="195">
                  <c:v>3.50588E18</c:v>
                </c:pt>
                <c:pt idx="196">
                  <c:v>3.16341E18</c:v>
                </c:pt>
                <c:pt idx="197">
                  <c:v>3.32303E18</c:v>
                </c:pt>
                <c:pt idx="198">
                  <c:v>3.27487E18</c:v>
                </c:pt>
                <c:pt idx="199">
                  <c:v>3.34868E18</c:v>
                </c:pt>
                <c:pt idx="200">
                  <c:v>3.33912E18</c:v>
                </c:pt>
                <c:pt idx="201">
                  <c:v>3.47678E18</c:v>
                </c:pt>
                <c:pt idx="202">
                  <c:v>3.0957E18</c:v>
                </c:pt>
                <c:pt idx="203">
                  <c:v>3.36887E18</c:v>
                </c:pt>
                <c:pt idx="204">
                  <c:v>3.08093E18</c:v>
                </c:pt>
                <c:pt idx="205">
                  <c:v>3.00164E18</c:v>
                </c:pt>
                <c:pt idx="206">
                  <c:v>3.3617E18</c:v>
                </c:pt>
                <c:pt idx="207">
                  <c:v>3.37814E18</c:v>
                </c:pt>
                <c:pt idx="208">
                  <c:v>3.21974E18</c:v>
                </c:pt>
                <c:pt idx="209">
                  <c:v>3.4965E18</c:v>
                </c:pt>
                <c:pt idx="210">
                  <c:v>3.28938E18</c:v>
                </c:pt>
                <c:pt idx="211">
                  <c:v>3.11022E18</c:v>
                </c:pt>
                <c:pt idx="212">
                  <c:v>3.51977E18</c:v>
                </c:pt>
                <c:pt idx="213">
                  <c:v>3.06668E18</c:v>
                </c:pt>
                <c:pt idx="214">
                  <c:v>3.0684E18</c:v>
                </c:pt>
                <c:pt idx="215">
                  <c:v>2.85458E18</c:v>
                </c:pt>
                <c:pt idx="216">
                  <c:v>3.0591E18</c:v>
                </c:pt>
                <c:pt idx="217">
                  <c:v>3.44146E18</c:v>
                </c:pt>
                <c:pt idx="218">
                  <c:v>3.40197E18</c:v>
                </c:pt>
                <c:pt idx="219">
                  <c:v>3.27235E18</c:v>
                </c:pt>
                <c:pt idx="220">
                  <c:v>3.28077E18</c:v>
                </c:pt>
                <c:pt idx="221">
                  <c:v>3.00778E18</c:v>
                </c:pt>
                <c:pt idx="222">
                  <c:v>3.20905E18</c:v>
                </c:pt>
                <c:pt idx="223">
                  <c:v>3.32863E18</c:v>
                </c:pt>
                <c:pt idx="224">
                  <c:v>3.20101E18</c:v>
                </c:pt>
                <c:pt idx="225">
                  <c:v>3.24741E18</c:v>
                </c:pt>
                <c:pt idx="226">
                  <c:v>3.25201E18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53701432"/>
        <c:axId val="1775116280"/>
      </c:scatterChart>
      <c:valAx>
        <c:axId val="-2053701432"/>
        <c:scaling>
          <c:orientation val="minMax"/>
          <c:max val="40.0"/>
          <c:min val="0.0"/>
        </c:scaling>
        <c:delete val="0"/>
        <c:axPos val="b"/>
        <c:title>
          <c:tx>
            <c:rich>
              <a:bodyPr/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Depth (µm)</a:t>
                </a:r>
              </a:p>
            </c:rich>
          </c:tx>
          <c:layout>
            <c:manualLayout>
              <c:xMode val="edge"/>
              <c:yMode val="edge"/>
              <c:x val="0.46202895379496"/>
              <c:y val="0.919339684187536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0"/>
        <c:majorTickMark val="in"/>
        <c:minorTickMark val="none"/>
        <c:tickLblPos val="nextTo"/>
        <c:spPr>
          <a:ln w="3175">
            <a:solidFill>
              <a:srgbClr val="000080"/>
            </a:solidFill>
            <a:prstDash val="solid"/>
          </a:ln>
        </c:spPr>
        <c:txPr>
          <a:bodyPr rot="0" vert="horz"/>
          <a:lstStyle/>
          <a:p>
            <a:pPr>
              <a:defRPr sz="11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775116280"/>
        <c:crossesAt val="1.0E15"/>
        <c:crossBetween val="midCat"/>
      </c:valAx>
      <c:valAx>
        <c:axId val="1775116280"/>
        <c:scaling>
          <c:logBase val="10.0"/>
          <c:orientation val="minMax"/>
          <c:max val="1.0E22"/>
          <c:min val="1.0E15"/>
        </c:scaling>
        <c:delete val="0"/>
        <c:axPos val="l"/>
        <c:majorGridlines>
          <c:spPr>
            <a:ln w="3175">
              <a:solidFill>
                <a:srgbClr val="969696"/>
              </a:solidFill>
              <a:prstDash val="sysDash"/>
            </a:ln>
          </c:spPr>
        </c:majorGridlines>
        <c:minorGridlines>
          <c:spPr>
            <a:ln w="3175">
              <a:solidFill>
                <a:srgbClr val="C0C0C0"/>
              </a:solidFill>
              <a:prstDash val="sysDash"/>
            </a:ln>
          </c:spPr>
        </c:minorGridlines>
        <c:title>
          <c:tx>
            <c:rich>
              <a:bodyPr/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Concentration (Atoms/cm3)</a:t>
                </a:r>
              </a:p>
            </c:rich>
          </c:tx>
          <c:layout>
            <c:manualLayout>
              <c:xMode val="edge"/>
              <c:yMode val="edge"/>
              <c:x val="0.931315782357624"/>
              <c:y val="0.190967051575517"/>
            </c:manualLayout>
          </c:layout>
          <c:overlay val="0"/>
          <c:spPr>
            <a:noFill/>
            <a:ln w="25400">
              <a:noFill/>
            </a:ln>
          </c:spPr>
        </c:title>
        <c:numFmt formatCode="0E+00" sourceLinked="0"/>
        <c:majorTickMark val="in"/>
        <c:minorTickMark val="in"/>
        <c:tickLblPos val="nextTo"/>
        <c:spPr>
          <a:ln w="3175">
            <a:solidFill>
              <a:srgbClr val="000080"/>
            </a:solidFill>
            <a:prstDash val="solid"/>
          </a:ln>
        </c:spPr>
        <c:txPr>
          <a:bodyPr rot="0" vert="horz"/>
          <a:lstStyle/>
          <a:p>
            <a:pPr>
              <a:defRPr sz="11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-2053701432"/>
        <c:crossesAt val="0.0"/>
        <c:crossBetween val="midCat"/>
      </c:valAx>
      <c:spPr>
        <a:noFill/>
        <a:ln w="12700">
          <a:solidFill>
            <a:srgbClr val="000080"/>
          </a:solidFill>
          <a:prstDash val="solid"/>
        </a:ln>
      </c:spPr>
    </c:plotArea>
    <c:plotVisOnly val="0"/>
    <c:dispBlanksAs val="gap"/>
    <c:showDLblsOverMax val="0"/>
  </c:chart>
  <c:spPr>
    <a:noFill/>
    <a:ln w="9525">
      <a:noFill/>
    </a:ln>
  </c:spPr>
  <c:txPr>
    <a:bodyPr/>
    <a:lstStyle/>
    <a:p>
      <a:pPr>
        <a:defRPr sz="8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  <c:userShapes r:id="rId2"/>
</c:chartSpace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0.42175</cdr:x>
      <cdr:y>0.13875</cdr:y>
    </cdr:from>
    <cdr:to>
      <cdr:x>0.439</cdr:x>
      <cdr:y>0.18025</cdr:y>
    </cdr:to>
    <cdr:sp macro="" textlink="">
      <cdr:nvSpPr>
        <cdr:cNvPr id="1025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620808" y="928640"/>
          <a:ext cx="148095" cy="27775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FFFFFF" mc:Ignorable="a14" a14:legacySpreadsheetColorIndex="65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xmlns:mc="http://schemas.openxmlformats.org/markup-compatibility/2006" val="000000" mc:Ignorable="a14" a14:legacySpreadsheetColorIndex="64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wrap="none" lIns="0" tIns="0" rIns="0" bIns="0" anchor="ctr" upright="1">
          <a:spAutoFit/>
        </a:bodyPr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en-US" sz="1400" b="0" i="0" u="none" strike="noStrike" baseline="0">
              <a:solidFill>
                <a:srgbClr val="008000"/>
              </a:solidFill>
              <a:latin typeface="Arial"/>
              <a:ea typeface="Arial"/>
              <a:cs typeface="Arial"/>
            </a:rPr>
            <a:t>H</a:t>
          </a:r>
        </a:p>
      </cdr:txBody>
    </cdr:sp>
  </cdr:relSizeAnchor>
  <cdr:relSizeAnchor xmlns:cdr="http://schemas.openxmlformats.org/drawingml/2006/chartDrawing">
    <cdr:from>
      <cdr:x>0.392</cdr:x>
      <cdr:y>0.5035</cdr:y>
    </cdr:from>
    <cdr:to>
      <cdr:x>0.40925</cdr:x>
      <cdr:y>0.545</cdr:y>
    </cdr:to>
    <cdr:sp macro="" textlink="">
      <cdr:nvSpPr>
        <cdr:cNvPr id="1026" name="Text Box 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365398" y="3369875"/>
          <a:ext cx="148095" cy="27775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FFFFFF" mc:Ignorable="a14" a14:legacySpreadsheetColorIndex="65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xmlns:mc="http://schemas.openxmlformats.org/markup-compatibility/2006" val="000000" mc:Ignorable="a14" a14:legacySpreadsheetColorIndex="64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wrap="none" lIns="0" tIns="0" rIns="0" bIns="0" anchor="ctr" upright="1">
          <a:spAutoFit/>
        </a:bodyPr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en-US" sz="1400" b="0" i="0" u="none" strike="noStrike" baseline="0">
              <a:solidFill>
                <a:srgbClr val="0000FF"/>
              </a:solidFill>
              <a:latin typeface="Arial"/>
              <a:ea typeface="Arial"/>
              <a:cs typeface="Arial"/>
            </a:rPr>
            <a:t>C</a:t>
          </a:r>
        </a:p>
      </cdr:txBody>
    </cdr:sp>
  </cdr:relSizeAnchor>
  <cdr:relSizeAnchor xmlns:cdr="http://schemas.openxmlformats.org/drawingml/2006/chartDrawing">
    <cdr:from>
      <cdr:x>0.28125</cdr:x>
      <cdr:y>0.39025</cdr:y>
    </cdr:from>
    <cdr:to>
      <cdr:x>0.301</cdr:x>
      <cdr:y>0.43175</cdr:y>
    </cdr:to>
    <cdr:sp macro="" textlink="">
      <cdr:nvSpPr>
        <cdr:cNvPr id="1027" name="Text Box 3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414588" y="2611904"/>
          <a:ext cx="169557" cy="27775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FFFFFF" mc:Ignorable="a14" a14:legacySpreadsheetColorIndex="65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xmlns:mc="http://schemas.openxmlformats.org/markup-compatibility/2006" val="000000" mc:Ignorable="a14" a14:legacySpreadsheetColorIndex="64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wrap="none" lIns="0" tIns="0" rIns="0" bIns="0" anchor="ctr" upright="1">
          <a:spAutoFit/>
        </a:bodyPr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en-US" sz="1400" b="0" i="0" u="none" strike="noStrike" baseline="0">
              <a:solidFill>
                <a:srgbClr val="FF0000"/>
              </a:solidFill>
              <a:latin typeface="Arial"/>
              <a:ea typeface="Arial"/>
              <a:cs typeface="Arial"/>
            </a:rPr>
            <a:t>O</a:t>
          </a:r>
        </a:p>
      </cdr:txBody>
    </cdr:sp>
  </cdr:relSizeAnchor>
  <cdr:relSizeAnchor xmlns:cdr="http://schemas.openxmlformats.org/drawingml/2006/chartDrawing">
    <cdr:from>
      <cdr:x>0.2325</cdr:x>
      <cdr:y>0.27075</cdr:y>
    </cdr:from>
    <cdr:to>
      <cdr:x>0.24975</cdr:x>
      <cdr:y>0.31225</cdr:y>
    </cdr:to>
    <cdr:sp macro="" textlink="">
      <cdr:nvSpPr>
        <cdr:cNvPr id="1028" name="Text 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996059" y="1812103"/>
          <a:ext cx="148095" cy="27775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FFFFFF" mc:Ignorable="a14" a14:legacySpreadsheetColorIndex="65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xmlns:mc="http://schemas.openxmlformats.org/markup-compatibility/2006" val="000000" mc:Ignorable="a14" a14:legacySpreadsheetColorIndex="64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wrap="none" lIns="0" tIns="0" rIns="0" bIns="0" anchor="ctr" upright="1">
          <a:spAutoFit/>
        </a:bodyPr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en-US" sz="1400" b="0" i="0" u="none" strike="noStrike" baseline="0">
              <a:solidFill>
                <a:srgbClr val="00FF00"/>
              </a:solidFill>
              <a:latin typeface="Arial"/>
              <a:ea typeface="Arial"/>
              <a:cs typeface="Arial"/>
            </a:rPr>
            <a:t>N</a:t>
          </a:r>
        </a:p>
      </cdr:txBody>
    </cdr:sp>
  </cdr:relSizeAnchor>
  <cdr:relSizeAnchor xmlns:cdr="http://schemas.openxmlformats.org/drawingml/2006/chartDrawing">
    <cdr:from>
      <cdr:x>0</cdr:x>
      <cdr:y>0.933</cdr:y>
    </cdr:from>
    <cdr:to>
      <cdr:x>0.1595</cdr:x>
      <cdr:y>0.99975</cdr:y>
    </cdr:to>
    <cdr:pic>
      <cdr:nvPicPr>
        <cdr:cNvPr id="1029" name="Picture 5" descr="EAGLogo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1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0" y="6244476"/>
          <a:ext cx="1369339" cy="44675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FFFFFF" mc:Ignorable="a14" a14:legacySpreadsheetColorIndex="65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xmlns:mc="http://schemas.openxmlformats.org/markup-compatibility/2006" val="000000" mc:Ignorable="a14" a14:legacySpreadsheetColorIndex="64"/>
              </a:solidFill>
              <a:miter lim="800000"/>
              <a:headEnd/>
              <a:tailEnd/>
            </a14:hiddenLine>
          </a:ext>
        </a:extLst>
      </cdr:spPr>
    </cdr:pic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Helvetica" panose="020B0604020202020204" pitchFamily="34" charset="0"/>
              </a:defRPr>
            </a:lvl1pPr>
          </a:lstStyle>
          <a:p>
            <a:fld id="{80DBBE75-B897-4C2D-851E-711B34683BA3}" type="datetimeFigureOut">
              <a:rPr lang="en-US" altLang="en-US"/>
              <a:pPr/>
              <a:t>12/6/16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Helvetica" panose="020B0604020202020204" pitchFamily="34" charset="0"/>
              </a:defRPr>
            </a:lvl1pPr>
          </a:lstStyle>
          <a:p>
            <a:fld id="{CABB725D-266A-4787-B290-EA1B2102928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1676179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Helvetica" panose="020B0604020202020204" pitchFamily="34" charset="0"/>
              </a:defRPr>
            </a:lvl1pPr>
          </a:lstStyle>
          <a:p>
            <a:fld id="{4050BF1F-29FD-4232-8E96-B3FD1DCB3ADE}" type="datetimeFigureOut">
              <a:rPr lang="en-US" altLang="en-US"/>
              <a:pPr/>
              <a:t>12/6/16</a:t>
            </a:fld>
            <a:endParaRPr lang="en-US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Helvetica" panose="020B0604020202020204" pitchFamily="34" charset="0"/>
              </a:defRPr>
            </a:lvl1pPr>
          </a:lstStyle>
          <a:p>
            <a:fld id="{60BFB643-3B51-4A23-96A6-8ED93A064C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947600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Geneva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MS PGothic" panose="020B0600070205080204" pitchFamily="34" charset="-128"/>
        <a:cs typeface="MS PGothic" panose="020B0600070205080204" pitchFamily="34" charset="-128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MS PGothic" panose="020B0600070205080204" pitchFamily="34" charset="-128"/>
        <a:cs typeface="MS PGothic" panose="020B0600070205080204" pitchFamily="34" charset="-128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MS PGothic" panose="020B0600070205080204" pitchFamily="34" charset="-128"/>
        <a:cs typeface="MS PGothic" panose="020B0600070205080204" pitchFamily="34" charset="-128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MS PGothic" panose="020B0600070205080204" pitchFamily="34" charset="-128"/>
        <a:cs typeface="MS PGothic" panose="020B0600070205080204" pitchFamily="34" charset="-128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BFB643-3B51-4A23-96A6-8ED93A064CCD}" type="slidenum">
              <a:rPr lang="en-US" altLang="en-US" smtClean="0"/>
              <a:pPr/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755230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TitleSlide_060514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 descr="FermiLogo_RGB_NALBlue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3750" y="1149350"/>
            <a:ext cx="3267075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806450" y="3559283"/>
            <a:ext cx="7526338" cy="1139271"/>
          </a:xfrm>
          <a:prstGeom prst="rect">
            <a:avLst/>
          </a:prstGeom>
        </p:spPr>
        <p:txBody>
          <a:bodyPr wrap="square" lIns="0" tIns="0" rIns="0" bIns="0" anchor="t"/>
          <a:lstStyle>
            <a:lvl1pPr algn="l">
              <a:defRPr sz="3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806450" y="4841093"/>
            <a:ext cx="7526338" cy="148995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20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900798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&amp; Content">
    <p:bg>
      <p:bgPr>
        <a:solidFill>
          <a:schemeClr val="bg2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43046"/>
            <a:ext cx="8672513" cy="4987867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404040"/>
                </a:solidFill>
              </a:defRPr>
            </a:lvl1pPr>
            <a:lvl2pPr>
              <a:defRPr sz="2200">
                <a:solidFill>
                  <a:srgbClr val="404040"/>
                </a:solidFill>
              </a:defRPr>
            </a:lvl2pPr>
            <a:lvl3pPr>
              <a:defRPr sz="2000">
                <a:solidFill>
                  <a:srgbClr val="404040"/>
                </a:solidFill>
              </a:defRPr>
            </a:lvl3pPr>
            <a:lvl4pPr>
              <a:defRPr sz="1800">
                <a:solidFill>
                  <a:srgbClr val="40404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40404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50013" y="6515100"/>
            <a:ext cx="1076325" cy="241300"/>
          </a:xfrm>
        </p:spPr>
        <p:txBody>
          <a:bodyPr/>
          <a:lstStyle>
            <a:lvl1pPr>
              <a:defRPr sz="1200"/>
            </a:lvl1pPr>
          </a:lstStyle>
          <a:p>
            <a:r>
              <a:rPr lang="en-US" altLang="en-US" smtClean="0"/>
              <a:t>6/12/16 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 dirty="0" smtClean="0">
                <a:solidFill>
                  <a:srgbClr val="004C97"/>
                </a:solidFill>
              </a:defRPr>
            </a:lvl1pPr>
          </a:lstStyle>
          <a:p>
            <a:pPr>
              <a:defRPr/>
            </a:pPr>
            <a:r>
              <a:rPr lang="en-US" smtClean="0"/>
              <a:t>Grassellino | High grad/high Q via N infusion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52E9C158-AEF1-41A2-A6CE-6F0BAB305EF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15874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&amp; Content">
    <p:bg>
      <p:bgPr>
        <a:solidFill>
          <a:schemeClr val="bg2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43046"/>
            <a:ext cx="8672513" cy="4987867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404040"/>
                </a:solidFill>
              </a:defRPr>
            </a:lvl1pPr>
            <a:lvl2pPr>
              <a:defRPr sz="2200">
                <a:solidFill>
                  <a:srgbClr val="404040"/>
                </a:solidFill>
              </a:defRPr>
            </a:lvl2pPr>
            <a:lvl3pPr>
              <a:defRPr sz="2000">
                <a:solidFill>
                  <a:srgbClr val="404040"/>
                </a:solidFill>
              </a:defRPr>
            </a:lvl3pPr>
            <a:lvl4pPr>
              <a:defRPr sz="1800">
                <a:solidFill>
                  <a:srgbClr val="40404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40404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50013" y="6515100"/>
            <a:ext cx="1076325" cy="241300"/>
          </a:xfrm>
        </p:spPr>
        <p:txBody>
          <a:bodyPr/>
          <a:lstStyle>
            <a:lvl1pPr>
              <a:defRPr sz="1200"/>
            </a:lvl1pPr>
          </a:lstStyle>
          <a:p>
            <a:r>
              <a:rPr lang="en-US" altLang="en-US" smtClean="0"/>
              <a:t>6/12/16 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 dirty="0" smtClean="0">
                <a:solidFill>
                  <a:srgbClr val="004C97"/>
                </a:solidFill>
              </a:defRPr>
            </a:lvl1pPr>
          </a:lstStyle>
          <a:p>
            <a:pPr>
              <a:defRPr/>
            </a:pPr>
            <a:r>
              <a:rPr lang="en-US" smtClean="0"/>
              <a:t>Grassellino | High grad/high Q via N infusion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52E9C158-AEF1-41A2-A6CE-6F0BAB305EF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182260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3"/>
          <p:cNvSpPr>
            <a:spLocks noGrp="1"/>
          </p:cNvSpPr>
          <p:nvPr>
            <p:ph type="body" sz="half" idx="12"/>
          </p:nvPr>
        </p:nvSpPr>
        <p:spPr>
          <a:xfrm>
            <a:off x="229365" y="4765101"/>
            <a:ext cx="4251960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4654550" y="4765101"/>
            <a:ext cx="4260850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half" idx="17"/>
          </p:nvPr>
        </p:nvSpPr>
        <p:spPr>
          <a:xfrm>
            <a:off x="228601" y="1043694"/>
            <a:ext cx="4251324" cy="3568701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8"/>
          </p:nvPr>
        </p:nvSpPr>
        <p:spPr>
          <a:xfrm>
            <a:off x="4654550" y="1043694"/>
            <a:ext cx="4260851" cy="3568701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9"/>
          </p:nvPr>
        </p:nvSpPr>
        <p:spPr/>
        <p:txBody>
          <a:bodyPr/>
          <a:lstStyle>
            <a:lvl1pPr>
              <a:defRPr sz="1200"/>
            </a:lvl1pPr>
          </a:lstStyle>
          <a:p>
            <a:r>
              <a:rPr lang="en-US" altLang="en-US" smtClean="0"/>
              <a:t>6/12/16 </a:t>
            </a:r>
            <a:endParaRPr lang="en-US" alt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 smtClean="0"/>
              <a:t>Grassellino | High grad/high Q via N infusion</a:t>
            </a:r>
            <a:endParaRPr lang="en-US" b="1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 sz="1200"/>
            </a:lvl1pPr>
          </a:lstStyle>
          <a:p>
            <a:fld id="{47C05DF5-FB48-4D3F-AF82-EC74A689CAC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993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1043693"/>
            <a:ext cx="3027894" cy="499427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3469958" y="1043694"/>
            <a:ext cx="5420360" cy="4994275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 sz="1200"/>
            </a:lvl1pPr>
          </a:lstStyle>
          <a:p>
            <a:r>
              <a:rPr lang="en-US" altLang="en-US" smtClean="0"/>
              <a:t>6/12/16 </a:t>
            </a:r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 smtClean="0"/>
              <a:t>Grassellino | High grad/high Q via N infusion</a:t>
            </a:r>
            <a:endParaRPr lang="en-US" b="1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 sz="1200"/>
            </a:lvl1pPr>
          </a:lstStyle>
          <a:p>
            <a:fld id="{071AFBCB-9629-4487-8658-FCC7F72DA46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437961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4073" y="1043694"/>
            <a:ext cx="8700851" cy="3695054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50505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700851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r>
              <a:rPr lang="en-US" altLang="en-US" smtClean="0"/>
              <a:t>6/12/16 </a:t>
            </a:r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 smtClean="0"/>
              <a:t>Grassellino | High grad/high Q via N infusion</a:t>
            </a:r>
            <a:endParaRPr lang="en-US" b="1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077094B4-CDBE-4107-9E6E-D38410A9E4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273322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: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361950"/>
            <a:ext cx="8675688" cy="5668963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4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defRPr sz="1200"/>
            </a:lvl1pPr>
          </a:lstStyle>
          <a:p>
            <a:r>
              <a:rPr lang="en-US" altLang="en-US" smtClean="0"/>
              <a:t>6/12/16 </a:t>
            </a:r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 smtClean="0"/>
              <a:t>Grassellino | High grad/high Q via N infusion</a:t>
            </a:r>
            <a:endParaRPr lang="en-US" b="1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6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defRPr sz="1200"/>
            </a:lvl1pPr>
          </a:lstStyle>
          <a:p>
            <a:fld id="{B71519E6-F709-4990-B973-B339820CA70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9524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: 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224073" y="361950"/>
            <a:ext cx="8700851" cy="4369742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50505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Drag picture to placeholder or click icon to add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700851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defRPr sz="1200"/>
            </a:lvl1pPr>
          </a:lstStyle>
          <a:p>
            <a:r>
              <a:rPr lang="en-US" altLang="en-US" smtClean="0"/>
              <a:t>6/12/16 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 smtClean="0"/>
              <a:t>Grassellino | High grad/high Q via N infusion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defRPr sz="1200"/>
            </a:lvl1pPr>
          </a:lstStyle>
          <a:p>
            <a:fld id="{C2BC038B-CA57-479E-BFA9-9E819877A5D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733821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: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1043046"/>
            <a:ext cx="8672513" cy="4987867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defRPr sz="1200"/>
            </a:lvl1pPr>
          </a:lstStyle>
          <a:p>
            <a:r>
              <a:rPr lang="en-US" altLang="en-US" smtClean="0"/>
              <a:t>6/12/16 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 smtClean="0"/>
              <a:t>Grassellino | High grad/high Q via N infusion</a:t>
            </a:r>
            <a:endParaRPr lang="en-US" b="1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defRPr sz="1200"/>
            </a:lvl1pPr>
          </a:lstStyle>
          <a:p>
            <a:fld id="{B5585131-D98E-4CC9-8879-1D32CC470D9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377796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: Comparison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355192"/>
            <a:ext cx="4206240" cy="4250146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4709161" y="355192"/>
            <a:ext cx="4206240" cy="4250146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29365" y="4765101"/>
            <a:ext cx="4205476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9"/>
          </p:nvPr>
        </p:nvSpPr>
        <p:spPr>
          <a:xfrm>
            <a:off x="4709160" y="4765101"/>
            <a:ext cx="4206239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defRPr sz="1200"/>
            </a:lvl1pPr>
          </a:lstStyle>
          <a:p>
            <a:r>
              <a:rPr lang="en-US" altLang="en-US" smtClean="0"/>
              <a:t>6/12/16 </a:t>
            </a:r>
            <a:endParaRPr lang="en-US" alt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2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 smtClean="0"/>
              <a:t>Grassellino | High grad/high Q via N infusion</a:t>
            </a:r>
            <a:endParaRPr lang="en-US" b="1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2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defRPr sz="1200"/>
            </a:lvl1pPr>
          </a:lstStyle>
          <a:p>
            <a:fld id="{2C85A5DC-9CCB-48FE-8FD9-B52B9FD5749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87552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4" Type="http://schemas.openxmlformats.org/officeDocument/2006/relationships/slideLayout" Target="../slideLayouts/slideLayout9.xml"/><Relationship Id="rId5" Type="http://schemas.openxmlformats.org/officeDocument/2006/relationships/slideLayout" Target="../slideLayouts/slideLayout10.xml"/><Relationship Id="rId6" Type="http://schemas.openxmlformats.org/officeDocument/2006/relationships/theme" Target="../theme/theme2.xml"/><Relationship Id="rId7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2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459538" y="6515100"/>
            <a:ext cx="1076325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004C97"/>
                </a:solidFill>
                <a:latin typeface="Helvetica" panose="020B0604020202020204" pitchFamily="34" charset="0"/>
              </a:defRPr>
            </a:lvl1pPr>
          </a:lstStyle>
          <a:p>
            <a:r>
              <a:rPr lang="en-US" altLang="en-US" smtClean="0"/>
              <a:t>6/12/16 </a:t>
            </a:r>
            <a:endParaRPr lang="en-US" alt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6450" y="6515100"/>
            <a:ext cx="5373688" cy="2413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smtClean="0"/>
              <a:t>Grassellino | High grad/high Q via N infusion</a:t>
            </a:r>
            <a:endParaRPr lang="en-US" b="1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600" y="6515100"/>
            <a:ext cx="447675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004C97"/>
                </a:solidFill>
                <a:latin typeface="Helvetica" panose="020B0604020202020204" pitchFamily="34" charset="0"/>
              </a:defRPr>
            </a:lvl1pPr>
          </a:lstStyle>
          <a:p>
            <a:fld id="{6827BE81-7C2D-481B-BBCE-23778685B2BA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1029" name="Picture 2" descr="HeaderFooter_0060314.pn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97" r:id="rId1"/>
    <p:sldLayoutId id="2147484098" r:id="rId2"/>
    <p:sldLayoutId id="2147484099" r:id="rId3"/>
    <p:sldLayoutId id="2147484100" r:id="rId4"/>
    <p:sldLayoutId id="2147484101" r:id="rId5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1700" b="1" kern="1200">
          <a:solidFill>
            <a:srgbClr val="074184"/>
          </a:solidFill>
          <a:latin typeface="Helvetica"/>
          <a:ea typeface="Geneva" charset="0"/>
          <a:cs typeface="ＭＳ Ｐゴシック" charset="0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Geneva" charset="0"/>
          <a:cs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Geneva" charset="0"/>
          <a:cs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Geneva" charset="0"/>
          <a:cs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Geneva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rgbClr val="595959"/>
          </a:solidFill>
          <a:latin typeface="Helvetica"/>
          <a:ea typeface="Geneva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rgbClr val="595959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400" kern="1200">
          <a:solidFill>
            <a:srgbClr val="595959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200" kern="1200">
          <a:solidFill>
            <a:srgbClr val="595959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200" kern="1200">
          <a:solidFill>
            <a:srgbClr val="595959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6450013" y="6515100"/>
            <a:ext cx="1076325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defTabSz="914400">
              <a:defRPr sz="900">
                <a:solidFill>
                  <a:srgbClr val="004C97"/>
                </a:solidFill>
                <a:latin typeface="Helvetica" panose="020B0604020202020204" pitchFamily="34" charset="0"/>
              </a:defRPr>
            </a:lvl1pPr>
          </a:lstStyle>
          <a:p>
            <a:r>
              <a:rPr lang="en-US" altLang="en-US" smtClean="0"/>
              <a:t>6/12/16 </a:t>
            </a:r>
            <a:endParaRPr lang="en-US" altLang="en-US"/>
          </a:p>
        </p:txBody>
      </p:sp>
      <p:sp>
        <p:nvSpPr>
          <p:cNvPr id="9219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806450" y="6515100"/>
            <a:ext cx="5373688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914400">
              <a:defRPr sz="900">
                <a:solidFill>
                  <a:srgbClr val="004C97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smtClean="0"/>
              <a:t>Grassellino | High grad/high Q via N infusion</a:t>
            </a:r>
            <a:endParaRPr lang="en-US" b="1"/>
          </a:p>
        </p:txBody>
      </p:sp>
      <p:sp>
        <p:nvSpPr>
          <p:cNvPr id="9220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228600" y="6515100"/>
            <a:ext cx="447675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914400">
              <a:defRPr sz="900">
                <a:solidFill>
                  <a:srgbClr val="004C97"/>
                </a:solidFill>
                <a:latin typeface="Helvetica" panose="020B0604020202020204" pitchFamily="34" charset="0"/>
              </a:defRPr>
            </a:lvl1pPr>
          </a:lstStyle>
          <a:p>
            <a:fld id="{319E6341-E9E7-4128-9402-327DA8681509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7173" name="Picture 1" descr="Footer_060314.pn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02" r:id="rId1"/>
    <p:sldLayoutId id="2147484103" r:id="rId2"/>
    <p:sldLayoutId id="2147484104" r:id="rId3"/>
    <p:sldLayoutId id="2147484105" r:id="rId4"/>
    <p:sldLayoutId id="2147484106" r:id="rId5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1700" b="1" kern="1200">
          <a:solidFill>
            <a:srgbClr val="2E5286"/>
          </a:solidFill>
          <a:latin typeface="Helvetica"/>
          <a:ea typeface="Geneva" charset="0"/>
          <a:cs typeface="ＭＳ Ｐゴシック" charset="0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rgbClr val="7F7F7F"/>
          </a:solidFill>
          <a:latin typeface="Helvetica"/>
          <a:ea typeface="Geneva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rgbClr val="7F7F7F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400" kern="1200">
          <a:solidFill>
            <a:srgbClr val="7F7F7F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200" kern="1200">
          <a:solidFill>
            <a:srgbClr val="7F7F7F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200" kern="1200">
          <a:solidFill>
            <a:srgbClr val="7F7F7F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4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7.wmf"/><Relationship Id="rId5" Type="http://schemas.openxmlformats.org/officeDocument/2006/relationships/image" Target="../media/image8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4" Type="http://schemas.openxmlformats.org/officeDocument/2006/relationships/hyperlink" Target="http://arxiv.org/abs/1305.2182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 bwMode="auto">
          <a:xfrm>
            <a:off x="806450" y="3559175"/>
            <a:ext cx="7526338" cy="11398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dirty="0" smtClean="0">
                <a:latin typeface="Helvetica" panose="020B0604020202020204" pitchFamily="34" charset="0"/>
                <a:ea typeface="Geneva" pitchFamily="121" charset="-128"/>
              </a:rPr>
              <a:t>New Low T Nitrogen Treatments Cavity Results with Record Gradients and Q</a:t>
            </a:r>
          </a:p>
        </p:txBody>
      </p:sp>
      <p:sp>
        <p:nvSpPr>
          <p:cNvPr id="14338" name="Text Placeholder 2"/>
          <p:cNvSpPr>
            <a:spLocks noGrp="1"/>
          </p:cNvSpPr>
          <p:nvPr>
            <p:ph type="body" sz="quarter" idx="10"/>
          </p:nvPr>
        </p:nvSpPr>
        <p:spPr bwMode="auto">
          <a:xfrm>
            <a:off x="806450" y="4841875"/>
            <a:ext cx="7526338" cy="14890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dirty="0" smtClean="0">
                <a:latin typeface="Helvetica" panose="020B0604020202020204" pitchFamily="34" charset="0"/>
                <a:ea typeface="Geneva" pitchFamily="121" charset="-128"/>
              </a:rPr>
              <a:t>A. Grassellino</a:t>
            </a:r>
            <a:r>
              <a:rPr lang="en-US" altLang="en-US" dirty="0" smtClean="0">
                <a:latin typeface="Helvetica" panose="020B0604020202020204" pitchFamily="34" charset="0"/>
                <a:ea typeface="Geneva" pitchFamily="121" charset="-128"/>
              </a:rPr>
              <a:t>, </a:t>
            </a:r>
            <a:r>
              <a:rPr lang="en-US" altLang="en-US" dirty="0" smtClean="0">
                <a:latin typeface="Helvetica" panose="020B0604020202020204" pitchFamily="34" charset="0"/>
                <a:ea typeface="Geneva" pitchFamily="121" charset="-128"/>
              </a:rPr>
              <a:t>FNAL</a:t>
            </a:r>
          </a:p>
          <a:p>
            <a:pPr eaLnBrk="1" hangingPunct="1"/>
            <a:r>
              <a:rPr lang="en-US" altLang="en-US" dirty="0" smtClean="0">
                <a:latin typeface="Helvetica" panose="020B0604020202020204" pitchFamily="34" charset="0"/>
                <a:ea typeface="Geneva" pitchFamily="121" charset="-128"/>
              </a:rPr>
              <a:t>International Workshop on Future Linear Colliders, Morioka</a:t>
            </a:r>
            <a:endParaRPr lang="en-US" altLang="en-US" dirty="0" smtClean="0">
              <a:latin typeface="Helvetica" panose="020B0604020202020204" pitchFamily="34" charset="0"/>
              <a:ea typeface="Geneva" pitchFamily="121" charset="-128"/>
            </a:endParaRPr>
          </a:p>
          <a:p>
            <a:pPr eaLnBrk="1" hangingPunct="1"/>
            <a:r>
              <a:rPr lang="en-US" altLang="en-US" dirty="0" smtClean="0">
                <a:latin typeface="Helvetica" panose="020B0604020202020204" pitchFamily="34" charset="0"/>
                <a:ea typeface="Geneva" pitchFamily="121" charset="-128"/>
              </a:rPr>
              <a:t>December 6th, </a:t>
            </a:r>
            <a:r>
              <a:rPr lang="en-US" altLang="en-US" dirty="0" smtClean="0">
                <a:latin typeface="Helvetica" panose="020B0604020202020204" pitchFamily="34" charset="0"/>
                <a:ea typeface="Geneva" pitchFamily="121" charset="-128"/>
              </a:rPr>
              <a:t>2016</a:t>
            </a:r>
          </a:p>
          <a:p>
            <a:pPr eaLnBrk="1" hangingPunct="1"/>
            <a:endParaRPr lang="en-US" altLang="en-US" dirty="0" smtClean="0">
              <a:latin typeface="Helvetica" panose="020B0604020202020204" pitchFamily="34" charset="0"/>
              <a:ea typeface="Geneva" pitchFamily="121" charset="-128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9805" y="2441266"/>
            <a:ext cx="5280290" cy="405068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 nitrogen really playing a role at 120C</a:t>
            </a:r>
            <a:r>
              <a:rPr lang="en-US" dirty="0" smtClean="0"/>
              <a:t>? YES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22094"/>
            <a:ext cx="8672513" cy="4987867"/>
          </a:xfrm>
        </p:spPr>
        <p:txBody>
          <a:bodyPr/>
          <a:lstStyle/>
          <a:p>
            <a:r>
              <a:rPr lang="en-US" sz="1800" dirty="0" smtClean="0"/>
              <a:t>Repeated same procedure with and without nitrogen in furnace at 120C</a:t>
            </a:r>
          </a:p>
          <a:p>
            <a:r>
              <a:rPr lang="en-US" sz="1800" dirty="0" smtClean="0"/>
              <a:t>Holding at 120C in furnace for 48 hours post 800C without the nitrogen </a:t>
            </a:r>
            <a:r>
              <a:rPr lang="en-US" sz="1800" u="sng" dirty="0" smtClean="0"/>
              <a:t>does not completely remove the high field Q-slope</a:t>
            </a:r>
          </a:p>
          <a:p>
            <a:r>
              <a:rPr lang="en-US" sz="1800" dirty="0" smtClean="0"/>
              <a:t>It pushes the onset of HFQS to higher fields ~ 30 MV/m</a:t>
            </a:r>
          </a:p>
          <a:p>
            <a:r>
              <a:rPr lang="en-US" sz="1800" u="sng" dirty="0"/>
              <a:t>N</a:t>
            </a:r>
            <a:r>
              <a:rPr lang="en-US" sz="1800" u="sng" dirty="0" smtClean="0"/>
              <a:t>itrogen is needed to remove HFQS completely </a:t>
            </a:r>
            <a:r>
              <a:rPr lang="en-US" sz="1800" dirty="0" smtClean="0"/>
              <a:t>and achieve highest fields</a:t>
            </a:r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6/12/16 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Grassellino | High grad/high Q via N infusion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10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6971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But how deep is nitrogen to produce such an effect?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First SIMS measurements on samples baked with cavities in furnace with N at low T show ~ </a:t>
            </a:r>
            <a:r>
              <a:rPr lang="en-US" dirty="0" smtClean="0"/>
              <a:t>few-tens </a:t>
            </a:r>
            <a:r>
              <a:rPr lang="en-US" dirty="0" smtClean="0"/>
              <a:t>nm potential nitrogen enriched </a:t>
            </a:r>
            <a:r>
              <a:rPr lang="en-US" dirty="0" smtClean="0"/>
              <a:t>layer, </a:t>
            </a:r>
          </a:p>
          <a:p>
            <a:pPr marL="0" indent="0">
              <a:buNone/>
            </a:pPr>
            <a:r>
              <a:rPr lang="en-US" dirty="0" smtClean="0"/>
              <a:t>depending on T used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6/12/16 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Grassellino | High grad/high Q via N infusion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11</a:t>
            </a:fld>
            <a:endParaRPr lang="en-US" alt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1887" y="1882484"/>
            <a:ext cx="5376501" cy="4236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44709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Exploration at other temperatures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Decided to explore other </a:t>
            </a:r>
            <a:r>
              <a:rPr lang="en-US" dirty="0" smtClean="0"/>
              <a:t>temperatures for N injection like 160C, 200C or same T 120C but longer time, to verify if diffusion of N deeper correlates with change in performance</a:t>
            </a:r>
          </a:p>
          <a:p>
            <a:endParaRPr lang="en-US" dirty="0" smtClean="0"/>
          </a:p>
          <a:p>
            <a:r>
              <a:rPr lang="en-US" dirty="0" smtClean="0"/>
              <a:t>Results in slides that follow show how incredible and dramatic the modification of BCS and residual resistance can be with just nanometer changes in surface impurity content</a:t>
            </a:r>
          </a:p>
          <a:p>
            <a:endParaRPr lang="en-US" dirty="0" smtClean="0"/>
          </a:p>
          <a:p>
            <a:r>
              <a:rPr lang="en-US" dirty="0" smtClean="0"/>
              <a:t>It does show how fortunate we were to stumble across the standard 120C bake which “miraculously” works well</a:t>
            </a:r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6/12/16 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Grassellino | High grad/high Q via N infusion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12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781185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28"/>
          <p:cNvSpPr>
            <a:spLocks noGrp="1"/>
          </p:cNvSpPr>
          <p:nvPr>
            <p:ph type="title"/>
          </p:nvPr>
        </p:nvSpPr>
        <p:spPr bwMode="auto">
          <a:xfrm>
            <a:off x="228600" y="103188"/>
            <a:ext cx="8686800" cy="6429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r>
              <a:rPr lang="en-US" altLang="en-US" dirty="0">
                <a:latin typeface="Helvetica" panose="020B0604020202020204" pitchFamily="34" charset="0"/>
                <a:ea typeface="Geneva" pitchFamily="121" charset="-128"/>
              </a:rPr>
              <a:t>Cavity evolution</a:t>
            </a:r>
            <a:endParaRPr lang="en-US" altLang="en-US" dirty="0" smtClean="0">
              <a:latin typeface="Helvetica" panose="020B0604020202020204" pitchFamily="34" charset="0"/>
              <a:ea typeface="Geneva" pitchFamily="121" charset="-128"/>
            </a:endParaRPr>
          </a:p>
        </p:txBody>
      </p:sp>
      <p:sp>
        <p:nvSpPr>
          <p:cNvPr id="24579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r>
              <a:rPr lang="en-US" altLang="en-US" sz="1200" smtClean="0">
                <a:solidFill>
                  <a:srgbClr val="004C97"/>
                </a:solidFill>
                <a:latin typeface="Helvetica" panose="020B0604020202020204" pitchFamily="34" charset="0"/>
              </a:rPr>
              <a:t>6/12/16 </a:t>
            </a:r>
            <a:endParaRPr lang="en-US" altLang="en-US" sz="120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sp>
        <p:nvSpPr>
          <p:cNvPr id="24580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r>
              <a:rPr lang="en-US" altLang="en-US" sz="1200" smtClean="0">
                <a:solidFill>
                  <a:srgbClr val="004C97"/>
                </a:solidFill>
                <a:latin typeface="Helvetica" panose="020B0604020202020204" pitchFamily="34" charset="0"/>
                <a:ea typeface="MS PGothic" panose="020B0600070205080204" pitchFamily="34" charset="-128"/>
              </a:rPr>
              <a:t>Grassellino | High grad/high Q via N infusion</a:t>
            </a:r>
            <a:endParaRPr lang="en-US" altLang="en-US" sz="1200" b="1">
              <a:solidFill>
                <a:srgbClr val="004C97"/>
              </a:solidFill>
              <a:latin typeface="Helvetica" panose="020B0604020202020204" pitchFamily="34" charset="0"/>
              <a:ea typeface="MS PGothic" panose="020B0600070205080204" pitchFamily="34" charset="-128"/>
            </a:endParaRPr>
          </a:p>
        </p:txBody>
      </p:sp>
      <p:sp>
        <p:nvSpPr>
          <p:cNvPr id="24581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fld id="{626492DB-2F06-44C7-8B18-72CF568DED1B}" type="slidenum">
              <a:rPr lang="en-US" altLang="en-US" sz="1200">
                <a:solidFill>
                  <a:srgbClr val="004C97"/>
                </a:solidFill>
                <a:latin typeface="Helvetica" panose="020B0604020202020204" pitchFamily="34" charset="0"/>
              </a:rPr>
              <a:pPr eaLnBrk="1" hangingPunct="1"/>
              <a:t>13</a:t>
            </a:fld>
            <a:endParaRPr lang="en-US" altLang="en-US" sz="120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9077" y="887412"/>
            <a:ext cx="6685847" cy="5303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0624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28"/>
          <p:cNvSpPr>
            <a:spLocks noGrp="1"/>
          </p:cNvSpPr>
          <p:nvPr>
            <p:ph type="title"/>
          </p:nvPr>
        </p:nvSpPr>
        <p:spPr bwMode="auto">
          <a:xfrm>
            <a:off x="228600" y="103188"/>
            <a:ext cx="8686800" cy="6429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r>
              <a:rPr lang="en-US" altLang="en-US" dirty="0">
                <a:latin typeface="Helvetica" panose="020B0604020202020204" pitchFamily="34" charset="0"/>
                <a:ea typeface="Geneva" pitchFamily="121" charset="-128"/>
              </a:rPr>
              <a:t>Cavity evolution</a:t>
            </a:r>
            <a:endParaRPr lang="en-US" altLang="en-US" dirty="0" smtClean="0">
              <a:latin typeface="Helvetica" panose="020B0604020202020204" pitchFamily="34" charset="0"/>
              <a:ea typeface="Geneva" pitchFamily="121" charset="-128"/>
            </a:endParaRPr>
          </a:p>
        </p:txBody>
      </p:sp>
      <p:sp>
        <p:nvSpPr>
          <p:cNvPr id="24579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r>
              <a:rPr lang="en-US" altLang="en-US" sz="1200" smtClean="0">
                <a:solidFill>
                  <a:srgbClr val="004C97"/>
                </a:solidFill>
                <a:latin typeface="Helvetica" panose="020B0604020202020204" pitchFamily="34" charset="0"/>
              </a:rPr>
              <a:t>6/12/16 </a:t>
            </a:r>
            <a:endParaRPr lang="en-US" altLang="en-US" sz="120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sp>
        <p:nvSpPr>
          <p:cNvPr id="24580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r>
              <a:rPr lang="en-US" altLang="en-US" sz="1200" smtClean="0">
                <a:solidFill>
                  <a:srgbClr val="004C97"/>
                </a:solidFill>
                <a:latin typeface="Helvetica" panose="020B0604020202020204" pitchFamily="34" charset="0"/>
                <a:ea typeface="MS PGothic" panose="020B0600070205080204" pitchFamily="34" charset="-128"/>
              </a:rPr>
              <a:t>Grassellino | High grad/high Q via N infusion</a:t>
            </a:r>
            <a:endParaRPr lang="en-US" altLang="en-US" sz="1200" b="1">
              <a:solidFill>
                <a:srgbClr val="004C97"/>
              </a:solidFill>
              <a:latin typeface="Helvetica" panose="020B0604020202020204" pitchFamily="34" charset="0"/>
              <a:ea typeface="MS PGothic" panose="020B0600070205080204" pitchFamily="34" charset="-128"/>
            </a:endParaRPr>
          </a:p>
        </p:txBody>
      </p:sp>
      <p:sp>
        <p:nvSpPr>
          <p:cNvPr id="24581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fld id="{626492DB-2F06-44C7-8B18-72CF568DED1B}" type="slidenum">
              <a:rPr lang="en-US" altLang="en-US" sz="1200">
                <a:solidFill>
                  <a:srgbClr val="004C97"/>
                </a:solidFill>
                <a:latin typeface="Helvetica" panose="020B0604020202020204" pitchFamily="34" charset="0"/>
              </a:rPr>
              <a:pPr eaLnBrk="1" hangingPunct="1"/>
              <a:t>14</a:t>
            </a:fld>
            <a:endParaRPr lang="en-US" altLang="en-US" sz="120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9077" y="887412"/>
            <a:ext cx="6685847" cy="5303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85863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28"/>
          <p:cNvSpPr>
            <a:spLocks noGrp="1"/>
          </p:cNvSpPr>
          <p:nvPr>
            <p:ph type="title"/>
          </p:nvPr>
        </p:nvSpPr>
        <p:spPr bwMode="auto">
          <a:xfrm>
            <a:off x="228600" y="103188"/>
            <a:ext cx="8686800" cy="6429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r>
              <a:rPr lang="en-US" altLang="en-US" dirty="0">
                <a:latin typeface="Helvetica" panose="020B0604020202020204" pitchFamily="34" charset="0"/>
                <a:ea typeface="Geneva" pitchFamily="121" charset="-128"/>
              </a:rPr>
              <a:t>Cavity evolution</a:t>
            </a:r>
            <a:endParaRPr lang="en-US" altLang="en-US" dirty="0" smtClean="0">
              <a:latin typeface="Helvetica" panose="020B0604020202020204" pitchFamily="34" charset="0"/>
              <a:ea typeface="Geneva" pitchFamily="121" charset="-128"/>
            </a:endParaRPr>
          </a:p>
        </p:txBody>
      </p:sp>
      <p:sp>
        <p:nvSpPr>
          <p:cNvPr id="24579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r>
              <a:rPr lang="en-US" altLang="en-US" sz="1200" smtClean="0">
                <a:solidFill>
                  <a:srgbClr val="004C97"/>
                </a:solidFill>
                <a:latin typeface="Helvetica" panose="020B0604020202020204" pitchFamily="34" charset="0"/>
              </a:rPr>
              <a:t>6/12/16 </a:t>
            </a:r>
            <a:endParaRPr lang="en-US" altLang="en-US" sz="120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sp>
        <p:nvSpPr>
          <p:cNvPr id="24580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r>
              <a:rPr lang="en-US" altLang="en-US" sz="1200" smtClean="0">
                <a:solidFill>
                  <a:srgbClr val="004C97"/>
                </a:solidFill>
                <a:latin typeface="Helvetica" panose="020B0604020202020204" pitchFamily="34" charset="0"/>
                <a:ea typeface="MS PGothic" panose="020B0600070205080204" pitchFamily="34" charset="-128"/>
              </a:rPr>
              <a:t>Grassellino | High grad/high Q via N infusion</a:t>
            </a:r>
            <a:endParaRPr lang="en-US" altLang="en-US" sz="1200" b="1">
              <a:solidFill>
                <a:srgbClr val="004C97"/>
              </a:solidFill>
              <a:latin typeface="Helvetica" panose="020B0604020202020204" pitchFamily="34" charset="0"/>
              <a:ea typeface="MS PGothic" panose="020B0600070205080204" pitchFamily="34" charset="-128"/>
            </a:endParaRPr>
          </a:p>
        </p:txBody>
      </p:sp>
      <p:sp>
        <p:nvSpPr>
          <p:cNvPr id="24581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fld id="{626492DB-2F06-44C7-8B18-72CF568DED1B}" type="slidenum">
              <a:rPr lang="en-US" altLang="en-US" sz="1200">
                <a:solidFill>
                  <a:srgbClr val="004C97"/>
                </a:solidFill>
                <a:latin typeface="Helvetica" panose="020B0604020202020204" pitchFamily="34" charset="0"/>
              </a:rPr>
              <a:pPr eaLnBrk="1" hangingPunct="1"/>
              <a:t>15</a:t>
            </a:fld>
            <a:endParaRPr lang="en-US" altLang="en-US" sz="120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9077" y="887412"/>
            <a:ext cx="6685847" cy="5303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50450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28"/>
          <p:cNvSpPr>
            <a:spLocks noGrp="1"/>
          </p:cNvSpPr>
          <p:nvPr>
            <p:ph type="title"/>
          </p:nvPr>
        </p:nvSpPr>
        <p:spPr bwMode="auto">
          <a:xfrm>
            <a:off x="228600" y="103188"/>
            <a:ext cx="8686800" cy="6429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r>
              <a:rPr lang="en-US" altLang="en-US" dirty="0">
                <a:latin typeface="Helvetica" panose="020B0604020202020204" pitchFamily="34" charset="0"/>
                <a:ea typeface="Geneva" pitchFamily="121" charset="-128"/>
              </a:rPr>
              <a:t>Cavity evolution</a:t>
            </a:r>
            <a:endParaRPr lang="en-US" altLang="en-US" dirty="0" smtClean="0">
              <a:latin typeface="Helvetica" panose="020B0604020202020204" pitchFamily="34" charset="0"/>
              <a:ea typeface="Geneva" pitchFamily="121" charset="-128"/>
            </a:endParaRPr>
          </a:p>
        </p:txBody>
      </p:sp>
      <p:sp>
        <p:nvSpPr>
          <p:cNvPr id="24579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r>
              <a:rPr lang="en-US" altLang="en-US" sz="1200" smtClean="0">
                <a:solidFill>
                  <a:srgbClr val="004C97"/>
                </a:solidFill>
                <a:latin typeface="Helvetica" panose="020B0604020202020204" pitchFamily="34" charset="0"/>
              </a:rPr>
              <a:t>6/12/16 </a:t>
            </a:r>
            <a:endParaRPr lang="en-US" altLang="en-US" sz="120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sp>
        <p:nvSpPr>
          <p:cNvPr id="24580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r>
              <a:rPr lang="en-US" altLang="en-US" sz="1200" smtClean="0">
                <a:solidFill>
                  <a:srgbClr val="004C97"/>
                </a:solidFill>
                <a:latin typeface="Helvetica" panose="020B0604020202020204" pitchFamily="34" charset="0"/>
                <a:ea typeface="MS PGothic" panose="020B0600070205080204" pitchFamily="34" charset="-128"/>
              </a:rPr>
              <a:t>Grassellino | High grad/high Q via N infusion</a:t>
            </a:r>
            <a:endParaRPr lang="en-US" altLang="en-US" sz="1200" b="1">
              <a:solidFill>
                <a:srgbClr val="004C97"/>
              </a:solidFill>
              <a:latin typeface="Helvetica" panose="020B0604020202020204" pitchFamily="34" charset="0"/>
              <a:ea typeface="MS PGothic" panose="020B0600070205080204" pitchFamily="34" charset="-128"/>
            </a:endParaRPr>
          </a:p>
        </p:txBody>
      </p:sp>
      <p:sp>
        <p:nvSpPr>
          <p:cNvPr id="24581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fld id="{626492DB-2F06-44C7-8B18-72CF568DED1B}" type="slidenum">
              <a:rPr lang="en-US" altLang="en-US" sz="1200">
                <a:solidFill>
                  <a:srgbClr val="004C97"/>
                </a:solidFill>
                <a:latin typeface="Helvetica" panose="020B0604020202020204" pitchFamily="34" charset="0"/>
              </a:rPr>
              <a:pPr eaLnBrk="1" hangingPunct="1"/>
              <a:t>16</a:t>
            </a:fld>
            <a:endParaRPr lang="en-US" altLang="en-US" sz="120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9077" y="887412"/>
            <a:ext cx="6685847" cy="530351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143853" y="1313098"/>
            <a:ext cx="29628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 smtClean="0">
                <a:solidFill>
                  <a:srgbClr val="008000"/>
                </a:solidFill>
              </a:rPr>
              <a:t>Increasing T ~40C turns cavity into “doped shape”!</a:t>
            </a:r>
            <a:endParaRPr lang="en-US" sz="1800" b="1" dirty="0">
              <a:solidFill>
                <a:srgbClr val="008000"/>
              </a:solidFill>
            </a:endParaRPr>
          </a:p>
        </p:txBody>
      </p:sp>
      <p:cxnSp>
        <p:nvCxnSpPr>
          <p:cNvPr id="8" name="Straight Arrow Connector 7"/>
          <p:cNvCxnSpPr>
            <a:stCxn id="7" idx="1"/>
          </p:cNvCxnSpPr>
          <p:nvPr/>
        </p:nvCxnSpPr>
        <p:spPr>
          <a:xfrm flipH="1">
            <a:off x="5384554" y="1636264"/>
            <a:ext cx="759299" cy="8807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64657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Large parameter space – T and duration being explored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6/12/16 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Grassellino | High grad/high Q via N infusion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17</a:t>
            </a:fld>
            <a:endParaRPr lang="en-US" altLang="en-US"/>
          </a:p>
        </p:txBody>
      </p:sp>
      <p:sp>
        <p:nvSpPr>
          <p:cNvPr id="8" name="TextBox 7"/>
          <p:cNvSpPr txBox="1"/>
          <p:nvPr/>
        </p:nvSpPr>
        <p:spPr>
          <a:xfrm>
            <a:off x="4746768" y="4751741"/>
            <a:ext cx="28667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&gt;3e10 at 31.5 MV/m!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 flipH="1" flipV="1">
            <a:off x="6021191" y="2846665"/>
            <a:ext cx="158947" cy="190507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9554" y="781028"/>
            <a:ext cx="6834427" cy="5734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42419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Comments to results so far and path forward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have found a powerful strategy to manipulate surface impurity content, and get higher Q &gt; 2e10 at </a:t>
            </a:r>
            <a:r>
              <a:rPr lang="en-US" dirty="0" err="1" smtClean="0"/>
              <a:t>E</a:t>
            </a:r>
            <a:r>
              <a:rPr lang="en-US" baseline="-25000" dirty="0" err="1" smtClean="0"/>
              <a:t>acc</a:t>
            </a:r>
            <a:r>
              <a:rPr lang="en-US" dirty="0"/>
              <a:t> </a:t>
            </a:r>
            <a:r>
              <a:rPr lang="en-US" dirty="0" smtClean="0"/>
              <a:t>&gt; </a:t>
            </a:r>
            <a:r>
              <a:rPr lang="en-US" dirty="0" smtClean="0"/>
              <a:t>30 </a:t>
            </a:r>
            <a:r>
              <a:rPr lang="en-US" dirty="0" smtClean="0"/>
              <a:t>MV/m</a:t>
            </a:r>
          </a:p>
          <a:p>
            <a:endParaRPr lang="en-US" dirty="0" smtClean="0"/>
          </a:p>
          <a:p>
            <a:r>
              <a:rPr lang="en-US" dirty="0" smtClean="0"/>
              <a:t>Very High Q &gt; 4e10 achievable with low T nitrogen </a:t>
            </a:r>
            <a:r>
              <a:rPr lang="en-US" dirty="0" smtClean="0"/>
              <a:t>treatment – first proof of N doping with no EP following N treatment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No lower quench limits </a:t>
            </a:r>
            <a:r>
              <a:rPr lang="en-US" dirty="0" smtClean="0"/>
              <a:t>observed, differently from high T doping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6/12/16 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Grassellino | High grad/high Q via N infusion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18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109341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Comments to results so far and path forward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Path forward: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-continue exploration of T and duration parameters on single cell, in feedback with SIMs measurements to understand depths of dirty layer and effect on Q and resistance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-once optimal found, collect statistics on single cell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-then move to nine cells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-then, hopefully move to </a:t>
            </a:r>
            <a:r>
              <a:rPr lang="en-US" dirty="0" err="1" smtClean="0"/>
              <a:t>cryomodule</a:t>
            </a:r>
            <a:r>
              <a:rPr lang="en-US" dirty="0" smtClean="0"/>
              <a:t> to </a:t>
            </a:r>
            <a:r>
              <a:rPr lang="en-US" dirty="0" err="1" smtClean="0"/>
              <a:t>demostrate</a:t>
            </a:r>
            <a:r>
              <a:rPr lang="en-US" dirty="0" smtClean="0"/>
              <a:t> high Q/high grad CM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6/12/16 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Grassellino | High grad/high Q via N infusion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19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590517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 behind experiments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Composition and mean free path in first nanometers of cavity surface have been shown to be crucial for both Q and gradient performance</a:t>
            </a:r>
            <a:endParaRPr lang="en-US" sz="2000" dirty="0"/>
          </a:p>
          <a:p>
            <a:r>
              <a:rPr lang="en-US" sz="2000" b="1" dirty="0" smtClean="0"/>
              <a:t>N Doping</a:t>
            </a:r>
            <a:r>
              <a:rPr lang="en-US" sz="2000" dirty="0" smtClean="0"/>
              <a:t> at T&gt; 800C proven to manipulate mean free path, but constantly throughout several microns, </a:t>
            </a:r>
            <a:r>
              <a:rPr lang="en-US" sz="2000" b="1" dirty="0" smtClean="0"/>
              <a:t>giving high Q </a:t>
            </a:r>
          </a:p>
          <a:p>
            <a:r>
              <a:rPr lang="en-US" sz="2000" b="1" dirty="0" smtClean="0"/>
              <a:t>120C bake </a:t>
            </a:r>
            <a:r>
              <a:rPr lang="en-US" sz="2000" dirty="0" smtClean="0"/>
              <a:t>known to manipulate mean free path at very near surface on clean bulk, and </a:t>
            </a:r>
            <a:r>
              <a:rPr lang="en-US" sz="2000" b="1" dirty="0" smtClean="0"/>
              <a:t>produce the highest gradients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6/12/16 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Grassellino | High grad/high Q via N infusion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2</a:t>
            </a:fld>
            <a:endParaRPr lang="en-US" alt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1608" y="3385163"/>
            <a:ext cx="3314700" cy="25527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28600" y="5897865"/>
            <a:ext cx="40546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u="sng" dirty="0" smtClean="0"/>
              <a:t>120C bake, vacancies in first ~ 60 nanometers </a:t>
            </a:r>
            <a:endParaRPr lang="en-US" sz="1600" b="1" u="sng" dirty="0"/>
          </a:p>
        </p:txBody>
      </p:sp>
      <p:graphicFrame>
        <p:nvGraphicFramePr>
          <p:cNvPr id="10" name="Chart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2831798"/>
              </p:ext>
            </p:extLst>
          </p:nvPr>
        </p:nvGraphicFramePr>
        <p:xfrm>
          <a:off x="4841346" y="3077457"/>
          <a:ext cx="3217333" cy="28204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4720562" y="5897865"/>
            <a:ext cx="41805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u="sng" dirty="0" smtClean="0"/>
              <a:t>N doping, nitrogen throughout several microns</a:t>
            </a:r>
            <a:endParaRPr lang="en-US" sz="1600" b="1" u="sng" dirty="0"/>
          </a:p>
        </p:txBody>
      </p:sp>
      <p:sp>
        <p:nvSpPr>
          <p:cNvPr id="12" name="TextBox 11"/>
          <p:cNvSpPr txBox="1"/>
          <p:nvPr/>
        </p:nvSpPr>
        <p:spPr>
          <a:xfrm>
            <a:off x="719919" y="3108164"/>
            <a:ext cx="37292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dirty="0" smtClean="0"/>
              <a:t>A. Romanenko et al, Appl</a:t>
            </a:r>
            <a:r>
              <a:rPr lang="hu-HU" sz="1200" dirty="0"/>
              <a:t>. Phys. Lett. </a:t>
            </a:r>
            <a:r>
              <a:rPr lang="hu-HU" sz="1200" b="1" dirty="0"/>
              <a:t>102</a:t>
            </a:r>
            <a:r>
              <a:rPr lang="hu-HU" sz="1200" dirty="0"/>
              <a:t>, 232601 (2013)</a:t>
            </a:r>
            <a:endParaRPr lang="en-US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5186119" y="2969664"/>
            <a:ext cx="29481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dirty="0" smtClean="0"/>
              <a:t>A. Grassellino et al, Proceedings of SRF 2015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4438226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 (1/2)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42848"/>
            <a:ext cx="8672513" cy="4987867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Recipe that systematically improves Q (1.3 GHz, 2K)&gt;2e10 at </a:t>
            </a:r>
            <a:r>
              <a:rPr lang="en-US" dirty="0" err="1" smtClean="0"/>
              <a:t>E</a:t>
            </a:r>
            <a:r>
              <a:rPr lang="en-US" baseline="-25000" dirty="0" err="1" smtClean="0"/>
              <a:t>acc</a:t>
            </a:r>
            <a:r>
              <a:rPr lang="en-US" dirty="0" smtClean="0"/>
              <a:t>&gt; 30 MV/m and leads to very high gradients has been found via introduction of nitrogen at 120Cx48 hours in the cavity surface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Treatment also brings the advantage of processing </a:t>
            </a:r>
            <a:br>
              <a:rPr lang="en-US" dirty="0" smtClean="0"/>
            </a:br>
            <a:r>
              <a:rPr lang="en-US" dirty="0" smtClean="0"/>
              <a:t>cost cut/simplification by eliminating EP post bake, low T ovens bake </a:t>
            </a:r>
            <a:r>
              <a:rPr lang="en-US" dirty="0" err="1" smtClean="0"/>
              <a:t>etc</a:t>
            </a:r>
            <a:endParaRPr lang="en-US" dirty="0" smtClean="0"/>
          </a:p>
          <a:p>
            <a:pPr lvl="1"/>
            <a:r>
              <a:rPr lang="en-US" dirty="0" smtClean="0"/>
              <a:t>The </a:t>
            </a:r>
            <a:r>
              <a:rPr lang="en-US" dirty="0" err="1" smtClean="0"/>
              <a:t>systematicity</a:t>
            </a:r>
            <a:r>
              <a:rPr lang="en-US" dirty="0" smtClean="0"/>
              <a:t> in 45 MV/m is very interesting – see </a:t>
            </a:r>
            <a:r>
              <a:rPr lang="en-US" dirty="0" err="1" smtClean="0"/>
              <a:t>Mattia</a:t>
            </a:r>
            <a:r>
              <a:rPr lang="en-US" dirty="0" smtClean="0"/>
              <a:t> </a:t>
            </a:r>
            <a:r>
              <a:rPr lang="en-US" dirty="0" err="1" smtClean="0"/>
              <a:t>Checchin</a:t>
            </a:r>
            <a:r>
              <a:rPr lang="en-US" dirty="0" smtClean="0"/>
              <a:t> talk for possible explanation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6/12/16 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Grassellino | High grad/high Q via N infusion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20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988635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 (2/2)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42848"/>
            <a:ext cx="8672513" cy="4987867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Diffusing nitrogen deeper enhances Q &gt;3e10, need to fine tune the duration and T to create right concentration and depth to reach highest fields with no Q-slope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Data and method are extremely powerful to gain fundamental understanding of high field Q-slope, mild baking mechanism and field dependence of surface resistance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6/12/16 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Grassellino | High grad/high Q via N infusion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21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72437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Decomposition – systematic changes in R</a:t>
            </a:r>
            <a:r>
              <a:rPr lang="en-US" baseline="-25000" dirty="0" smtClean="0"/>
              <a:t>BCS</a:t>
            </a:r>
            <a:r>
              <a:rPr lang="en-US" dirty="0" smtClean="0"/>
              <a:t> (H)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6/12/16 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Grassellino | High grad/high Q via N infusion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22</a:t>
            </a:fld>
            <a:endParaRPr lang="en-US" alt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75" y="806714"/>
            <a:ext cx="7613242" cy="605128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349820" y="2500721"/>
            <a:ext cx="3794180" cy="35394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1600" b="1" dirty="0" smtClean="0"/>
              <a:t>120C 48 </a:t>
            </a:r>
            <a:r>
              <a:rPr lang="en-US" sz="1600" b="1" dirty="0" err="1" smtClean="0"/>
              <a:t>hrs</a:t>
            </a:r>
            <a:r>
              <a:rPr lang="en-US" sz="1600" b="1" dirty="0" smtClean="0"/>
              <a:t> with N2 in furnace </a:t>
            </a:r>
            <a:r>
              <a:rPr lang="en-US" sz="1600" b="1" dirty="0" err="1" smtClean="0"/>
              <a:t>vs</a:t>
            </a:r>
            <a:r>
              <a:rPr lang="en-US" sz="1600" b="1" dirty="0" smtClean="0"/>
              <a:t> standard 120C post oxidation reduces slightly the </a:t>
            </a:r>
            <a:r>
              <a:rPr lang="en-US" sz="1600" b="1" dirty="0"/>
              <a:t>R</a:t>
            </a:r>
            <a:r>
              <a:rPr lang="en-US" sz="1600" b="1" baseline="-25000" dirty="0"/>
              <a:t>BCS</a:t>
            </a:r>
            <a:r>
              <a:rPr lang="en-US" sz="1600" b="1" dirty="0"/>
              <a:t> (H) </a:t>
            </a:r>
            <a:r>
              <a:rPr lang="en-US" sz="1600" b="1" dirty="0" smtClean="0"/>
              <a:t> – but same shape</a:t>
            </a:r>
          </a:p>
          <a:p>
            <a:pPr marL="342900" indent="-342900">
              <a:buFont typeface="Arial"/>
              <a:buChar char="•"/>
            </a:pPr>
            <a:r>
              <a:rPr lang="en-US" sz="1600" b="1" dirty="0" smtClean="0"/>
              <a:t>120C 96 </a:t>
            </a:r>
            <a:r>
              <a:rPr lang="en-US" sz="1600" b="1" dirty="0" err="1" smtClean="0"/>
              <a:t>hrs</a:t>
            </a:r>
            <a:r>
              <a:rPr lang="en-US" sz="1600" b="1" dirty="0" smtClean="0"/>
              <a:t> or 160C 48 </a:t>
            </a:r>
            <a:r>
              <a:rPr lang="en-US" sz="1600" b="1" dirty="0" err="1" smtClean="0"/>
              <a:t>hrs</a:t>
            </a:r>
            <a:r>
              <a:rPr lang="en-US" sz="1600" b="1" dirty="0" smtClean="0"/>
              <a:t> with N2 in furnace drive the R</a:t>
            </a:r>
            <a:r>
              <a:rPr lang="en-US" sz="1600" b="1" baseline="-25000" dirty="0" smtClean="0"/>
              <a:t>BCS</a:t>
            </a:r>
            <a:r>
              <a:rPr lang="en-US" sz="1600" b="1" dirty="0" smtClean="0"/>
              <a:t> (H) to that of a doped cavity (inverse field dependence)…</a:t>
            </a:r>
          </a:p>
          <a:p>
            <a:pPr marL="342900" indent="-342900">
              <a:buFont typeface="Arial"/>
              <a:buChar char="•"/>
            </a:pPr>
            <a:endParaRPr lang="en-US" sz="1600" b="1" dirty="0" smtClean="0"/>
          </a:p>
          <a:p>
            <a:pPr marL="342900" indent="-342900">
              <a:buFont typeface="Arial"/>
              <a:buChar char="•"/>
            </a:pPr>
            <a:r>
              <a:rPr lang="en-US" sz="1600" b="1" dirty="0" smtClean="0"/>
              <a:t>…BUT, new finding, Q slope limiting Q&gt;3e10 at high gradient emerging from BCS! Previously unseen</a:t>
            </a:r>
          </a:p>
          <a:p>
            <a:pPr marL="342900" indent="-342900">
              <a:buFont typeface="Arial"/>
              <a:buChar char="•"/>
            </a:pPr>
            <a:r>
              <a:rPr lang="en-US" sz="1600" b="1" dirty="0" smtClean="0"/>
              <a:t>Perhaps indicates that N-infused layer is too thin?</a:t>
            </a:r>
          </a:p>
          <a:p>
            <a:pPr marL="342900" indent="-342900">
              <a:buFont typeface="Arial"/>
              <a:buChar char="•"/>
            </a:pPr>
            <a:r>
              <a:rPr lang="en-US" sz="1600" b="1" dirty="0" smtClean="0"/>
              <a:t>200C changes shape – not understood</a:t>
            </a:r>
          </a:p>
        </p:txBody>
      </p:sp>
    </p:spTree>
    <p:extLst>
      <p:ext uri="{BB962C8B-B14F-4D97-AF65-F5344CB8AC3E}">
        <p14:creationId xmlns:p14="http://schemas.microsoft.com/office/powerpoint/2010/main" val="3205481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Decomposition – </a:t>
            </a:r>
            <a:r>
              <a:rPr lang="en-US" dirty="0"/>
              <a:t>systematic changes in </a:t>
            </a:r>
            <a:r>
              <a:rPr lang="en-US" dirty="0" smtClean="0"/>
              <a:t>R</a:t>
            </a:r>
            <a:r>
              <a:rPr lang="en-US" baseline="-25000" dirty="0" smtClean="0"/>
              <a:t>0</a:t>
            </a:r>
            <a:r>
              <a:rPr lang="en-US" dirty="0" smtClean="0"/>
              <a:t> (H)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6/12/16 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Grassellino | High grad/high Q via N infusion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23</a:t>
            </a:fld>
            <a:endParaRPr lang="en-US" alt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41348"/>
            <a:ext cx="6089927" cy="542656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315100" y="1297906"/>
            <a:ext cx="38289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1600" b="1" dirty="0" smtClean="0"/>
              <a:t>120C 48 </a:t>
            </a:r>
            <a:r>
              <a:rPr lang="en-US" sz="1600" b="1" dirty="0" err="1" smtClean="0"/>
              <a:t>hrs</a:t>
            </a:r>
            <a:r>
              <a:rPr lang="en-US" sz="1600" b="1" dirty="0" smtClean="0"/>
              <a:t> with N2 in furnace vs standard 120C post oxidation reduces clearly the residual resistance, especially at higher fields</a:t>
            </a:r>
          </a:p>
          <a:p>
            <a:pPr marL="342900" indent="-342900">
              <a:buFont typeface="Arial"/>
              <a:buChar char="•"/>
            </a:pPr>
            <a:endParaRPr lang="en-US" sz="1600" b="1" dirty="0" smtClean="0"/>
          </a:p>
          <a:p>
            <a:pPr marL="342900" indent="-342900">
              <a:buFont typeface="Arial"/>
              <a:buChar char="•"/>
            </a:pPr>
            <a:r>
              <a:rPr lang="en-US" sz="1600" b="1" dirty="0" smtClean="0"/>
              <a:t>Seems that improvement in Q at </a:t>
            </a:r>
            <a:r>
              <a:rPr lang="en-US" sz="1600" b="1" dirty="0" err="1" smtClean="0"/>
              <a:t>Eacc</a:t>
            </a:r>
            <a:r>
              <a:rPr lang="en-US" sz="1600" b="1" dirty="0" smtClean="0"/>
              <a:t> &gt; 30 MV/m stems in larger portion from residual as a function of field</a:t>
            </a:r>
          </a:p>
          <a:p>
            <a:pPr marL="342900" indent="-342900">
              <a:buFont typeface="Arial"/>
              <a:buChar char="•"/>
            </a:pPr>
            <a:endParaRPr lang="en-US" sz="1600" b="1" dirty="0" smtClean="0"/>
          </a:p>
          <a:p>
            <a:pPr marL="342900" indent="-342900">
              <a:buFont typeface="Arial"/>
              <a:buChar char="•"/>
            </a:pPr>
            <a:r>
              <a:rPr lang="en-US" sz="1600" b="1" dirty="0" smtClean="0"/>
              <a:t>So nitrogen at 120C mainly plays role of eliminating HFQS, and perhaps improvement in residual comes from lack of </a:t>
            </a:r>
            <a:r>
              <a:rPr lang="en-US" sz="1600" b="1" dirty="0" err="1" smtClean="0"/>
              <a:t>suboxides</a:t>
            </a:r>
            <a:r>
              <a:rPr lang="en-US" sz="1600" b="1" dirty="0" smtClean="0"/>
              <a:t> post 120C bake?</a:t>
            </a:r>
          </a:p>
          <a:p>
            <a:pPr marL="342900" indent="-342900">
              <a:buFont typeface="Arial"/>
              <a:buChar char="•"/>
            </a:pPr>
            <a:endParaRPr lang="en-US" sz="1600" b="1" dirty="0" smtClean="0"/>
          </a:p>
          <a:p>
            <a:pPr marL="342900" indent="-342900">
              <a:buFont typeface="Arial"/>
              <a:buChar char="•"/>
            </a:pPr>
            <a:r>
              <a:rPr lang="en-US" sz="1600" b="1" dirty="0" smtClean="0"/>
              <a:t>HFQS visible in the residual of the cavity baked at 120C pre-oxidation and with no nitrogen</a:t>
            </a:r>
          </a:p>
          <a:p>
            <a:pPr marL="342900" indent="-342900">
              <a:buFont typeface="Arial"/>
              <a:buChar char="•"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7143425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 behind </a:t>
            </a:r>
            <a:r>
              <a:rPr lang="en-US" dirty="0" smtClean="0"/>
              <a:t>experiments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Therefore</a:t>
            </a:r>
            <a:r>
              <a:rPr lang="en-US" dirty="0" smtClean="0"/>
              <a:t>, we </a:t>
            </a:r>
            <a:r>
              <a:rPr lang="en-US" dirty="0"/>
              <a:t>decided to study how to better </a:t>
            </a:r>
            <a:r>
              <a:rPr lang="en-US" b="1" dirty="0"/>
              <a:t>“engineer” </a:t>
            </a:r>
            <a:r>
              <a:rPr lang="en-US" dirty="0"/>
              <a:t>a dirty layer on top a clean bulk, using low T nitrogen treatments </a:t>
            </a:r>
            <a:r>
              <a:rPr lang="en-US" dirty="0">
                <a:sym typeface="Wingdings"/>
              </a:rPr>
              <a:t> aim to </a:t>
            </a:r>
            <a:r>
              <a:rPr lang="en-US" b="1" dirty="0">
                <a:sym typeface="Wingdings"/>
              </a:rPr>
              <a:t>create few to several nanometers of nitrogen enriched layer </a:t>
            </a:r>
            <a:r>
              <a:rPr lang="en-US" dirty="0">
                <a:sym typeface="Wingdings"/>
              </a:rPr>
              <a:t>on top of clean EP bulk, to attempt to bring together the benefit of the Q and gradient</a:t>
            </a:r>
          </a:p>
          <a:p>
            <a:r>
              <a:rPr lang="en-US" dirty="0">
                <a:sym typeface="Wingdings"/>
              </a:rPr>
              <a:t>Nitrogen enriched </a:t>
            </a:r>
            <a:r>
              <a:rPr lang="en-US" dirty="0" err="1">
                <a:sym typeface="Wingdings"/>
              </a:rPr>
              <a:t>nanometric</a:t>
            </a:r>
            <a:r>
              <a:rPr lang="en-US" dirty="0">
                <a:sym typeface="Wingdings"/>
              </a:rPr>
              <a:t> layer to be created in the furnace post 800C treatment – when no oxide is present at the moment of injection of nitrogen at </a:t>
            </a:r>
            <a:r>
              <a:rPr lang="en-US" dirty="0" smtClean="0">
                <a:sym typeface="Wingdings"/>
              </a:rPr>
              <a:t>low T</a:t>
            </a:r>
            <a:endParaRPr lang="en-US" dirty="0">
              <a:sym typeface="Wingdings"/>
            </a:endParaRPr>
          </a:p>
          <a:p>
            <a:r>
              <a:rPr lang="en-US" dirty="0">
                <a:sym typeface="Wingdings"/>
              </a:rPr>
              <a:t>Studies </a:t>
            </a:r>
            <a:r>
              <a:rPr lang="en-US" dirty="0" smtClean="0">
                <a:sym typeface="Wingdings"/>
              </a:rPr>
              <a:t>aim also at </a:t>
            </a:r>
            <a:r>
              <a:rPr lang="en-US" dirty="0">
                <a:sym typeface="Wingdings"/>
              </a:rPr>
              <a:t>fundamental understanding of HFQS and 120C cure of high field Q slope</a:t>
            </a:r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6/12/16 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Grassellino | High grad/high Q via N infusion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3</a:t>
            </a:fld>
            <a:endParaRPr lang="en-US" altLang="en-US"/>
          </a:p>
        </p:txBody>
      </p:sp>
      <p:sp>
        <p:nvSpPr>
          <p:cNvPr id="7" name="TextBox 6"/>
          <p:cNvSpPr txBox="1"/>
          <p:nvPr/>
        </p:nvSpPr>
        <p:spPr>
          <a:xfrm>
            <a:off x="0" y="5199916"/>
            <a:ext cx="710963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200" b="1" dirty="0" smtClean="0"/>
              <a:t>All </a:t>
            </a:r>
            <a:r>
              <a:rPr lang="en-US" sz="2200" b="1" dirty="0" smtClean="0"/>
              <a:t>Q </a:t>
            </a:r>
            <a:r>
              <a:rPr lang="en-US" sz="2200" b="1" dirty="0" err="1" smtClean="0"/>
              <a:t>vs</a:t>
            </a:r>
            <a:r>
              <a:rPr lang="en-US" sz="2200" b="1" dirty="0" smtClean="0"/>
              <a:t> E curves shown are for 1.3 GHz single cells, T=2K</a:t>
            </a:r>
            <a:endParaRPr lang="en-US" sz="2200" b="1" dirty="0"/>
          </a:p>
        </p:txBody>
      </p:sp>
    </p:spTree>
    <p:extLst>
      <p:ext uri="{BB962C8B-B14F-4D97-AF65-F5344CB8AC3E}">
        <p14:creationId xmlns:p14="http://schemas.microsoft.com/office/powerpoint/2010/main" val="1858726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surface of 120C bake </a:t>
            </a:r>
            <a:r>
              <a:rPr lang="en-US" dirty="0" err="1" smtClean="0"/>
              <a:t>vs</a:t>
            </a:r>
            <a:r>
              <a:rPr lang="en-US" dirty="0" smtClean="0"/>
              <a:t> N doping </a:t>
            </a:r>
            <a:r>
              <a:rPr lang="en-US" dirty="0" err="1" smtClean="0"/>
              <a:t>vs</a:t>
            </a:r>
            <a:r>
              <a:rPr lang="en-US" dirty="0" smtClean="0"/>
              <a:t> EP, via LE-</a:t>
            </a:r>
            <a:r>
              <a:rPr lang="en-US" dirty="0" err="1" smtClean="0"/>
              <a:t>muSR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6/12/16 </a:t>
            </a:r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Grassellino | High grad/high Q via N infusion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26129-0817-4012-8787-948D8284B3DE}" type="slidenum">
              <a:rPr lang="en-US" smtClean="0"/>
              <a:pPr/>
              <a:t>4</a:t>
            </a:fld>
            <a:endParaRPr lang="en-US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21046657"/>
              </p:ext>
            </p:extLst>
          </p:nvPr>
        </p:nvGraphicFramePr>
        <p:xfrm>
          <a:off x="3449200" y="745404"/>
          <a:ext cx="6246157" cy="47836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0" name="Graph" r:id="rId3" imgW="3906000" imgH="2991600" progId="Origin50.Graph">
                  <p:embed/>
                </p:oleObj>
              </mc:Choice>
              <mc:Fallback>
                <p:oleObj name="Graph" r:id="rId3" imgW="3906000" imgH="299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449200" y="745404"/>
                        <a:ext cx="6246157" cy="478364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4547112" y="4310643"/>
            <a:ext cx="914400" cy="914400"/>
          </a:xfrm>
          <a:prstGeom prst="rect">
            <a:avLst/>
          </a:prstGeom>
          <a:noFill/>
        </p:spPr>
        <p:txBody>
          <a:bodyPr wrap="none" rtlCol="0">
            <a:norm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000" dirty="0" smtClean="0">
                <a:solidFill>
                  <a:srgbClr val="004C97"/>
                </a:solidFill>
                <a:latin typeface="Arial"/>
                <a:ea typeface="ＭＳ Ｐゴシック" charset="0"/>
                <a:cs typeface="Arial"/>
              </a:rPr>
              <a:t>Ba = 25 </a:t>
            </a:r>
            <a:r>
              <a:rPr lang="en-US" sz="2000" dirty="0" err="1" smtClean="0">
                <a:solidFill>
                  <a:srgbClr val="004C97"/>
                </a:solidFill>
                <a:latin typeface="Arial"/>
                <a:ea typeface="ＭＳ Ｐゴシック" charset="0"/>
                <a:cs typeface="Arial"/>
              </a:rPr>
              <a:t>mT</a:t>
            </a:r>
            <a:endParaRPr lang="en-US" sz="2000" dirty="0" smtClean="0">
              <a:solidFill>
                <a:srgbClr val="004C97"/>
              </a:solidFill>
              <a:latin typeface="Arial"/>
              <a:ea typeface="ＭＳ Ｐゴシック" charset="0"/>
              <a:cs typeface="Arial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306642" y="1662118"/>
            <a:ext cx="2971800" cy="609600"/>
          </a:xfrm>
          <a:prstGeom prst="rect">
            <a:avLst/>
          </a:prstGeom>
          <a:noFill/>
        </p:spPr>
        <p:txBody>
          <a:bodyPr wrap="square" rtlCol="0">
            <a:normAutofit lnSpcReduction="10000"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800" i="1" dirty="0" err="1" smtClean="0">
                <a:solidFill>
                  <a:srgbClr val="004C97"/>
                </a:solidFill>
                <a:latin typeface="Arial"/>
                <a:ea typeface="ＭＳ Ｐゴシック" charset="0"/>
                <a:cs typeface="Arial"/>
              </a:rPr>
              <a:t>mfp</a:t>
            </a:r>
            <a:r>
              <a:rPr lang="en-US" sz="1800" dirty="0" smtClean="0">
                <a:solidFill>
                  <a:srgbClr val="004C97"/>
                </a:solidFill>
                <a:latin typeface="Arial"/>
                <a:ea typeface="ＭＳ Ｐゴシック" charset="0"/>
                <a:cs typeface="Arial"/>
              </a:rPr>
              <a:t> ~ 2 nm at the surface, attempt substitute with N</a:t>
            </a:r>
            <a:r>
              <a:rPr lang="en-US" sz="1800" baseline="-25000" dirty="0" smtClean="0">
                <a:solidFill>
                  <a:srgbClr val="004C97"/>
                </a:solidFill>
                <a:latin typeface="Arial"/>
                <a:ea typeface="ＭＳ Ｐゴシック" charset="0"/>
                <a:cs typeface="Arial"/>
              </a:rPr>
              <a:t>2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6579995" y="2879003"/>
            <a:ext cx="946343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4791872" y="1736003"/>
            <a:ext cx="6858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706442" y="1126403"/>
            <a:ext cx="914400" cy="914400"/>
          </a:xfrm>
          <a:prstGeom prst="rect">
            <a:avLst/>
          </a:prstGeom>
          <a:noFill/>
        </p:spPr>
        <p:txBody>
          <a:bodyPr wrap="none" rtlCol="0">
            <a:norm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2800" dirty="0" smtClean="0">
              <a:solidFill>
                <a:srgbClr val="004C97"/>
              </a:solidFill>
              <a:latin typeface="Arial"/>
              <a:ea typeface="ＭＳ Ｐゴシック" charset="0"/>
              <a:cs typeface="Arial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641787" y="1202603"/>
            <a:ext cx="1295400" cy="5334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srgbClr val="004C97"/>
                </a:solidFill>
                <a:latin typeface="Arial"/>
                <a:ea typeface="ＭＳ Ｐゴシック" charset="0"/>
                <a:cs typeface="Arial"/>
              </a:rPr>
              <a:t>~15 nm - </a:t>
            </a:r>
            <a:r>
              <a:rPr lang="en-US" sz="1600" dirty="0">
                <a:solidFill>
                  <a:srgbClr val="004C97"/>
                </a:solidFill>
                <a:latin typeface="Arial"/>
                <a:ea typeface="ＭＳ Ｐゴシック" charset="0"/>
                <a:cs typeface="Arial"/>
              </a:rPr>
              <a:t>n</a:t>
            </a:r>
            <a:r>
              <a:rPr lang="en-US" sz="1600" dirty="0" smtClean="0">
                <a:solidFill>
                  <a:srgbClr val="004C97"/>
                </a:solidFill>
                <a:latin typeface="Arial"/>
                <a:ea typeface="ＭＳ Ｐゴシック" charset="0"/>
                <a:cs typeface="Arial"/>
              </a:rPr>
              <a:t>o screening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245048" y="2955203"/>
            <a:ext cx="2540000" cy="914400"/>
          </a:xfrm>
          <a:prstGeom prst="rect">
            <a:avLst/>
          </a:prstGeom>
          <a:noFill/>
        </p:spPr>
        <p:txBody>
          <a:bodyPr wrap="none" rtlCol="0">
            <a:norm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2800" dirty="0" smtClean="0">
              <a:solidFill>
                <a:srgbClr val="004C97"/>
              </a:solidFill>
              <a:latin typeface="Arial"/>
              <a:ea typeface="ＭＳ Ｐゴシック" charset="0"/>
              <a:cs typeface="Arial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644190" y="2687025"/>
            <a:ext cx="1450405" cy="4572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000" i="1" dirty="0" smtClean="0">
                <a:solidFill>
                  <a:srgbClr val="004C97"/>
                </a:solidFill>
                <a:latin typeface="Arial"/>
                <a:ea typeface="ＭＳ Ｐゴシック" charset="0"/>
                <a:cs typeface="Arial"/>
              </a:rPr>
              <a:t>mfp</a:t>
            </a:r>
            <a:r>
              <a:rPr lang="en-US" sz="2000" dirty="0" smtClean="0">
                <a:solidFill>
                  <a:srgbClr val="004C97"/>
                </a:solidFill>
                <a:latin typeface="Arial"/>
                <a:ea typeface="ＭＳ Ｐゴシック" charset="0"/>
                <a:cs typeface="Arial"/>
              </a:rPr>
              <a:t>~70nm</a:t>
            </a:r>
          </a:p>
        </p:txBody>
      </p:sp>
      <p:cxnSp>
        <p:nvCxnSpPr>
          <p:cNvPr id="20" name="Straight Arrow Connector 19"/>
          <p:cNvCxnSpPr/>
          <p:nvPr/>
        </p:nvCxnSpPr>
        <p:spPr>
          <a:xfrm flipH="1">
            <a:off x="5620842" y="3260003"/>
            <a:ext cx="381000" cy="76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706442" y="3107603"/>
            <a:ext cx="1066800" cy="9144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000" i="1" dirty="0" err="1">
                <a:solidFill>
                  <a:srgbClr val="004C97"/>
                </a:solidFill>
                <a:latin typeface="Arial"/>
                <a:ea typeface="ＭＳ Ｐゴシック" charset="0"/>
                <a:cs typeface="Arial"/>
              </a:rPr>
              <a:t>m</a:t>
            </a:r>
            <a:r>
              <a:rPr lang="en-US" sz="2000" i="1" dirty="0" err="1" smtClean="0">
                <a:solidFill>
                  <a:srgbClr val="004C97"/>
                </a:solidFill>
                <a:latin typeface="Arial"/>
                <a:ea typeface="ＭＳ Ｐゴシック" charset="0"/>
                <a:cs typeface="Arial"/>
              </a:rPr>
              <a:t>fp</a:t>
            </a:r>
            <a:r>
              <a:rPr lang="en-US" sz="2000" dirty="0" smtClean="0">
                <a:solidFill>
                  <a:srgbClr val="004C97"/>
                </a:solidFill>
                <a:latin typeface="Arial"/>
                <a:ea typeface="ＭＳ Ｐゴシック" charset="0"/>
                <a:cs typeface="Arial"/>
              </a:rPr>
              <a:t> &gt; 400 nm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293633" y="5413593"/>
            <a:ext cx="468052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</a:pPr>
            <a:r>
              <a:rPr lang="en-US" sz="1400" u="sng" dirty="0" err="1" smtClean="0">
                <a:solidFill>
                  <a:srgbClr val="004C97"/>
                </a:solidFill>
                <a:latin typeface="Arial"/>
                <a:ea typeface="ＭＳ Ｐゴシック" charset="0"/>
                <a:cs typeface="ＭＳ Ｐゴシック" charset="0"/>
              </a:rPr>
              <a:t>Meissner</a:t>
            </a:r>
            <a:r>
              <a:rPr lang="en-US" sz="1400" u="sng" dirty="0" smtClean="0">
                <a:solidFill>
                  <a:srgbClr val="004C97"/>
                </a:solidFill>
                <a:latin typeface="Arial"/>
                <a:ea typeface="ＭＳ Ｐゴシック" charset="0"/>
                <a:cs typeface="ＭＳ Ｐゴシック" charset="0"/>
              </a:rPr>
              <a:t> screening profiles for differently treated cutouts (Ba magnetic field applied parallel to sample surface = 25 </a:t>
            </a:r>
            <a:r>
              <a:rPr lang="en-US" sz="1400" u="sng" dirty="0" err="1" smtClean="0">
                <a:solidFill>
                  <a:srgbClr val="004C97"/>
                </a:solidFill>
                <a:latin typeface="Arial"/>
                <a:ea typeface="ＭＳ Ｐゴシック" charset="0"/>
                <a:cs typeface="ＭＳ Ｐゴシック" charset="0"/>
              </a:rPr>
              <a:t>mT</a:t>
            </a:r>
            <a:r>
              <a:rPr lang="en-US" sz="1400" u="sng" dirty="0" smtClean="0">
                <a:solidFill>
                  <a:srgbClr val="004C97"/>
                </a:solidFill>
                <a:latin typeface="Arial"/>
                <a:ea typeface="ＭＳ Ｐゴシック" charset="0"/>
                <a:cs typeface="ＭＳ Ｐゴシック" charset="0"/>
              </a:rPr>
              <a:t>). Allows to directly extract surface </a:t>
            </a:r>
            <a:r>
              <a:rPr lang="en-US" sz="1400" u="sng" dirty="0" err="1" smtClean="0">
                <a:solidFill>
                  <a:srgbClr val="004C97"/>
                </a:solidFill>
                <a:latin typeface="Arial"/>
                <a:ea typeface="ＭＳ Ｐゴシック" charset="0"/>
                <a:cs typeface="ＭＳ Ｐゴシック" charset="0"/>
              </a:rPr>
              <a:t>mfp</a:t>
            </a:r>
            <a:endParaRPr lang="en-US" sz="1400" u="sng" dirty="0">
              <a:solidFill>
                <a:srgbClr val="004C97"/>
              </a:solidFill>
              <a:latin typeface="Arial"/>
              <a:ea typeface="ＭＳ Ｐゴシック" charset="0"/>
              <a:cs typeface="ＭＳ Ｐゴシック" charset="0"/>
            </a:endParaRP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635" y="3432112"/>
            <a:ext cx="4293633" cy="2708600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228600" y="916538"/>
            <a:ext cx="364836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dirty="0" smtClean="0"/>
              <a:t>Produce same dirty layer  profile as 120C bake, but with nitrogen (rather than vacancies) 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Obtain benefit of BCS AND gradient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749237" y="6059937"/>
            <a:ext cx="24943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M. </a:t>
            </a:r>
            <a:r>
              <a:rPr lang="en-US" sz="1200" dirty="0" err="1" smtClean="0"/>
              <a:t>Martinello</a:t>
            </a:r>
            <a:r>
              <a:rPr lang="en-US" sz="1200" dirty="0" smtClean="0"/>
              <a:t> et al, submitted to APL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8346712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Kubo and </a:t>
            </a:r>
            <a:r>
              <a:rPr lang="en-US" dirty="0" err="1" smtClean="0"/>
              <a:t>Checchin</a:t>
            </a:r>
            <a:r>
              <a:rPr lang="en-US" dirty="0" smtClean="0"/>
              <a:t> models on bi-layer potentially increasing achievable accelerating gradients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67867"/>
            <a:ext cx="8672513" cy="4987867"/>
          </a:xfrm>
        </p:spPr>
        <p:txBody>
          <a:bodyPr/>
          <a:lstStyle/>
          <a:p>
            <a:r>
              <a:rPr lang="en-US" sz="1600" dirty="0" smtClean="0"/>
              <a:t>This idea is further </a:t>
            </a:r>
            <a:r>
              <a:rPr lang="en-US" sz="1600" dirty="0" err="1" smtClean="0"/>
              <a:t>strenghtened</a:t>
            </a:r>
            <a:r>
              <a:rPr lang="en-US" sz="1600" dirty="0" smtClean="0"/>
              <a:t> by </a:t>
            </a:r>
            <a:r>
              <a:rPr lang="en-US" sz="1600" dirty="0" err="1" smtClean="0"/>
              <a:t>Checchin</a:t>
            </a:r>
            <a:r>
              <a:rPr lang="en-US" sz="1600" dirty="0" smtClean="0"/>
              <a:t> (FNAL) and Kubo (KEK) models on bi-layer structure (</a:t>
            </a:r>
            <a:r>
              <a:rPr lang="en-US" sz="1600" dirty="0" err="1" smtClean="0"/>
              <a:t>eg</a:t>
            </a:r>
            <a:r>
              <a:rPr lang="en-US" sz="1600" dirty="0" smtClean="0"/>
              <a:t> dirty N doped layer on clean </a:t>
            </a:r>
            <a:r>
              <a:rPr lang="en-US" sz="1600" dirty="0" err="1" smtClean="0"/>
              <a:t>Nb</a:t>
            </a:r>
            <a:r>
              <a:rPr lang="en-US" sz="1600" dirty="0" smtClean="0"/>
              <a:t>) –claim that can enhance the achievable accelerating gradient</a:t>
            </a:r>
          </a:p>
          <a:p>
            <a:r>
              <a:rPr lang="en-US" sz="1600" dirty="0" smtClean="0"/>
              <a:t>Ideal Depth of this layer ? Can this trick help push beyond the 200 </a:t>
            </a:r>
            <a:r>
              <a:rPr lang="en-US" sz="1600" dirty="0" err="1" smtClean="0"/>
              <a:t>mT</a:t>
            </a:r>
            <a:r>
              <a:rPr lang="en-US" sz="1600" dirty="0" smtClean="0"/>
              <a:t> or achieve 200 </a:t>
            </a:r>
            <a:r>
              <a:rPr lang="en-US" sz="1600" dirty="0" err="1" smtClean="0"/>
              <a:t>mT</a:t>
            </a:r>
            <a:r>
              <a:rPr lang="en-US" sz="1600" dirty="0" smtClean="0"/>
              <a:t> with higher yield? </a:t>
            </a:r>
            <a:r>
              <a:rPr lang="en-US" sz="1600" u="sng" dirty="0" smtClean="0"/>
              <a:t>We are investigating this empirically via low T N infusion (different T and durations)</a:t>
            </a:r>
            <a:endParaRPr lang="en-US" sz="1600" u="sng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6/12/16 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Grassellino | High grad/high Q via N infusion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5</a:t>
            </a:fld>
            <a:endParaRPr lang="en-US" alt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0465" y="2178794"/>
            <a:ext cx="6189044" cy="461570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39376" y="4368537"/>
            <a:ext cx="29591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Kubo, TTC </a:t>
            </a:r>
            <a:r>
              <a:rPr lang="en-US" dirty="0" err="1" smtClean="0"/>
              <a:t>saclay</a:t>
            </a:r>
            <a:r>
              <a:rPr lang="en-US" dirty="0" smtClean="0"/>
              <a:t>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16943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of new surface processing sequence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Grassellino | High grad/high Q via N infusion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26129-0817-4012-8787-948D8284B3DE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228600" y="812633"/>
            <a:ext cx="364836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dirty="0"/>
              <a:t>Bulk electro-polishing</a:t>
            </a:r>
          </a:p>
          <a:p>
            <a:pPr marL="342900" indent="-342900">
              <a:buFont typeface="Arial"/>
              <a:buChar char="•"/>
            </a:pPr>
            <a:r>
              <a:rPr lang="en-US" dirty="0"/>
              <a:t>High T furnace </a:t>
            </a:r>
            <a:r>
              <a:rPr lang="en-US" u="sng" dirty="0"/>
              <a:t>with caps to avoid furnace contamination</a:t>
            </a:r>
            <a:r>
              <a:rPr lang="en-US" dirty="0"/>
              <a:t>: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/>
              <a:t>800C </a:t>
            </a:r>
            <a:r>
              <a:rPr lang="en-US" dirty="0" smtClean="0"/>
              <a:t>3 </a:t>
            </a:r>
            <a:r>
              <a:rPr lang="en-US" dirty="0"/>
              <a:t>hours HV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/>
              <a:t>120C 48 hours </a:t>
            </a:r>
            <a:r>
              <a:rPr lang="en-US" u="sng" dirty="0"/>
              <a:t>with </a:t>
            </a:r>
            <a:r>
              <a:rPr lang="en-US" u="sng" dirty="0" smtClean="0"/>
              <a:t>N2 (25 </a:t>
            </a:r>
            <a:r>
              <a:rPr lang="en-US" u="sng" dirty="0" err="1" smtClean="0"/>
              <a:t>mTorr</a:t>
            </a:r>
            <a:r>
              <a:rPr lang="en-US" u="sng" dirty="0" smtClean="0"/>
              <a:t>)</a:t>
            </a:r>
            <a:endParaRPr lang="en-US" u="sng" dirty="0"/>
          </a:p>
          <a:p>
            <a:pPr marL="342900" indent="-342900">
              <a:buFont typeface="Arial"/>
              <a:buChar char="•"/>
            </a:pPr>
            <a:r>
              <a:rPr lang="en-US" dirty="0"/>
              <a:t>NO </a:t>
            </a:r>
            <a:r>
              <a:rPr lang="en-US" dirty="0" smtClean="0"/>
              <a:t>chemistry post furnace</a:t>
            </a:r>
            <a:endParaRPr lang="en-US" dirty="0"/>
          </a:p>
          <a:p>
            <a:pPr marL="342900" indent="-342900">
              <a:buFont typeface="Arial"/>
              <a:buChar char="•"/>
            </a:pPr>
            <a:r>
              <a:rPr lang="en-US" dirty="0"/>
              <a:t>HPR, VT assembly</a:t>
            </a:r>
          </a:p>
          <a:p>
            <a:pPr marL="342900" indent="-342900">
              <a:buFont typeface="Arial"/>
              <a:buChar char="•"/>
            </a:pPr>
            <a:endParaRPr lang="en-US" dirty="0"/>
          </a:p>
          <a:p>
            <a:pPr marL="342900" indent="-342900">
              <a:buFont typeface="Arial"/>
              <a:buChar char="•"/>
            </a:pPr>
            <a:endParaRPr lang="en-US" dirty="0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3819" y="4540941"/>
            <a:ext cx="4271183" cy="2215459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34100" y="772059"/>
            <a:ext cx="5198887" cy="3861836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6/12/16 </a:t>
            </a:r>
            <a:endParaRPr lang="en-US" altLang="en-US"/>
          </a:p>
        </p:txBody>
      </p:sp>
      <p:sp>
        <p:nvSpPr>
          <p:cNvPr id="6" name="TextBox 5"/>
          <p:cNvSpPr txBox="1"/>
          <p:nvPr/>
        </p:nvSpPr>
        <p:spPr>
          <a:xfrm>
            <a:off x="5588000" y="5929615"/>
            <a:ext cx="24545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hlinkClick r:id="rId4"/>
              </a:rPr>
              <a:t>A. Grassellino et al, </a:t>
            </a:r>
            <a:r>
              <a:rPr lang="en-US" sz="1200" b="1" dirty="0" smtClean="0">
                <a:hlinkClick r:id="rId4"/>
              </a:rPr>
              <a:t>arXiv</a:t>
            </a:r>
            <a:r>
              <a:rPr lang="en-US" sz="1200" b="1" dirty="0">
                <a:hlinkClick r:id="rId4"/>
              </a:rPr>
              <a:t>:</a:t>
            </a:r>
            <a:r>
              <a:rPr lang="en-US" sz="1200" b="1" dirty="0" smtClean="0">
                <a:hlinkClick r:id="rId4"/>
              </a:rPr>
              <a:t>1305.2182</a:t>
            </a:r>
            <a:endParaRPr lang="en-US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5588001" y="4798339"/>
            <a:ext cx="332739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Protective caps and foils are </a:t>
            </a:r>
            <a:r>
              <a:rPr lang="en-US" sz="1600" dirty="0" err="1" smtClean="0"/>
              <a:t>BCP’d</a:t>
            </a:r>
            <a:r>
              <a:rPr lang="en-US" sz="1600" dirty="0" smtClean="0"/>
              <a:t> prior </a:t>
            </a:r>
            <a:r>
              <a:rPr lang="en-US" sz="1600" u="sng" dirty="0" smtClean="0"/>
              <a:t>to every furnace cycle </a:t>
            </a:r>
            <a:r>
              <a:rPr lang="en-US" sz="1600" dirty="0" smtClean="0"/>
              <a:t>and assembled in clean room, prior to transporting cavity to furnace area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4693296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comparison </a:t>
            </a:r>
            <a:r>
              <a:rPr lang="en-US" dirty="0" smtClean="0"/>
              <a:t>:</a:t>
            </a:r>
            <a:br>
              <a:rPr lang="en-US" dirty="0" smtClean="0"/>
            </a:br>
            <a:r>
              <a:rPr lang="en-US" dirty="0" smtClean="0"/>
              <a:t>“</a:t>
            </a:r>
            <a:r>
              <a:rPr lang="en-US" dirty="0"/>
              <a:t>standard” 120C bake </a:t>
            </a:r>
            <a:r>
              <a:rPr lang="en-US" dirty="0" err="1"/>
              <a:t>vs</a:t>
            </a:r>
            <a:r>
              <a:rPr lang="en-US" dirty="0"/>
              <a:t> “N infused” 120C bake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Grassellino | High grad/high Q via N infusion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26129-0817-4012-8787-948D8284B3DE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141966" y="1060944"/>
            <a:ext cx="3012725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dirty="0" smtClean="0"/>
              <a:t>Same cavity, sequentially processed, no EP </a:t>
            </a:r>
            <a:br>
              <a:rPr lang="en-US" dirty="0" smtClean="0"/>
            </a:br>
            <a:r>
              <a:rPr lang="en-US" dirty="0" smtClean="0"/>
              <a:t>in between</a:t>
            </a:r>
          </a:p>
          <a:p>
            <a:pPr marL="342900" indent="-342900">
              <a:buFont typeface="Arial"/>
              <a:buChar char="•"/>
            </a:pPr>
            <a:endParaRPr lang="en-US" dirty="0" smtClean="0"/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Achieved: </a:t>
            </a:r>
            <a:br>
              <a:rPr lang="en-US" dirty="0" smtClean="0"/>
            </a:br>
            <a:r>
              <a:rPr lang="en-US" dirty="0" smtClean="0"/>
              <a:t>45.6 MV/m </a:t>
            </a:r>
            <a:br>
              <a:rPr lang="en-US" dirty="0" smtClean="0"/>
            </a:br>
            <a:r>
              <a:rPr lang="en-US" dirty="0" smtClean="0">
                <a:sym typeface="Wingdings"/>
              </a:rPr>
              <a:t> 194 </a:t>
            </a:r>
            <a:r>
              <a:rPr lang="en-US" dirty="0" err="1" smtClean="0">
                <a:sym typeface="Wingdings"/>
              </a:rPr>
              <a:t>mT</a:t>
            </a:r>
            <a:r>
              <a:rPr lang="en-US" dirty="0">
                <a:sym typeface="Wingdings"/>
              </a:rPr>
              <a:t/>
            </a:r>
            <a:br>
              <a:rPr lang="en-US" dirty="0">
                <a:sym typeface="Wingdings"/>
              </a:rPr>
            </a:br>
            <a:r>
              <a:rPr lang="en-US" dirty="0" smtClean="0">
                <a:sym typeface="Wingdings"/>
              </a:rPr>
              <a:t>With Q ~ 2e10!</a:t>
            </a:r>
          </a:p>
          <a:p>
            <a:pPr marL="342900" indent="-342900">
              <a:buFont typeface="Arial"/>
              <a:buChar char="•"/>
            </a:pPr>
            <a:endParaRPr lang="en-US" dirty="0">
              <a:sym typeface="Wingdings"/>
            </a:endParaRPr>
          </a:p>
          <a:p>
            <a:pPr marL="342900" indent="-342900">
              <a:buFont typeface="Arial"/>
              <a:buChar char="•"/>
            </a:pPr>
            <a:r>
              <a:rPr lang="en-US" dirty="0" smtClean="0">
                <a:sym typeface="Wingdings"/>
              </a:rPr>
              <a:t>Q at ~ 35 MV/m </a:t>
            </a:r>
            <a:br>
              <a:rPr lang="en-US" dirty="0" smtClean="0">
                <a:sym typeface="Wingdings"/>
              </a:rPr>
            </a:br>
            <a:r>
              <a:rPr lang="en-US" dirty="0" smtClean="0">
                <a:sym typeface="Wingdings"/>
              </a:rPr>
              <a:t>~ 2.3e10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36827" y="5847562"/>
            <a:ext cx="68788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Increase in Q factor of two, increase in gradient ~15%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792" y="835669"/>
            <a:ext cx="5934412" cy="5011893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6/12/16 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84321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Reproducibility: repeatedly </a:t>
            </a:r>
            <a:r>
              <a:rPr lang="en-US" dirty="0"/>
              <a:t>highest Q ever measured &gt;2e10 at very high </a:t>
            </a:r>
            <a:r>
              <a:rPr lang="en-US" dirty="0" smtClean="0"/>
              <a:t>gradients &gt; 40 </a:t>
            </a:r>
            <a:r>
              <a:rPr lang="en-US" dirty="0"/>
              <a:t>MV/m!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Grassellino | High grad/high Q via N infusion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26129-0817-4012-8787-948D8284B3DE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613722" y="1609658"/>
            <a:ext cx="3301678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000" dirty="0" smtClean="0"/>
              <a:t>So far three out of 4 cavities processed with this regime have reached 45 MV/m with high Q</a:t>
            </a:r>
          </a:p>
          <a:p>
            <a:pPr marL="342900" indent="-342900">
              <a:buFont typeface="Arial"/>
              <a:buChar char="•"/>
            </a:pPr>
            <a:endParaRPr lang="en-US" sz="2000" dirty="0" smtClean="0"/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Performed slow cooldown in 10mG and extracted very low sensitivity to B on order of 0.3 </a:t>
            </a:r>
            <a:r>
              <a:rPr lang="en-US" sz="2000" dirty="0" err="1" smtClean="0"/>
              <a:t>nOhm</a:t>
            </a:r>
            <a:r>
              <a:rPr lang="en-US" sz="2000" dirty="0" smtClean="0"/>
              <a:t>/</a:t>
            </a:r>
            <a:r>
              <a:rPr lang="en-US" sz="2000" dirty="0" err="1" smtClean="0"/>
              <a:t>mG</a:t>
            </a:r>
            <a:r>
              <a:rPr lang="en-US" sz="2000" dirty="0" smtClean="0"/>
              <a:t> </a:t>
            </a:r>
            <a:br>
              <a:rPr lang="en-US" sz="2000" dirty="0" smtClean="0"/>
            </a:br>
            <a:r>
              <a:rPr lang="en-US" sz="2000" dirty="0" smtClean="0"/>
              <a:t>-&gt; very robust for Q preservation</a:t>
            </a:r>
            <a:endParaRPr lang="en-US" sz="20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272" y="1303739"/>
            <a:ext cx="5598041" cy="4653024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6/12/16 </a:t>
            </a:r>
            <a:endParaRPr lang="en-US" altLang="en-US"/>
          </a:p>
        </p:txBody>
      </p:sp>
      <p:sp>
        <p:nvSpPr>
          <p:cNvPr id="6" name="Alternate Process 5"/>
          <p:cNvSpPr/>
          <p:nvPr/>
        </p:nvSpPr>
        <p:spPr>
          <a:xfrm>
            <a:off x="5699313" y="2967098"/>
            <a:ext cx="3221008" cy="2572948"/>
          </a:xfrm>
          <a:prstGeom prst="flowChartAlternateProcess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440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Sequence on </a:t>
            </a:r>
            <a:r>
              <a:rPr lang="en-US" dirty="0" smtClean="0"/>
              <a:t>same cavity: </a:t>
            </a:r>
            <a:br>
              <a:rPr lang="en-US" dirty="0" smtClean="0"/>
            </a:br>
            <a:r>
              <a:rPr lang="en-US" dirty="0" smtClean="0"/>
              <a:t>EP </a:t>
            </a:r>
            <a:r>
              <a:rPr lang="en-US" dirty="0"/>
              <a:t>+ 800C</a:t>
            </a:r>
            <a:r>
              <a:rPr lang="en-US" dirty="0">
                <a:sym typeface="Wingdings"/>
              </a:rPr>
              <a:t></a:t>
            </a:r>
            <a:r>
              <a:rPr lang="en-US" dirty="0"/>
              <a:t> 120C bake</a:t>
            </a:r>
            <a:r>
              <a:rPr lang="en-US" dirty="0">
                <a:sym typeface="Wingdings"/>
              </a:rPr>
              <a:t> 800C+N-infused 120C bake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Grassellino | High grad/high Q via N infusion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26129-0817-4012-8787-948D8284B3DE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7" name="Picture 6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1117" y="878448"/>
            <a:ext cx="6316952" cy="4309901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228600" y="5171344"/>
            <a:ext cx="8686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000" dirty="0" smtClean="0"/>
              <a:t>Clear evolution trend confirming improvement in Q and quench field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NO EP between furnace treatments: comparing same morphological surface, just different impurity content</a:t>
            </a:r>
          </a:p>
          <a:p>
            <a:pPr marL="342900" indent="-342900">
              <a:buFont typeface="Arial"/>
              <a:buChar char="•"/>
            </a:pPr>
            <a:endParaRPr lang="en-US" sz="2000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6/12/16 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61225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FNAL_TemplateMac_060514">
  <a:themeElements>
    <a:clrScheme name="Fermilab">
      <a:dk1>
        <a:srgbClr val="004C97"/>
      </a:dk1>
      <a:lt1>
        <a:srgbClr val="FFFFFF"/>
      </a:lt1>
      <a:dk2>
        <a:srgbClr val="004C9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404040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Presentation1" id="{FA6561EA-5476-4052-84D7-7BCA5B4A2A6E}" vid="{B6CED81E-951A-4DFA-9287-6DC86C25A1D3}"/>
    </a:ext>
  </a:extLst>
</a:theme>
</file>

<file path=ppt/theme/theme2.xml><?xml version="1.0" encoding="utf-8"?>
<a:theme xmlns:a="http://schemas.openxmlformats.org/drawingml/2006/main" name="Fermilab: Footer Only">
  <a:themeElements>
    <a:clrScheme name="Fermilab 1">
      <a:dk1>
        <a:srgbClr val="003087"/>
      </a:dk1>
      <a:lt1>
        <a:srgbClr val="FFFFFF"/>
      </a:lt1>
      <a:dk2>
        <a:srgbClr val="00308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50505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Presentation1" id="{FA6561EA-5476-4052-84D7-7BCA5B4A2A6E}" vid="{3CED6F7E-0C40-4358-9557-CEEF733EC329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7541</TotalTime>
  <Words>1696</Words>
  <Application>Microsoft Macintosh PowerPoint</Application>
  <PresentationFormat>On-screen Show (4:3)</PresentationFormat>
  <Paragraphs>202</Paragraphs>
  <Slides>23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6" baseType="lpstr">
      <vt:lpstr>FNAL_TemplateMac_060514</vt:lpstr>
      <vt:lpstr>Fermilab: Footer Only</vt:lpstr>
      <vt:lpstr>Graph</vt:lpstr>
      <vt:lpstr>New Low T Nitrogen Treatments Cavity Results with Record Gradients and Q</vt:lpstr>
      <vt:lpstr>Motivation behind experiments</vt:lpstr>
      <vt:lpstr>Motivation behind experiments</vt:lpstr>
      <vt:lpstr>The surface of 120C bake vs N doping vs EP, via LE-muSR </vt:lpstr>
      <vt:lpstr>Kubo and Checchin models on bi-layer potentially increasing achievable accelerating gradients</vt:lpstr>
      <vt:lpstr>Example of new surface processing sequence</vt:lpstr>
      <vt:lpstr>Results comparison : “standard” 120C bake vs “N infused” 120C bake</vt:lpstr>
      <vt:lpstr>Reproducibility: repeatedly highest Q ever measured &gt;2e10 at very high gradients &gt; 40 MV/m!</vt:lpstr>
      <vt:lpstr>Sequence on same cavity:  EP + 800C 120C bake 800C+N-infused 120C bake</vt:lpstr>
      <vt:lpstr>Is nitrogen really playing a role at 120C? YES </vt:lpstr>
      <vt:lpstr>But how deep is nitrogen to produce such an effect?</vt:lpstr>
      <vt:lpstr>Exploration at other temperatures</vt:lpstr>
      <vt:lpstr>Cavity evolution</vt:lpstr>
      <vt:lpstr>Cavity evolution</vt:lpstr>
      <vt:lpstr>Cavity evolution</vt:lpstr>
      <vt:lpstr>Cavity evolution</vt:lpstr>
      <vt:lpstr>Large parameter space – T and duration being explored</vt:lpstr>
      <vt:lpstr>Comments to results so far and path forward</vt:lpstr>
      <vt:lpstr>Comments to results so far and path forward</vt:lpstr>
      <vt:lpstr>Conclusions (1/2)</vt:lpstr>
      <vt:lpstr>Conclusions (2/2)</vt:lpstr>
      <vt:lpstr>Decomposition – systematic changes in RBCS (H)</vt:lpstr>
      <vt:lpstr>Decomposition – systematic changes in R0 (H)</vt:lpstr>
    </vt:vector>
  </TitlesOfParts>
  <Company>Sandbox Studio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— one line or two lines</dc:title>
  <dc:creator>Mattia Checchin x 30517V</dc:creator>
  <cp:lastModifiedBy>Anna Grassellino</cp:lastModifiedBy>
  <cp:revision>53</cp:revision>
  <cp:lastPrinted>2014-01-20T19:40:21Z</cp:lastPrinted>
  <dcterms:created xsi:type="dcterms:W3CDTF">2016-06-30T23:02:25Z</dcterms:created>
  <dcterms:modified xsi:type="dcterms:W3CDTF">2016-12-07T00:18:10Z</dcterms:modified>
</cp:coreProperties>
</file>