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115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65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339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22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46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25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22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88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013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459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36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1A2F1-A535-49B9-BBAB-F046DE5DF4DD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23EC2-9A17-4CE3-B255-ECDCAFE21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7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750" t="15495" r="4166" b="32682"/>
          <a:stretch/>
        </p:blipFill>
        <p:spPr>
          <a:xfrm>
            <a:off x="1028700" y="1231900"/>
            <a:ext cx="10617200" cy="5054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9327" y="145534"/>
            <a:ext cx="42981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LCD-Note-2012-002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751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2</cp:revision>
  <dcterms:created xsi:type="dcterms:W3CDTF">2016-11-02T14:49:43Z</dcterms:created>
  <dcterms:modified xsi:type="dcterms:W3CDTF">2016-11-02T14:52:11Z</dcterms:modified>
</cp:coreProperties>
</file>