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1" r:id="rId1"/>
    <p:sldMasterId id="2147483706" r:id="rId2"/>
  </p:sldMasterIdLst>
  <p:notesMasterIdLst>
    <p:notesMasterId r:id="rId16"/>
  </p:notesMasterIdLst>
  <p:handoutMasterIdLst>
    <p:handoutMasterId r:id="rId17"/>
  </p:handoutMasterIdLst>
  <p:sldIdLst>
    <p:sldId id="390" r:id="rId3"/>
    <p:sldId id="447" r:id="rId4"/>
    <p:sldId id="465" r:id="rId5"/>
    <p:sldId id="466" r:id="rId6"/>
    <p:sldId id="467" r:id="rId7"/>
    <p:sldId id="468" r:id="rId8"/>
    <p:sldId id="469" r:id="rId9"/>
    <p:sldId id="470" r:id="rId10"/>
    <p:sldId id="471" r:id="rId11"/>
    <p:sldId id="461" r:id="rId12"/>
    <p:sldId id="451" r:id="rId13"/>
    <p:sldId id="452" r:id="rId14"/>
    <p:sldId id="453" r:id="rId15"/>
  </p:sldIdLst>
  <p:sldSz cx="9144000" cy="6858000" type="screen4x3"/>
  <p:notesSz cx="7099300" cy="10234613"/>
  <p:defaultTextStyle>
    <a:defPPr>
      <a:defRPr lang="ja-JP"/>
    </a:defPPr>
    <a:lvl1pPr algn="l" rtl="0" eaLnBrk="0" fontAlgn="base" hangingPunct="0">
      <a:spcBef>
        <a:spcPct val="0"/>
      </a:spcBef>
      <a:spcAft>
        <a:spcPct val="0"/>
      </a:spcAft>
      <a:defRPr kumimoji="1" sz="2400" kern="1200">
        <a:solidFill>
          <a:schemeClr val="bg1"/>
        </a:solidFill>
        <a:latin typeface="Arial Unicode MS" panose="020B0604020202020204" pitchFamily="50" charset="-128"/>
        <a:ea typeface="ＭＳ Ｐゴシック" panose="020B0600070205080204" pitchFamily="50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umimoji="1" sz="2400" kern="1200">
        <a:solidFill>
          <a:schemeClr val="bg1"/>
        </a:solidFill>
        <a:latin typeface="Arial Unicode MS" panose="020B0604020202020204" pitchFamily="50" charset="-128"/>
        <a:ea typeface="ＭＳ Ｐゴシック" panose="020B0600070205080204" pitchFamily="50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umimoji="1" sz="2400" kern="1200">
        <a:solidFill>
          <a:schemeClr val="bg1"/>
        </a:solidFill>
        <a:latin typeface="Arial Unicode MS" panose="020B0604020202020204" pitchFamily="50" charset="-128"/>
        <a:ea typeface="ＭＳ Ｐゴシック" panose="020B0600070205080204" pitchFamily="50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umimoji="1" sz="2400" kern="1200">
        <a:solidFill>
          <a:schemeClr val="bg1"/>
        </a:solidFill>
        <a:latin typeface="Arial Unicode MS" panose="020B0604020202020204" pitchFamily="50" charset="-128"/>
        <a:ea typeface="ＭＳ Ｐゴシック" panose="020B0600070205080204" pitchFamily="50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umimoji="1" sz="2400" kern="1200">
        <a:solidFill>
          <a:schemeClr val="bg1"/>
        </a:solidFill>
        <a:latin typeface="Arial Unicode MS" panose="020B0604020202020204" pitchFamily="50" charset="-128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umimoji="1" sz="2400" kern="1200">
        <a:solidFill>
          <a:schemeClr val="bg1"/>
        </a:solidFill>
        <a:latin typeface="Arial Unicode MS" panose="020B0604020202020204" pitchFamily="50" charset="-128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umimoji="1" sz="2400" kern="1200">
        <a:solidFill>
          <a:schemeClr val="bg1"/>
        </a:solidFill>
        <a:latin typeface="Arial Unicode MS" panose="020B0604020202020204" pitchFamily="50" charset="-128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umimoji="1" sz="2400" kern="1200">
        <a:solidFill>
          <a:schemeClr val="bg1"/>
        </a:solidFill>
        <a:latin typeface="Arial Unicode MS" panose="020B0604020202020204" pitchFamily="50" charset="-128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umimoji="1" sz="2400" kern="1200">
        <a:solidFill>
          <a:schemeClr val="bg1"/>
        </a:solidFill>
        <a:latin typeface="Arial Unicode MS" panose="020B0604020202020204" pitchFamily="50" charset="-128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24">
          <p15:clr>
            <a:srgbClr val="A4A3A4"/>
          </p15:clr>
        </p15:guide>
        <p15:guide id="2" pos="2236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CC00FF"/>
    <a:srgbClr val="FF9966"/>
    <a:srgbClr val="A50021"/>
    <a:srgbClr val="FFCCCC"/>
    <a:srgbClr val="993300"/>
    <a:srgbClr val="663300"/>
    <a:srgbClr val="FFFFCC"/>
    <a:srgbClr val="FFC07F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中間スタイル 2 - アクセント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3296810-A885-4BE3-A3E7-6D5BEEA58F35}" styleName="中間スタイル 2 - アクセント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DF18680-E054-41AD-8BC1-D1AEF772440D}" styleName="中間スタイル 2 - アクセント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BC89EF96-8CEA-46FF-86C4-4CE0E7609802}" styleName="淡色スタイル 3 - アクセント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9CF1AB2-1976-4502-BF36-3FF5EA218861}" styleName="中間スタイル 4 - アクセント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F5AB1C69-6EDB-4FF4-983F-18BD219EF322}" styleName="中間スタイル 2 - アクセント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中間スタイル 2 - アクセント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C083E6E3-FA7D-4D7B-A595-EF9225AFEA82}" styleName="淡色スタイル 1 - アクセント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8799B23B-EC83-4686-B30A-512413B5E67A}" styleName="淡色スタイル 3 - アクセント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104" autoAdjust="0"/>
    <p:restoredTop sz="82302" autoAdjust="0"/>
  </p:normalViewPr>
  <p:slideViewPr>
    <p:cSldViewPr>
      <p:cViewPr varScale="1">
        <p:scale>
          <a:sx n="73" d="100"/>
          <a:sy n="73" d="100"/>
        </p:scale>
        <p:origin x="1677" y="5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1" d="100"/>
          <a:sy n="71" d="100"/>
        </p:scale>
        <p:origin x="-2604" y="-120"/>
      </p:cViewPr>
      <p:guideLst>
        <p:guide orient="horz" pos="3224"/>
        <p:guide pos="2236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34" tIns="49517" rIns="99034" bIns="49517" numCol="1" anchor="t" anchorCtr="0" compatLnSpc="1">
            <a:prstTxWarp prst="textNoShape">
              <a:avLst/>
            </a:prstTxWarp>
          </a:bodyPr>
          <a:lstStyle>
            <a:lvl1pPr defTabSz="990386" eaLnBrk="1" hangingPunct="1">
              <a:defRPr sz="13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22725" y="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34" tIns="49517" rIns="99034" bIns="49517" numCol="1" anchor="t" anchorCtr="0" compatLnSpc="1">
            <a:prstTxWarp prst="textNoShape">
              <a:avLst/>
            </a:prstTxWarp>
          </a:bodyPr>
          <a:lstStyle>
            <a:lvl1pPr algn="r" defTabSz="990386" eaLnBrk="1" hangingPunct="1">
              <a:defRPr sz="13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723438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34" tIns="49517" rIns="99034" bIns="49517" numCol="1" anchor="b" anchorCtr="0" compatLnSpc="1">
            <a:prstTxWarp prst="textNoShape">
              <a:avLst/>
            </a:prstTxWarp>
          </a:bodyPr>
          <a:lstStyle>
            <a:lvl1pPr defTabSz="990386" eaLnBrk="1" hangingPunct="1">
              <a:defRPr sz="13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19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22725" y="9723438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34" tIns="49517" rIns="99034" bIns="49517" numCol="1" anchor="b" anchorCtr="0" compatLnSpc="1">
            <a:prstTxWarp prst="textNoShape">
              <a:avLst/>
            </a:prstTxWarp>
          </a:bodyPr>
          <a:lstStyle>
            <a:lvl1pPr algn="r" defTabSz="989013" eaLnBrk="1" hangingPunct="1">
              <a:defRPr sz="1300" smtClean="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CDC2FAC4-C250-498A-88B8-6F8CA59696BF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27200955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480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7" tIns="45714" rIns="91427" bIns="45714" numCol="1" anchor="t" anchorCtr="0" compatLnSpc="1">
            <a:prstTxWarp prst="textNoShape">
              <a:avLst/>
            </a:prstTxWarp>
          </a:bodyPr>
          <a:lstStyle>
            <a:lvl1pPr defTabSz="914075" eaLnBrk="1" hangingPunct="1">
              <a:defRPr sz="11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38600" y="0"/>
            <a:ext cx="30480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7" tIns="45714" rIns="91427" bIns="45714" numCol="1" anchor="t" anchorCtr="0" compatLnSpc="1">
            <a:prstTxWarp prst="textNoShape">
              <a:avLst/>
            </a:prstTxWarp>
          </a:bodyPr>
          <a:lstStyle>
            <a:lvl1pPr algn="r" defTabSz="914075" eaLnBrk="1" hangingPunct="1">
              <a:defRPr sz="11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041400" y="762000"/>
            <a:ext cx="5081588" cy="3810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741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876800"/>
            <a:ext cx="52578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7" tIns="45714" rIns="91427" bIns="4571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 smtClean="0"/>
              <a:t>マスタ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</a:p>
        </p:txBody>
      </p:sp>
      <p:sp>
        <p:nvSpPr>
          <p:cNvPr id="1741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53600"/>
            <a:ext cx="3048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7" tIns="45714" rIns="91427" bIns="45714" numCol="1" anchor="b" anchorCtr="0" compatLnSpc="1">
            <a:prstTxWarp prst="textNoShape">
              <a:avLst/>
            </a:prstTxWarp>
          </a:bodyPr>
          <a:lstStyle>
            <a:lvl1pPr defTabSz="914075" eaLnBrk="1" hangingPunct="1">
              <a:defRPr sz="11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741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38600" y="9753600"/>
            <a:ext cx="3048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7" tIns="45714" rIns="91427" bIns="45714" numCol="1" anchor="b" anchorCtr="0" compatLnSpc="1">
            <a:prstTxWarp prst="textNoShape">
              <a:avLst/>
            </a:prstTxWarp>
          </a:bodyPr>
          <a:lstStyle>
            <a:lvl1pPr algn="r" defTabSz="912813" eaLnBrk="1" hangingPunct="1">
              <a:defRPr sz="1100" smtClean="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57A1BF03-75BB-447B-9479-DF874FDAEDDE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2666971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ＭＳ Ｐ明朝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ＭＳ Ｐ明朝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ＭＳ Ｐ明朝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ＭＳ Ｐ明朝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ＭＳ Ｐ明朝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7A1BF03-75BB-447B-9479-DF874FDAEDDE}" type="slidenum">
              <a:rPr lang="en-US" altLang="ja-JP" smtClean="0"/>
              <a:pPr>
                <a:defRPr/>
              </a:pPr>
              <a:t>1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80160545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244DD44-6300-40A5-AB79-2E1C44F2286A}" type="slidenum">
              <a:rPr kumimoji="1" lang="ja-JP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1" lang="ja-JP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194363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 サブタイトルの書式設定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45264581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4205458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858000" y="0"/>
            <a:ext cx="2286000" cy="6400800"/>
          </a:xfrm>
        </p:spPr>
        <p:txBody>
          <a:bodyPr vert="eaVert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0" y="0"/>
            <a:ext cx="6705600" cy="6400800"/>
          </a:xfr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18223821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タイトルと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14400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表プレースホルダ 2"/>
          <p:cNvSpPr>
            <a:spLocks noGrp="1"/>
          </p:cNvSpPr>
          <p:nvPr>
            <p:ph type="tbl" idx="1"/>
          </p:nvPr>
        </p:nvSpPr>
        <p:spPr>
          <a:xfrm>
            <a:off x="304800" y="1066800"/>
            <a:ext cx="8610600" cy="5334000"/>
          </a:xfrm>
        </p:spPr>
        <p:txBody>
          <a:bodyPr/>
          <a:lstStyle/>
          <a:p>
            <a:pPr lvl="0"/>
            <a:endParaRPr lang="ja-JP" altLang="en-US" noProof="0" smtClean="0"/>
          </a:p>
        </p:txBody>
      </p:sp>
    </p:spTree>
    <p:extLst>
      <p:ext uri="{BB962C8B-B14F-4D97-AF65-F5344CB8AC3E}">
        <p14:creationId xmlns:p14="http://schemas.microsoft.com/office/powerpoint/2010/main" val="105144865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タイトル、テキスト、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14400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sz="half" idx="1"/>
          </p:nvPr>
        </p:nvSpPr>
        <p:spPr>
          <a:xfrm>
            <a:off x="304800" y="1066800"/>
            <a:ext cx="4229100" cy="5334000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86300" y="1066800"/>
            <a:ext cx="4229100" cy="5334000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0060909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dirty="0" smtClean="0"/>
              <a:t>マスタ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  <a:p>
            <a:pPr lvl="2"/>
            <a:r>
              <a:rPr lang="ja-JP" altLang="en-US" dirty="0" smtClean="0"/>
              <a:t>第 </a:t>
            </a:r>
            <a:r>
              <a:rPr lang="en-US" altLang="ja-JP" dirty="0" smtClean="0"/>
              <a:t>3 </a:t>
            </a:r>
            <a:r>
              <a:rPr lang="ja-JP" altLang="en-US" dirty="0" smtClean="0"/>
              <a:t>レベル</a:t>
            </a:r>
          </a:p>
          <a:p>
            <a:pPr lvl="3"/>
            <a:r>
              <a:rPr lang="ja-JP" altLang="en-US" dirty="0" smtClean="0"/>
              <a:t>第 </a:t>
            </a:r>
            <a:r>
              <a:rPr lang="en-US" altLang="ja-JP" dirty="0" smtClean="0"/>
              <a:t>4 </a:t>
            </a:r>
            <a:r>
              <a:rPr lang="ja-JP" altLang="en-US" dirty="0" smtClean="0"/>
              <a:t>レベル</a:t>
            </a:r>
          </a:p>
          <a:p>
            <a:pPr lvl="4"/>
            <a:r>
              <a:rPr lang="ja-JP" altLang="en-US" dirty="0" smtClean="0"/>
              <a:t>第 </a:t>
            </a:r>
            <a:r>
              <a:rPr lang="en-US" altLang="ja-JP" dirty="0" smtClean="0"/>
              <a:t>5 </a:t>
            </a:r>
            <a:r>
              <a:rPr lang="ja-JP" altLang="en-US" dirty="0" smtClean="0"/>
              <a:t>レベル</a:t>
            </a:r>
            <a:endParaRPr lang="ja-JP" altLang="en-US" dirty="0"/>
          </a:p>
        </p:txBody>
      </p:sp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47023189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タイトル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9" name="サブタイトル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ja-JP" altLang="en-US" smtClean="0"/>
              <a:t>マスター サブタイトルの書式設定</a:t>
            </a:r>
            <a:endParaRPr kumimoji="0" lang="en-US"/>
          </a:p>
        </p:txBody>
      </p:sp>
      <p:sp>
        <p:nvSpPr>
          <p:cNvPr id="28" name="日付プレースホルダー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3B75153-D3FB-41A3-A2CD-004687842583}" type="datetime1">
              <a:rPr kumimoji="1" lang="ja-JP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575F6D"/>
                </a:solidFill>
                <a:effectLst/>
                <a:uLnTx/>
                <a:uFillTx/>
                <a:latin typeface="Century Schoolbook"/>
                <a:ea typeface="ＭＳ Ｐ明朝" panose="02020600040205080304" pitchFamily="18" charset="-128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2016/11/2</a:t>
            </a:fld>
            <a:endParaRPr kumimoji="1" lang="ja-JP" altLang="en-US" sz="1200" b="0" i="0" u="none" strike="noStrike" kern="1200" cap="none" spc="0" normalizeH="0" baseline="0" noProof="0">
              <a:ln>
                <a:noFill/>
              </a:ln>
              <a:solidFill>
                <a:srgbClr val="575F6D"/>
              </a:solidFill>
              <a:effectLst/>
              <a:uLnTx/>
              <a:uFillTx/>
              <a:latin typeface="Century Schoolbook"/>
              <a:ea typeface="ＭＳ Ｐ明朝" panose="02020600040205080304" pitchFamily="18" charset="-128"/>
              <a:cs typeface="+mn-cs"/>
            </a:endParaRPr>
          </a:p>
        </p:txBody>
      </p:sp>
      <p:sp>
        <p:nvSpPr>
          <p:cNvPr id="17" name="フッター プレースホルダー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200" b="0" i="0" u="none" strike="noStrike" kern="1200" cap="none" spc="0" normalizeH="0" baseline="0" noProof="0">
              <a:ln>
                <a:noFill/>
              </a:ln>
              <a:solidFill>
                <a:srgbClr val="575F6D"/>
              </a:solidFill>
              <a:effectLst/>
              <a:uLnTx/>
              <a:uFillTx/>
              <a:latin typeface="Century Schoolbook"/>
              <a:ea typeface="ＭＳ Ｐ明朝" panose="02020600040205080304" pitchFamily="18" charset="-128"/>
              <a:cs typeface="+mn-cs"/>
            </a:endParaRPr>
          </a:p>
        </p:txBody>
      </p:sp>
      <p:sp>
        <p:nvSpPr>
          <p:cNvPr id="10" name="正方形/長方形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Schoolbook"/>
              <a:ea typeface="+mn-ea"/>
              <a:cs typeface="+mn-cs"/>
            </a:endParaRPr>
          </a:p>
        </p:txBody>
      </p:sp>
      <p:sp>
        <p:nvSpPr>
          <p:cNvPr id="12" name="正方形/長方形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Schoolbook"/>
              <a:ea typeface="+mn-ea"/>
              <a:cs typeface="+mn-cs"/>
            </a:endParaRPr>
          </a:p>
        </p:txBody>
      </p:sp>
      <p:sp>
        <p:nvSpPr>
          <p:cNvPr id="14" name="正方形/長方形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Schoolbook"/>
              <a:ea typeface="+mn-ea"/>
              <a:cs typeface="+mn-cs"/>
            </a:endParaRPr>
          </a:p>
        </p:txBody>
      </p:sp>
      <p:sp>
        <p:nvSpPr>
          <p:cNvPr id="19" name="正方形/長方形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Schoolbook"/>
              <a:ea typeface="+mn-ea"/>
              <a:cs typeface="+mn-cs"/>
            </a:endParaRPr>
          </a:p>
        </p:txBody>
      </p:sp>
      <p:sp>
        <p:nvSpPr>
          <p:cNvPr id="11" name="直線コネクタ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Schoolbook"/>
              <a:ea typeface="+mn-ea"/>
              <a:cs typeface="+mn-cs"/>
            </a:endParaRPr>
          </a:p>
        </p:txBody>
      </p:sp>
      <p:sp>
        <p:nvSpPr>
          <p:cNvPr id="18" name="直線コネクタ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Schoolbook"/>
              <a:ea typeface="+mn-ea"/>
              <a:cs typeface="+mn-cs"/>
            </a:endParaRPr>
          </a:p>
        </p:txBody>
      </p:sp>
      <p:sp>
        <p:nvSpPr>
          <p:cNvPr id="20" name="直線コネクタ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Schoolbook"/>
              <a:ea typeface="+mn-ea"/>
              <a:cs typeface="+mn-cs"/>
            </a:endParaRPr>
          </a:p>
        </p:txBody>
      </p:sp>
      <p:sp>
        <p:nvSpPr>
          <p:cNvPr id="16" name="直線コネクタ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Schoolbook"/>
              <a:ea typeface="+mn-ea"/>
              <a:cs typeface="+mn-cs"/>
            </a:endParaRPr>
          </a:p>
        </p:txBody>
      </p:sp>
      <p:sp>
        <p:nvSpPr>
          <p:cNvPr id="15" name="直線コネクタ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Schoolbook"/>
              <a:ea typeface="+mn-ea"/>
              <a:cs typeface="+mn-cs"/>
            </a:endParaRPr>
          </a:p>
        </p:txBody>
      </p:sp>
      <p:sp>
        <p:nvSpPr>
          <p:cNvPr id="22" name="直線コネクタ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Schoolbook"/>
              <a:ea typeface="+mn-ea"/>
              <a:cs typeface="+mn-cs"/>
            </a:endParaRPr>
          </a:p>
        </p:txBody>
      </p:sp>
      <p:sp>
        <p:nvSpPr>
          <p:cNvPr id="27" name="正方形/長方形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Schoolbook"/>
              <a:ea typeface="+mn-ea"/>
              <a:cs typeface="+mn-cs"/>
            </a:endParaRPr>
          </a:p>
        </p:txBody>
      </p:sp>
      <p:sp>
        <p:nvSpPr>
          <p:cNvPr id="21" name="円/楕円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Schoolbook"/>
              <a:ea typeface="+mn-ea"/>
              <a:cs typeface="+mn-cs"/>
            </a:endParaRPr>
          </a:p>
        </p:txBody>
      </p:sp>
      <p:sp>
        <p:nvSpPr>
          <p:cNvPr id="23" name="円/楕円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Schoolbook"/>
              <a:ea typeface="+mn-ea"/>
              <a:cs typeface="+mn-cs"/>
            </a:endParaRPr>
          </a:p>
        </p:txBody>
      </p:sp>
      <p:sp>
        <p:nvSpPr>
          <p:cNvPr id="24" name="円/楕円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Schoolbook"/>
              <a:ea typeface="+mn-ea"/>
              <a:cs typeface="+mn-cs"/>
            </a:endParaRPr>
          </a:p>
        </p:txBody>
      </p:sp>
      <p:sp>
        <p:nvSpPr>
          <p:cNvPr id="26" name="円/楕円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Schoolbook"/>
              <a:ea typeface="+mn-ea"/>
              <a:cs typeface="+mn-cs"/>
            </a:endParaRPr>
          </a:p>
        </p:txBody>
      </p:sp>
      <p:sp>
        <p:nvSpPr>
          <p:cNvPr id="25" name="円/楕円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Schoolbook"/>
              <a:ea typeface="+mn-ea"/>
              <a:cs typeface="+mn-cs"/>
            </a:endParaRPr>
          </a:p>
        </p:txBody>
      </p:sp>
      <p:sp>
        <p:nvSpPr>
          <p:cNvPr id="29" name="スライド番号プレースホルダー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FA5CB02-7692-4114-B3AD-3DABBC897C9A}" type="slidenum">
              <a:rPr kumimoji="1" lang="ja-JP" altLang="en-US" sz="1400" b="1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Schoolbook"/>
                <a:ea typeface="ＭＳ Ｐ明朝" panose="02020600040205080304" pitchFamily="18" charset="-128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1" lang="ja-JP" altLang="en-US" sz="14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Schoolbook"/>
              <a:ea typeface="ＭＳ Ｐ明朝" panose="02020600040205080304" pitchFamily="18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1867712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8" name="コンテンツ プレースホルダー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C270581-569A-47C2-BAB3-46C398A2B0A9}" type="datetime1">
              <a:rPr kumimoji="1" lang="ja-JP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575F6D"/>
                </a:solidFill>
                <a:effectLst/>
                <a:uLnTx/>
                <a:uFillTx/>
                <a:latin typeface="Century Schoolbook"/>
                <a:ea typeface="ＭＳ Ｐ明朝" panose="02020600040205080304" pitchFamily="18" charset="-128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2016/11/2</a:t>
            </a:fld>
            <a:endParaRPr kumimoji="1" lang="ja-JP" altLang="en-US" sz="1200" b="0" i="0" u="none" strike="noStrike" kern="1200" cap="none" spc="0" normalizeH="0" baseline="0" noProof="0">
              <a:ln>
                <a:noFill/>
              </a:ln>
              <a:solidFill>
                <a:srgbClr val="575F6D"/>
              </a:solidFill>
              <a:effectLst/>
              <a:uLnTx/>
              <a:uFillTx/>
              <a:latin typeface="Century Schoolbook"/>
              <a:ea typeface="ＭＳ Ｐ明朝" panose="02020600040205080304" pitchFamily="18" charset="-128"/>
              <a:cs typeface="+mn-cs"/>
            </a:endParaRPr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FA5CB02-7692-4114-B3AD-3DABBC897C9A}" type="slidenum">
              <a:rPr kumimoji="1" lang="ja-JP" altLang="en-US" sz="1400" b="1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Schoolbook"/>
                <a:ea typeface="ＭＳ Ｐ明朝" panose="02020600040205080304" pitchFamily="18" charset="-128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1" lang="ja-JP" altLang="en-US" sz="14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Schoolbook"/>
              <a:ea typeface="ＭＳ Ｐ明朝" panose="02020600040205080304" pitchFamily="18" charset="-128"/>
              <a:cs typeface="+mn-cs"/>
            </a:endParaRPr>
          </a:p>
        </p:txBody>
      </p:sp>
      <p:sp>
        <p:nvSpPr>
          <p:cNvPr id="10" name="フッター プレースホルダー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200" b="0" i="0" u="none" strike="noStrike" kern="1200" cap="none" spc="0" normalizeH="0" baseline="0" noProof="0">
              <a:ln>
                <a:noFill/>
              </a:ln>
              <a:solidFill>
                <a:srgbClr val="575F6D"/>
              </a:solidFill>
              <a:effectLst/>
              <a:uLnTx/>
              <a:uFillTx/>
              <a:latin typeface="Century Schoolbook"/>
              <a:ea typeface="ＭＳ Ｐ明朝" panose="02020600040205080304" pitchFamily="18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1604928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D8A88F1-967D-4830-AEE3-8CE76C388A2C}" type="datetime1">
              <a:rPr kumimoji="1" lang="ja-JP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FFF39D"/>
                </a:solidFill>
                <a:effectLst/>
                <a:uLnTx/>
                <a:uFillTx/>
                <a:latin typeface="Century Schoolbook"/>
                <a:ea typeface="ＭＳ Ｐ明朝" panose="02020600040205080304" pitchFamily="18" charset="-128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2016/11/2</a:t>
            </a:fld>
            <a:endParaRPr kumimoji="1" lang="ja-JP" altLang="en-US" sz="1200" b="0" i="0" u="none" strike="noStrike" kern="1200" cap="none" spc="0" normalizeH="0" baseline="0" noProof="0">
              <a:ln>
                <a:noFill/>
              </a:ln>
              <a:solidFill>
                <a:srgbClr val="FFF39D"/>
              </a:solidFill>
              <a:effectLst/>
              <a:uLnTx/>
              <a:uFillTx/>
              <a:latin typeface="Century Schoolbook"/>
              <a:ea typeface="ＭＳ Ｐ明朝" panose="02020600040205080304" pitchFamily="18" charset="-128"/>
              <a:cs typeface="+mn-cs"/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200" b="0" i="0" u="none" strike="noStrike" kern="1200" cap="none" spc="0" normalizeH="0" baseline="0" noProof="0">
              <a:ln>
                <a:noFill/>
              </a:ln>
              <a:solidFill>
                <a:srgbClr val="FFF39D"/>
              </a:solidFill>
              <a:effectLst/>
              <a:uLnTx/>
              <a:uFillTx/>
              <a:latin typeface="Century Schoolbook"/>
              <a:ea typeface="ＭＳ Ｐ明朝" panose="02020600040205080304" pitchFamily="18" charset="-128"/>
              <a:cs typeface="+mn-cs"/>
            </a:endParaRPr>
          </a:p>
        </p:txBody>
      </p:sp>
      <p:sp>
        <p:nvSpPr>
          <p:cNvPr id="9" name="正方形/長方形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Schoolbook"/>
              <a:ea typeface="+mn-ea"/>
              <a:cs typeface="+mn-cs"/>
            </a:endParaRPr>
          </a:p>
        </p:txBody>
      </p:sp>
      <p:sp>
        <p:nvSpPr>
          <p:cNvPr id="10" name="正方形/長方形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Schoolbook"/>
              <a:ea typeface="+mn-ea"/>
              <a:cs typeface="+mn-cs"/>
            </a:endParaRPr>
          </a:p>
        </p:txBody>
      </p:sp>
      <p:sp>
        <p:nvSpPr>
          <p:cNvPr id="11" name="正方形/長方形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Schoolbook"/>
              <a:ea typeface="+mn-ea"/>
              <a:cs typeface="+mn-cs"/>
            </a:endParaRPr>
          </a:p>
        </p:txBody>
      </p:sp>
      <p:sp>
        <p:nvSpPr>
          <p:cNvPr id="12" name="正方形/長方形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Schoolbook"/>
              <a:ea typeface="+mn-ea"/>
              <a:cs typeface="+mn-cs"/>
            </a:endParaRPr>
          </a:p>
        </p:txBody>
      </p:sp>
      <p:sp>
        <p:nvSpPr>
          <p:cNvPr id="13" name="直線コネクタ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Schoolbook"/>
              <a:ea typeface="+mn-ea"/>
              <a:cs typeface="+mn-cs"/>
            </a:endParaRPr>
          </a:p>
        </p:txBody>
      </p:sp>
      <p:sp>
        <p:nvSpPr>
          <p:cNvPr id="14" name="直線コネクタ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Schoolbook"/>
              <a:ea typeface="+mn-ea"/>
              <a:cs typeface="+mn-cs"/>
            </a:endParaRPr>
          </a:p>
        </p:txBody>
      </p:sp>
      <p:sp>
        <p:nvSpPr>
          <p:cNvPr id="15" name="直線コネクタ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Schoolbook"/>
              <a:ea typeface="+mn-ea"/>
              <a:cs typeface="+mn-cs"/>
            </a:endParaRPr>
          </a:p>
        </p:txBody>
      </p:sp>
      <p:sp>
        <p:nvSpPr>
          <p:cNvPr id="16" name="直線コネクタ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Schoolbook"/>
              <a:ea typeface="+mn-ea"/>
              <a:cs typeface="+mn-cs"/>
            </a:endParaRPr>
          </a:p>
        </p:txBody>
      </p:sp>
      <p:sp>
        <p:nvSpPr>
          <p:cNvPr id="17" name="直線コネクタ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Schoolbook"/>
              <a:ea typeface="+mn-ea"/>
              <a:cs typeface="+mn-cs"/>
            </a:endParaRPr>
          </a:p>
        </p:txBody>
      </p:sp>
      <p:sp>
        <p:nvSpPr>
          <p:cNvPr id="18" name="正方形/長方形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Schoolbook"/>
              <a:ea typeface="+mn-ea"/>
              <a:cs typeface="+mn-cs"/>
            </a:endParaRPr>
          </a:p>
        </p:txBody>
      </p:sp>
      <p:sp>
        <p:nvSpPr>
          <p:cNvPr id="19" name="円/楕円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Schoolbook"/>
              <a:ea typeface="+mn-ea"/>
              <a:cs typeface="+mn-cs"/>
            </a:endParaRPr>
          </a:p>
        </p:txBody>
      </p:sp>
      <p:sp>
        <p:nvSpPr>
          <p:cNvPr id="20" name="円/楕円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Schoolbook"/>
              <a:ea typeface="+mn-ea"/>
              <a:cs typeface="+mn-cs"/>
            </a:endParaRPr>
          </a:p>
        </p:txBody>
      </p:sp>
      <p:sp>
        <p:nvSpPr>
          <p:cNvPr id="21" name="円/楕円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Schoolbook"/>
              <a:ea typeface="+mn-ea"/>
              <a:cs typeface="+mn-cs"/>
            </a:endParaRPr>
          </a:p>
        </p:txBody>
      </p:sp>
      <p:sp>
        <p:nvSpPr>
          <p:cNvPr id="22" name="円/楕円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Schoolbook"/>
              <a:ea typeface="+mn-ea"/>
              <a:cs typeface="+mn-cs"/>
            </a:endParaRPr>
          </a:p>
        </p:txBody>
      </p:sp>
      <p:sp>
        <p:nvSpPr>
          <p:cNvPr id="23" name="円/楕円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Schoolbook"/>
              <a:ea typeface="+mn-ea"/>
              <a:cs typeface="+mn-cs"/>
            </a:endParaRPr>
          </a:p>
        </p:txBody>
      </p:sp>
      <p:sp>
        <p:nvSpPr>
          <p:cNvPr id="26" name="直線コネクタ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Schoolbook"/>
              <a:ea typeface="+mn-ea"/>
              <a:cs typeface="+mn-cs"/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FA5CB02-7692-4114-B3AD-3DABBC897C9A}" type="slidenum">
              <a:rPr kumimoji="1" lang="ja-JP" altLang="en-US" sz="1400" b="1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Schoolbook"/>
                <a:ea typeface="ＭＳ Ｐ明朝" panose="02020600040205080304" pitchFamily="18" charset="-128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1" lang="ja-JP" altLang="en-US" sz="14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Schoolbook"/>
              <a:ea typeface="ＭＳ Ｐ明朝" panose="02020600040205080304" pitchFamily="18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5993083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B712485-F12F-450E-A07F-29C49119AFBB}" type="datetime1">
              <a:rPr kumimoji="1" lang="ja-JP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575F6D"/>
                </a:solidFill>
                <a:effectLst/>
                <a:uLnTx/>
                <a:uFillTx/>
                <a:latin typeface="Century Schoolbook"/>
                <a:ea typeface="ＭＳ Ｐ明朝" panose="02020600040205080304" pitchFamily="18" charset="-128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2016/11/2</a:t>
            </a:fld>
            <a:endParaRPr kumimoji="1" lang="ja-JP" altLang="en-US" sz="1200" b="0" i="0" u="none" strike="noStrike" kern="1200" cap="none" spc="0" normalizeH="0" baseline="0" noProof="0">
              <a:ln>
                <a:noFill/>
              </a:ln>
              <a:solidFill>
                <a:srgbClr val="575F6D"/>
              </a:solidFill>
              <a:effectLst/>
              <a:uLnTx/>
              <a:uFillTx/>
              <a:latin typeface="Century Schoolbook"/>
              <a:ea typeface="ＭＳ Ｐ明朝" panose="02020600040205080304" pitchFamily="18" charset="-128"/>
              <a:cs typeface="+mn-cs"/>
            </a:endParaRP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200" b="0" i="0" u="none" strike="noStrike" kern="1200" cap="none" spc="0" normalizeH="0" baseline="0" noProof="0">
              <a:ln>
                <a:noFill/>
              </a:ln>
              <a:solidFill>
                <a:srgbClr val="575F6D"/>
              </a:solidFill>
              <a:effectLst/>
              <a:uLnTx/>
              <a:uFillTx/>
              <a:latin typeface="Century Schoolbook"/>
              <a:ea typeface="ＭＳ Ｐ明朝" panose="02020600040205080304" pitchFamily="18" charset="-128"/>
              <a:cs typeface="+mn-cs"/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FA5CB02-7692-4114-B3AD-3DABBC897C9A}" type="slidenum">
              <a:rPr kumimoji="1" lang="ja-JP" altLang="en-US" sz="1400" b="1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Schoolbook"/>
                <a:ea typeface="ＭＳ Ｐ明朝" panose="02020600040205080304" pitchFamily="18" charset="-128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1" lang="ja-JP" altLang="en-US" sz="14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Schoolbook"/>
              <a:ea typeface="ＭＳ Ｐ明朝" panose="02020600040205080304" pitchFamily="18" charset="-128"/>
              <a:cs typeface="+mn-cs"/>
            </a:endParaRPr>
          </a:p>
        </p:txBody>
      </p:sp>
      <p:sp>
        <p:nvSpPr>
          <p:cNvPr id="9" name="コンテンツ プレースホルダー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11" name="コンテンツ プレースホルダー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48775492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36FE8AB-F361-41AD-8D9E-1F051A4C7408}" type="datetime1">
              <a:rPr kumimoji="1" lang="ja-JP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575F6D"/>
                </a:solidFill>
                <a:effectLst/>
                <a:uLnTx/>
                <a:uFillTx/>
                <a:latin typeface="Century Schoolbook"/>
                <a:ea typeface="ＭＳ Ｐ明朝" panose="02020600040205080304" pitchFamily="18" charset="-128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2016/11/2</a:t>
            </a:fld>
            <a:endParaRPr kumimoji="1" lang="ja-JP" altLang="en-US" sz="1200" b="0" i="0" u="none" strike="noStrike" kern="1200" cap="none" spc="0" normalizeH="0" baseline="0" noProof="0">
              <a:ln>
                <a:noFill/>
              </a:ln>
              <a:solidFill>
                <a:srgbClr val="575F6D"/>
              </a:solidFill>
              <a:effectLst/>
              <a:uLnTx/>
              <a:uFillTx/>
              <a:latin typeface="Century Schoolbook"/>
              <a:ea typeface="ＭＳ Ｐ明朝" panose="02020600040205080304" pitchFamily="18" charset="-128"/>
              <a:cs typeface="+mn-cs"/>
            </a:endParaRPr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200" b="0" i="0" u="none" strike="noStrike" kern="1200" cap="none" spc="0" normalizeH="0" baseline="0" noProof="0">
              <a:ln>
                <a:noFill/>
              </a:ln>
              <a:solidFill>
                <a:srgbClr val="575F6D"/>
              </a:solidFill>
              <a:effectLst/>
              <a:uLnTx/>
              <a:uFillTx/>
              <a:latin typeface="Century Schoolbook"/>
              <a:ea typeface="ＭＳ Ｐ明朝" panose="02020600040205080304" pitchFamily="18" charset="-128"/>
              <a:cs typeface="+mn-cs"/>
            </a:endParaRPr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FA5CB02-7692-4114-B3AD-3DABBC897C9A}" type="slidenum">
              <a:rPr kumimoji="1" lang="ja-JP" altLang="en-US" sz="1400" b="1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Schoolbook"/>
                <a:ea typeface="ＭＳ Ｐ明朝" panose="02020600040205080304" pitchFamily="18" charset="-128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1" lang="ja-JP" altLang="en-US" sz="14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Schoolbook"/>
              <a:ea typeface="ＭＳ Ｐ明朝" panose="02020600040205080304" pitchFamily="18" charset="-128"/>
              <a:cs typeface="+mn-cs"/>
            </a:endParaRPr>
          </a:p>
        </p:txBody>
      </p:sp>
      <p:sp>
        <p:nvSpPr>
          <p:cNvPr id="11" name="コンテンツ プレースホルダー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13" name="コンテンツ プレースホルダー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12" name="テキスト プレースホルダー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14" name="テキスト プレースホルダー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4361675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dirty="0" smtClean="0"/>
              <a:t>マスタ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  <a:p>
            <a:pPr lvl="2"/>
            <a:r>
              <a:rPr lang="ja-JP" altLang="en-US" dirty="0" smtClean="0"/>
              <a:t>第 </a:t>
            </a:r>
            <a:r>
              <a:rPr lang="en-US" altLang="ja-JP" dirty="0" smtClean="0"/>
              <a:t>3 </a:t>
            </a:r>
            <a:r>
              <a:rPr lang="ja-JP" altLang="en-US" dirty="0" smtClean="0"/>
              <a:t>レベル</a:t>
            </a:r>
          </a:p>
          <a:p>
            <a:pPr lvl="3"/>
            <a:r>
              <a:rPr lang="ja-JP" altLang="en-US" dirty="0" smtClean="0"/>
              <a:t>第 </a:t>
            </a:r>
            <a:r>
              <a:rPr lang="en-US" altLang="ja-JP" dirty="0" smtClean="0"/>
              <a:t>4 </a:t>
            </a:r>
            <a:r>
              <a:rPr lang="ja-JP" altLang="en-US" dirty="0" smtClean="0"/>
              <a:t>レベル</a:t>
            </a:r>
          </a:p>
          <a:p>
            <a:pPr lvl="4"/>
            <a:r>
              <a:rPr lang="ja-JP" altLang="en-US" dirty="0" smtClean="0"/>
              <a:t>第 </a:t>
            </a:r>
            <a:r>
              <a:rPr lang="en-US" altLang="ja-JP" dirty="0" smtClean="0"/>
              <a:t>5 </a:t>
            </a:r>
            <a:r>
              <a:rPr lang="ja-JP" altLang="en-US" dirty="0" smtClean="0"/>
              <a:t>レベル</a:t>
            </a:r>
            <a:endParaRPr lang="ja-JP" altLang="en-US" dirty="0"/>
          </a:p>
        </p:txBody>
      </p:sp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26104953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6" name="日付プレースホルダー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18CF3CD-ED83-4DD4-9F87-96E873032462}" type="datetime1">
              <a:rPr kumimoji="1" lang="ja-JP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575F6D"/>
                </a:solidFill>
                <a:effectLst/>
                <a:uLnTx/>
                <a:uFillTx/>
                <a:latin typeface="Century Schoolbook"/>
                <a:ea typeface="ＭＳ Ｐ明朝" panose="02020600040205080304" pitchFamily="18" charset="-128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2016/11/2</a:t>
            </a:fld>
            <a:endParaRPr kumimoji="1" lang="ja-JP" altLang="en-US" sz="1200" b="0" i="0" u="none" strike="noStrike" kern="1200" cap="none" spc="0" normalizeH="0" baseline="0" noProof="0">
              <a:ln>
                <a:noFill/>
              </a:ln>
              <a:solidFill>
                <a:srgbClr val="575F6D"/>
              </a:solidFill>
              <a:effectLst/>
              <a:uLnTx/>
              <a:uFillTx/>
              <a:latin typeface="Century Schoolbook"/>
              <a:ea typeface="ＭＳ Ｐ明朝" panose="02020600040205080304" pitchFamily="18" charset="-128"/>
              <a:cs typeface="+mn-cs"/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FA5CB02-7692-4114-B3AD-3DABBC897C9A}" type="slidenum">
              <a:rPr kumimoji="1" lang="ja-JP" altLang="en-US" sz="1400" b="1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Schoolbook"/>
                <a:ea typeface="ＭＳ Ｐ明朝" panose="02020600040205080304" pitchFamily="18" charset="-128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1" lang="ja-JP" altLang="en-US" sz="14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Schoolbook"/>
              <a:ea typeface="ＭＳ Ｐ明朝" panose="02020600040205080304" pitchFamily="18" charset="-128"/>
              <a:cs typeface="+mn-cs"/>
            </a:endParaRPr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200" b="0" i="0" u="none" strike="noStrike" kern="1200" cap="none" spc="0" normalizeH="0" baseline="0" noProof="0">
              <a:ln>
                <a:noFill/>
              </a:ln>
              <a:solidFill>
                <a:srgbClr val="575F6D"/>
              </a:solidFill>
              <a:effectLst/>
              <a:uLnTx/>
              <a:uFillTx/>
              <a:latin typeface="Century Schoolbook"/>
              <a:ea typeface="ＭＳ Ｐ明朝" panose="02020600040205080304" pitchFamily="18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1528300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B73FDDA-4EE6-4D54-BD83-4C91C5D9BD73}" type="datetime1">
              <a:rPr kumimoji="1" lang="ja-JP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575F6D"/>
                </a:solidFill>
                <a:effectLst/>
                <a:uLnTx/>
                <a:uFillTx/>
                <a:latin typeface="Century Schoolbook"/>
                <a:ea typeface="ＭＳ Ｐ明朝" panose="02020600040205080304" pitchFamily="18" charset="-128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2016/11/2</a:t>
            </a:fld>
            <a:endParaRPr kumimoji="1" lang="ja-JP" altLang="en-US" sz="1200" b="0" i="0" u="none" strike="noStrike" kern="1200" cap="none" spc="0" normalizeH="0" baseline="0" noProof="0">
              <a:ln>
                <a:noFill/>
              </a:ln>
              <a:solidFill>
                <a:srgbClr val="575F6D"/>
              </a:solidFill>
              <a:effectLst/>
              <a:uLnTx/>
              <a:uFillTx/>
              <a:latin typeface="Century Schoolbook"/>
              <a:ea typeface="ＭＳ Ｐ明朝" panose="02020600040205080304" pitchFamily="18" charset="-128"/>
              <a:cs typeface="+mn-cs"/>
            </a:endParaRPr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200" b="0" i="0" u="none" strike="noStrike" kern="1200" cap="none" spc="0" normalizeH="0" baseline="0" noProof="0">
              <a:ln>
                <a:noFill/>
              </a:ln>
              <a:solidFill>
                <a:srgbClr val="575F6D"/>
              </a:solidFill>
              <a:effectLst/>
              <a:uLnTx/>
              <a:uFillTx/>
              <a:latin typeface="Century Schoolbook"/>
              <a:ea typeface="ＭＳ Ｐ明朝" panose="02020600040205080304" pitchFamily="18" charset="-128"/>
              <a:cs typeface="+mn-cs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FA5CB02-7692-4114-B3AD-3DABBC897C9A}" type="slidenum">
              <a:rPr kumimoji="1" lang="ja-JP" altLang="en-US" sz="1400" b="1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Schoolbook"/>
                <a:ea typeface="ＭＳ Ｐ明朝" panose="02020600040205080304" pitchFamily="18" charset="-128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1" lang="ja-JP" altLang="en-US" sz="14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Schoolbook"/>
              <a:ea typeface="ＭＳ Ｐ明朝" panose="02020600040205080304" pitchFamily="18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7709995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直線コネクタ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Schoolbook"/>
              <a:ea typeface="+mn-ea"/>
              <a:cs typeface="+mn-cs"/>
            </a:endParaRPr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8" name="直線コネクタ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Schoolbook"/>
              <a:ea typeface="+mn-ea"/>
              <a:cs typeface="+mn-cs"/>
            </a:endParaRPr>
          </a:p>
        </p:txBody>
      </p:sp>
      <p:sp>
        <p:nvSpPr>
          <p:cNvPr id="9" name="直線コネクタ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Schoolbook"/>
              <a:ea typeface="+mn-ea"/>
              <a:cs typeface="+mn-cs"/>
            </a:endParaRPr>
          </a:p>
        </p:txBody>
      </p:sp>
      <p:sp>
        <p:nvSpPr>
          <p:cNvPr id="11" name="直線コネクタ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Schoolbook"/>
              <a:ea typeface="+mn-ea"/>
              <a:cs typeface="+mn-cs"/>
            </a:endParaRPr>
          </a:p>
        </p:txBody>
      </p:sp>
      <p:sp>
        <p:nvSpPr>
          <p:cNvPr id="12" name="正方形/長方形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Schoolbook"/>
              <a:ea typeface="+mn-ea"/>
              <a:cs typeface="+mn-cs"/>
            </a:endParaRPr>
          </a:p>
        </p:txBody>
      </p:sp>
      <p:sp>
        <p:nvSpPr>
          <p:cNvPr id="13" name="直線コネクタ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Schoolbook"/>
              <a:ea typeface="+mn-ea"/>
              <a:cs typeface="+mn-cs"/>
            </a:endParaRPr>
          </a:p>
        </p:txBody>
      </p:sp>
      <p:sp>
        <p:nvSpPr>
          <p:cNvPr id="14" name="円/楕円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Schoolbook"/>
              <a:ea typeface="+mn-ea"/>
              <a:cs typeface="+mn-cs"/>
            </a:endParaRPr>
          </a:p>
        </p:txBody>
      </p:sp>
      <p:sp>
        <p:nvSpPr>
          <p:cNvPr id="18" name="コンテンツ プレースホルダー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21" name="日付プレースホルダー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882AE98-C484-4DA2-93BC-817B7CB67C24}" type="datetime1">
              <a:rPr kumimoji="1" lang="ja-JP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575F6D"/>
                </a:solidFill>
                <a:effectLst/>
                <a:uLnTx/>
                <a:uFillTx/>
                <a:latin typeface="Century Schoolbook"/>
                <a:ea typeface="ＭＳ Ｐ明朝" panose="02020600040205080304" pitchFamily="18" charset="-128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2016/11/2</a:t>
            </a:fld>
            <a:endParaRPr kumimoji="1" lang="ja-JP" altLang="en-US" sz="1200" b="0" i="0" u="none" strike="noStrike" kern="1200" cap="none" spc="0" normalizeH="0" baseline="0" noProof="0">
              <a:ln>
                <a:noFill/>
              </a:ln>
              <a:solidFill>
                <a:srgbClr val="575F6D"/>
              </a:solidFill>
              <a:effectLst/>
              <a:uLnTx/>
              <a:uFillTx/>
              <a:latin typeface="Century Schoolbook"/>
              <a:ea typeface="ＭＳ Ｐ明朝" panose="02020600040205080304" pitchFamily="18" charset="-128"/>
              <a:cs typeface="+mn-cs"/>
            </a:endParaRPr>
          </a:p>
        </p:txBody>
      </p:sp>
      <p:sp>
        <p:nvSpPr>
          <p:cNvPr id="22" name="スライド番号プレースホルダー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FA5CB02-7692-4114-B3AD-3DABBC897C9A}" type="slidenum">
              <a:rPr kumimoji="1" lang="ja-JP" altLang="en-US" sz="1400" b="1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Schoolbook"/>
                <a:ea typeface="ＭＳ Ｐ明朝" panose="02020600040205080304" pitchFamily="18" charset="-128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1" lang="ja-JP" altLang="en-US" sz="14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Schoolbook"/>
              <a:ea typeface="ＭＳ Ｐ明朝" panose="02020600040205080304" pitchFamily="18" charset="-128"/>
              <a:cs typeface="+mn-cs"/>
            </a:endParaRPr>
          </a:p>
        </p:txBody>
      </p:sp>
      <p:sp>
        <p:nvSpPr>
          <p:cNvPr id="23" name="フッター プレースホルダー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200" b="0" i="0" u="none" strike="noStrike" kern="1200" cap="none" spc="0" normalizeH="0" baseline="0" noProof="0">
              <a:ln>
                <a:noFill/>
              </a:ln>
              <a:solidFill>
                <a:srgbClr val="575F6D"/>
              </a:solidFill>
              <a:effectLst/>
              <a:uLnTx/>
              <a:uFillTx/>
              <a:latin typeface="Century Schoolbook"/>
              <a:ea typeface="ＭＳ Ｐ明朝" panose="02020600040205080304" pitchFamily="18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7039765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直線コネクタ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Schoolbook"/>
              <a:ea typeface="+mn-ea"/>
              <a:cs typeface="+mn-cs"/>
            </a:endParaRPr>
          </a:p>
        </p:txBody>
      </p:sp>
      <p:sp>
        <p:nvSpPr>
          <p:cNvPr id="13" name="円/楕円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Schoolbook"/>
              <a:ea typeface="+mn-ea"/>
              <a:cs typeface="+mn-cs"/>
            </a:endParaRPr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ja-JP" altLang="en-US" smtClean="0"/>
              <a:t>アイコンをクリックして図を追加</a:t>
            </a:r>
            <a:endParaRPr kumimoji="0" lang="en-US" dirty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10" name="直線コネクタ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Schoolbook"/>
              <a:ea typeface="+mn-ea"/>
              <a:cs typeface="+mn-cs"/>
            </a:endParaRPr>
          </a:p>
        </p:txBody>
      </p:sp>
      <p:sp>
        <p:nvSpPr>
          <p:cNvPr id="11" name="正方形/長方形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Schoolbook"/>
              <a:ea typeface="+mn-ea"/>
              <a:cs typeface="+mn-cs"/>
            </a:endParaRPr>
          </a:p>
        </p:txBody>
      </p:sp>
      <p:sp>
        <p:nvSpPr>
          <p:cNvPr id="12" name="直線コネクタ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Schoolbook"/>
              <a:ea typeface="+mn-ea"/>
              <a:cs typeface="+mn-cs"/>
            </a:endParaRPr>
          </a:p>
        </p:txBody>
      </p:sp>
      <p:sp>
        <p:nvSpPr>
          <p:cNvPr id="19" name="直線コネクタ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Schoolbook"/>
              <a:ea typeface="+mn-ea"/>
              <a:cs typeface="+mn-cs"/>
            </a:endParaRPr>
          </a:p>
        </p:txBody>
      </p:sp>
      <p:sp>
        <p:nvSpPr>
          <p:cNvPr id="20" name="直線コネクタ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Schoolbook"/>
              <a:ea typeface="+mn-ea"/>
              <a:cs typeface="+mn-cs"/>
            </a:endParaRPr>
          </a:p>
        </p:txBody>
      </p:sp>
      <p:sp>
        <p:nvSpPr>
          <p:cNvPr id="17" name="日付プレースホルダー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E2CC1E4-7029-46B5-9BD7-9688FCC4B874}" type="datetime1">
              <a:rPr kumimoji="1" lang="ja-JP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575F6D"/>
                </a:solidFill>
                <a:effectLst/>
                <a:uLnTx/>
                <a:uFillTx/>
                <a:latin typeface="Century Schoolbook"/>
                <a:ea typeface="ＭＳ Ｐ明朝" panose="02020600040205080304" pitchFamily="18" charset="-128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2016/11/2</a:t>
            </a:fld>
            <a:endParaRPr kumimoji="1" lang="ja-JP" altLang="en-US" sz="1200" b="0" i="0" u="none" strike="noStrike" kern="1200" cap="none" spc="0" normalizeH="0" baseline="0" noProof="0">
              <a:ln>
                <a:noFill/>
              </a:ln>
              <a:solidFill>
                <a:srgbClr val="575F6D"/>
              </a:solidFill>
              <a:effectLst/>
              <a:uLnTx/>
              <a:uFillTx/>
              <a:latin typeface="Century Schoolbook"/>
              <a:ea typeface="ＭＳ Ｐ明朝" panose="02020600040205080304" pitchFamily="18" charset="-128"/>
              <a:cs typeface="+mn-cs"/>
            </a:endParaRPr>
          </a:p>
        </p:txBody>
      </p:sp>
      <p:sp>
        <p:nvSpPr>
          <p:cNvPr id="18" name="スライド番号プレースホルダー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FA5CB02-7692-4114-B3AD-3DABBC897C9A}" type="slidenum">
              <a:rPr kumimoji="1" lang="ja-JP" altLang="en-US" sz="1400" b="1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Schoolbook"/>
                <a:ea typeface="ＭＳ Ｐ明朝" panose="02020600040205080304" pitchFamily="18" charset="-128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1" lang="ja-JP" altLang="en-US" sz="14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Schoolbook"/>
              <a:ea typeface="ＭＳ Ｐ明朝" panose="02020600040205080304" pitchFamily="18" charset="-128"/>
              <a:cs typeface="+mn-cs"/>
            </a:endParaRPr>
          </a:p>
        </p:txBody>
      </p:sp>
      <p:sp>
        <p:nvSpPr>
          <p:cNvPr id="21" name="フッター プレースホルダー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200" b="0" i="0" u="none" strike="noStrike" kern="1200" cap="none" spc="0" normalizeH="0" baseline="0" noProof="0">
              <a:ln>
                <a:noFill/>
              </a:ln>
              <a:solidFill>
                <a:srgbClr val="575F6D"/>
              </a:solidFill>
              <a:effectLst/>
              <a:uLnTx/>
              <a:uFillTx/>
              <a:latin typeface="Century Schoolbook"/>
              <a:ea typeface="ＭＳ Ｐ明朝" panose="02020600040205080304" pitchFamily="18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4555997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81CC292-282C-4490-8E52-2B7F7912CC71}" type="datetime1">
              <a:rPr kumimoji="1" lang="ja-JP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575F6D"/>
                </a:solidFill>
                <a:effectLst/>
                <a:uLnTx/>
                <a:uFillTx/>
                <a:latin typeface="Century Schoolbook"/>
                <a:ea typeface="ＭＳ Ｐ明朝" panose="02020600040205080304" pitchFamily="18" charset="-128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2016/11/2</a:t>
            </a:fld>
            <a:endParaRPr kumimoji="1" lang="ja-JP" altLang="en-US" sz="1200" b="0" i="0" u="none" strike="noStrike" kern="1200" cap="none" spc="0" normalizeH="0" baseline="0" noProof="0">
              <a:ln>
                <a:noFill/>
              </a:ln>
              <a:solidFill>
                <a:srgbClr val="575F6D"/>
              </a:solidFill>
              <a:effectLst/>
              <a:uLnTx/>
              <a:uFillTx/>
              <a:latin typeface="Century Schoolbook"/>
              <a:ea typeface="ＭＳ Ｐ明朝" panose="02020600040205080304" pitchFamily="18" charset="-128"/>
              <a:cs typeface="+mn-cs"/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200" b="0" i="0" u="none" strike="noStrike" kern="1200" cap="none" spc="0" normalizeH="0" baseline="0" noProof="0">
              <a:ln>
                <a:noFill/>
              </a:ln>
              <a:solidFill>
                <a:srgbClr val="575F6D"/>
              </a:solidFill>
              <a:effectLst/>
              <a:uLnTx/>
              <a:uFillTx/>
              <a:latin typeface="Century Schoolbook"/>
              <a:ea typeface="ＭＳ Ｐ明朝" panose="02020600040205080304" pitchFamily="18" charset="-128"/>
              <a:cs typeface="+mn-cs"/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FA5CB02-7692-4114-B3AD-3DABBC897C9A}" type="slidenum">
              <a:rPr kumimoji="1" lang="ja-JP" altLang="en-US" sz="1400" b="1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Schoolbook"/>
                <a:ea typeface="ＭＳ Ｐ明朝" panose="02020600040205080304" pitchFamily="18" charset="-128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1" lang="ja-JP" altLang="en-US" sz="14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Schoolbook"/>
              <a:ea typeface="ＭＳ Ｐ明朝" panose="02020600040205080304" pitchFamily="18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2234973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02F3C13-8822-4686-85C2-28DDA58C2DCD}" type="datetime1">
              <a:rPr kumimoji="1" lang="ja-JP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575F6D"/>
                </a:solidFill>
                <a:effectLst/>
                <a:uLnTx/>
                <a:uFillTx/>
                <a:latin typeface="Century Schoolbook"/>
                <a:ea typeface="ＭＳ Ｐ明朝" panose="02020600040205080304" pitchFamily="18" charset="-128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2016/11/2</a:t>
            </a:fld>
            <a:endParaRPr kumimoji="1" lang="ja-JP" altLang="en-US" sz="1200" b="0" i="0" u="none" strike="noStrike" kern="1200" cap="none" spc="0" normalizeH="0" baseline="0" noProof="0">
              <a:ln>
                <a:noFill/>
              </a:ln>
              <a:solidFill>
                <a:srgbClr val="575F6D"/>
              </a:solidFill>
              <a:effectLst/>
              <a:uLnTx/>
              <a:uFillTx/>
              <a:latin typeface="Century Schoolbook"/>
              <a:ea typeface="ＭＳ Ｐ明朝" panose="02020600040205080304" pitchFamily="18" charset="-128"/>
              <a:cs typeface="+mn-cs"/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200" b="0" i="0" u="none" strike="noStrike" kern="1200" cap="none" spc="0" normalizeH="0" baseline="0" noProof="0">
              <a:ln>
                <a:noFill/>
              </a:ln>
              <a:solidFill>
                <a:srgbClr val="575F6D"/>
              </a:solidFill>
              <a:effectLst/>
              <a:uLnTx/>
              <a:uFillTx/>
              <a:latin typeface="Century Schoolbook"/>
              <a:ea typeface="ＭＳ Ｐ明朝" panose="02020600040205080304" pitchFamily="18" charset="-128"/>
              <a:cs typeface="+mn-cs"/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FA5CB02-7692-4114-B3AD-3DABBC897C9A}" type="slidenum">
              <a:rPr kumimoji="1" lang="ja-JP" altLang="en-US" sz="1400" b="1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Schoolbook"/>
                <a:ea typeface="ＭＳ Ｐ明朝" panose="02020600040205080304" pitchFamily="18" charset="-128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1" lang="ja-JP" altLang="en-US" sz="14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Schoolbook"/>
              <a:ea typeface="ＭＳ Ｐ明朝" panose="02020600040205080304" pitchFamily="18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163642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8860222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304800" y="1066800"/>
            <a:ext cx="4229100" cy="533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86300" y="1066800"/>
            <a:ext cx="4229100" cy="533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7641167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6637986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2145056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111597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8056369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 smtClean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757179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gi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1E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/>
          <p:cNvPicPr>
            <a:picLocks noChangeAspect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91440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dirty="0" smtClean="0"/>
              <a:t>マスタ タイトルの書式設定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1066800"/>
            <a:ext cx="8610600" cy="533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dirty="0" smtClean="0"/>
              <a:t>マスタ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  <a:p>
            <a:pPr lvl="2"/>
            <a:r>
              <a:rPr lang="ja-JP" altLang="en-US" dirty="0" smtClean="0"/>
              <a:t>第 </a:t>
            </a:r>
            <a:r>
              <a:rPr lang="en-US" altLang="ja-JP" dirty="0" smtClean="0"/>
              <a:t>3 </a:t>
            </a:r>
            <a:r>
              <a:rPr lang="ja-JP" altLang="en-US" dirty="0" smtClean="0"/>
              <a:t>レベル</a:t>
            </a:r>
          </a:p>
          <a:p>
            <a:pPr lvl="3"/>
            <a:r>
              <a:rPr lang="ja-JP" altLang="en-US" dirty="0" smtClean="0"/>
              <a:t>第 </a:t>
            </a:r>
            <a:r>
              <a:rPr lang="en-US" altLang="ja-JP" dirty="0" smtClean="0"/>
              <a:t>4 </a:t>
            </a:r>
            <a:r>
              <a:rPr lang="ja-JP" altLang="en-US" dirty="0" smtClean="0"/>
              <a:t>レベル</a:t>
            </a:r>
          </a:p>
          <a:p>
            <a:pPr lvl="4"/>
            <a:r>
              <a:rPr lang="ja-JP" altLang="en-US" dirty="0" smtClean="0"/>
              <a:t>第 </a:t>
            </a:r>
            <a:r>
              <a:rPr lang="en-US" altLang="ja-JP" dirty="0" smtClean="0"/>
              <a:t>5 </a:t>
            </a:r>
            <a:r>
              <a:rPr lang="ja-JP" altLang="en-US" dirty="0" smtClean="0"/>
              <a:t>レベル</a:t>
            </a:r>
          </a:p>
        </p:txBody>
      </p:sp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339824" y="6462816"/>
            <a:ext cx="871537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bg1"/>
                </a:solidFill>
                <a:latin typeface="Arial Unicode MS" panose="020B0604020202020204" pitchFamily="50" charset="-128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 sz="2400">
                <a:solidFill>
                  <a:schemeClr val="bg1"/>
                </a:solidFill>
                <a:latin typeface="Arial Unicode MS" panose="020B0604020202020204" pitchFamily="50" charset="-128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 sz="2400">
                <a:solidFill>
                  <a:schemeClr val="bg1"/>
                </a:solidFill>
                <a:latin typeface="Arial Unicode MS" panose="020B0604020202020204" pitchFamily="50" charset="-128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 sz="2400">
                <a:solidFill>
                  <a:schemeClr val="bg1"/>
                </a:solidFill>
                <a:latin typeface="Arial Unicode MS" panose="020B0604020202020204" pitchFamily="50" charset="-128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 sz="2400">
                <a:solidFill>
                  <a:schemeClr val="bg1"/>
                </a:solidFill>
                <a:latin typeface="Arial Unicode MS" panose="020B0604020202020204" pitchFamily="50" charset="-128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 Unicode MS" panose="020B0604020202020204" pitchFamily="50" charset="-128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 Unicode MS" panose="020B0604020202020204" pitchFamily="50" charset="-128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 Unicode MS" panose="020B0604020202020204" pitchFamily="50" charset="-128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 Unicode MS" panose="020B0604020202020204" pitchFamily="50" charset="-128"/>
                <a:ea typeface="ＭＳ Ｐゴシック" panose="020B0600070205080204" pitchFamily="50" charset="-128"/>
              </a:defRPr>
            </a:lvl9pPr>
          </a:lstStyle>
          <a:p>
            <a:pPr algn="r" eaLnBrk="1" hangingPunct="1">
              <a:spcBef>
                <a:spcPct val="50000"/>
              </a:spcBef>
              <a:defRPr/>
            </a:pPr>
            <a:r>
              <a:rPr lang="en-US" altLang="ja-JP" sz="1600" dirty="0" smtClean="0">
                <a:solidFill>
                  <a:schemeClr val="hlink"/>
                </a:solidFill>
              </a:rPr>
              <a:t>Taikan Suehara et al, ILD </a:t>
            </a:r>
            <a:r>
              <a:rPr lang="en-US" altLang="ja-JP" sz="1600" dirty="0" smtClean="0">
                <a:solidFill>
                  <a:schemeClr val="hlink"/>
                </a:solidFill>
              </a:rPr>
              <a:t>software phone</a:t>
            </a:r>
            <a:r>
              <a:rPr lang="en-US" altLang="ja-JP" sz="1600" baseline="0" dirty="0" smtClean="0">
                <a:solidFill>
                  <a:schemeClr val="hlink"/>
                </a:solidFill>
              </a:rPr>
              <a:t> meeting</a:t>
            </a:r>
            <a:r>
              <a:rPr lang="en-US" altLang="ja-JP" sz="1600" dirty="0" smtClean="0">
                <a:solidFill>
                  <a:schemeClr val="hlink"/>
                </a:solidFill>
              </a:rPr>
              <a:t>, 2</a:t>
            </a:r>
            <a:r>
              <a:rPr lang="en-US" altLang="ja-JP" sz="1600" baseline="0" dirty="0" smtClean="0">
                <a:solidFill>
                  <a:schemeClr val="hlink"/>
                </a:solidFill>
              </a:rPr>
              <a:t> Nov. </a:t>
            </a:r>
            <a:r>
              <a:rPr lang="en-US" altLang="ja-JP" sz="1600" baseline="0" dirty="0" smtClean="0">
                <a:solidFill>
                  <a:schemeClr val="hlink"/>
                </a:solidFill>
              </a:rPr>
              <a:t>2016</a:t>
            </a:r>
            <a:r>
              <a:rPr lang="en-US" altLang="ja-JP" sz="1600" dirty="0" smtClean="0">
                <a:solidFill>
                  <a:schemeClr val="hlink"/>
                </a:solidFill>
              </a:rPr>
              <a:t>  </a:t>
            </a:r>
            <a:r>
              <a:rPr lang="en-US" altLang="ja-JP" sz="1600" dirty="0" smtClean="0"/>
              <a:t>page </a:t>
            </a:r>
            <a:fld id="{29655132-E8D5-416B-8E9E-403D9D83FBB0}" type="slidenum">
              <a:rPr lang="en-US" altLang="ja-JP" sz="1800" smtClean="0"/>
              <a:pPr algn="r" eaLnBrk="1" hangingPunct="1">
                <a:spcBef>
                  <a:spcPct val="50000"/>
                </a:spcBef>
                <a:defRPr/>
              </a:pPr>
              <a:t>‹#›</a:t>
            </a:fld>
            <a:endParaRPr lang="en-US" altLang="ja-JP" dirty="0" smtClean="0"/>
          </a:p>
        </p:txBody>
      </p:sp>
    </p:spTree>
    <p:extLst>
      <p:ext uri="{BB962C8B-B14F-4D97-AF65-F5344CB8AC3E}">
        <p14:creationId xmlns:p14="http://schemas.microsoft.com/office/powerpoint/2010/main" val="21235729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2" r:id="rId1"/>
    <p:sldLayoutId id="2147483693" r:id="rId2"/>
    <p:sldLayoutId id="2147483694" r:id="rId3"/>
    <p:sldLayoutId id="2147483695" r:id="rId4"/>
    <p:sldLayoutId id="2147483696" r:id="rId5"/>
    <p:sldLayoutId id="2147483697" r:id="rId6"/>
    <p:sldLayoutId id="2147483698" r:id="rId7"/>
    <p:sldLayoutId id="2147483699" r:id="rId8"/>
    <p:sldLayoutId id="2147483700" r:id="rId9"/>
    <p:sldLayoutId id="2147483701" r:id="rId10"/>
    <p:sldLayoutId id="2147483702" r:id="rId11"/>
    <p:sldLayoutId id="2147483703" r:id="rId12"/>
    <p:sldLayoutId id="2147483704" r:id="rId13"/>
    <p:sldLayoutId id="2147483705" r:id="rId14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accent2">
              <a:lumMod val="60000"/>
              <a:lumOff val="40000"/>
            </a:schemeClr>
          </a:solidFill>
          <a:effectLst>
            <a:outerShdw blurRad="38100" dist="38100" dir="2700000" algn="tl">
              <a:srgbClr val="FFFFFF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rgbClr val="FFFF00"/>
          </a:solidFill>
          <a:effectLst>
            <a:outerShdw blurRad="38100" dist="38100" dir="2700000" algn="tl">
              <a:srgbClr val="FFFFFF"/>
            </a:outerShdw>
          </a:effectLst>
          <a:latin typeface="Arial Unicode MS" pitchFamily="50" charset="-128"/>
          <a:ea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rgbClr val="FFFF00"/>
          </a:solidFill>
          <a:effectLst>
            <a:outerShdw blurRad="38100" dist="38100" dir="2700000" algn="tl">
              <a:srgbClr val="FFFFFF"/>
            </a:outerShdw>
          </a:effectLst>
          <a:latin typeface="Arial Unicode MS" pitchFamily="50" charset="-128"/>
          <a:ea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rgbClr val="FFFF00"/>
          </a:solidFill>
          <a:effectLst>
            <a:outerShdw blurRad="38100" dist="38100" dir="2700000" algn="tl">
              <a:srgbClr val="FFFFFF"/>
            </a:outerShdw>
          </a:effectLst>
          <a:latin typeface="Arial Unicode MS" pitchFamily="50" charset="-128"/>
          <a:ea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rgbClr val="FFFF00"/>
          </a:solidFill>
          <a:effectLst>
            <a:outerShdw blurRad="38100" dist="38100" dir="2700000" algn="tl">
              <a:srgbClr val="FFFFFF"/>
            </a:outerShdw>
          </a:effectLst>
          <a:latin typeface="Arial Unicode MS" pitchFamily="50" charset="-128"/>
          <a:ea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rgbClr val="FFFF00"/>
          </a:solidFill>
          <a:effectLst>
            <a:outerShdw blurRad="38100" dist="38100" dir="2700000" algn="tl">
              <a:srgbClr val="FFFFFF"/>
            </a:outerShdw>
          </a:effectLst>
          <a:latin typeface="Arial Unicode MS" pitchFamily="50" charset="-128"/>
          <a:ea typeface="ＭＳ Ｐゴシック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rgbClr val="FFFF00"/>
          </a:solidFill>
          <a:effectLst>
            <a:outerShdw blurRad="38100" dist="38100" dir="2700000" algn="tl">
              <a:srgbClr val="FFFFFF"/>
            </a:outerShdw>
          </a:effectLst>
          <a:latin typeface="Arial Unicode MS" pitchFamily="50" charset="-128"/>
          <a:ea typeface="ＭＳ Ｐゴシック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rgbClr val="FFFF00"/>
          </a:solidFill>
          <a:effectLst>
            <a:outerShdw blurRad="38100" dist="38100" dir="2700000" algn="tl">
              <a:srgbClr val="FFFFFF"/>
            </a:outerShdw>
          </a:effectLst>
          <a:latin typeface="Arial Unicode MS" pitchFamily="50" charset="-128"/>
          <a:ea typeface="ＭＳ Ｐゴシック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rgbClr val="FFFF00"/>
          </a:solidFill>
          <a:effectLst>
            <a:outerShdw blurRad="38100" dist="38100" dir="2700000" algn="tl">
              <a:srgbClr val="FFFFFF"/>
            </a:outerShdw>
          </a:effectLst>
          <a:latin typeface="Arial Unicode MS" pitchFamily="50" charset="-128"/>
          <a:ea typeface="ＭＳ Ｐゴシック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bg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bg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bg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bg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bg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bg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bg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bg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直線コネクタ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Schoolbook"/>
              <a:ea typeface="+mn-ea"/>
              <a:cs typeface="+mn-cs"/>
            </a:endParaRPr>
          </a:p>
        </p:txBody>
      </p:sp>
      <p:sp>
        <p:nvSpPr>
          <p:cNvPr id="22" name="タイトル プレースホルダー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13" name="テキスト プレースホルダー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  <a:p>
            <a:pPr lvl="1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2 </a:t>
            </a:r>
            <a:r>
              <a:rPr kumimoji="0" lang="ja-JP" altLang="en-US" smtClean="0"/>
              <a:t>レベル</a:t>
            </a:r>
          </a:p>
          <a:p>
            <a:pPr lvl="2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3 </a:t>
            </a:r>
            <a:r>
              <a:rPr kumimoji="0" lang="ja-JP" altLang="en-US" smtClean="0"/>
              <a:t>レベル</a:t>
            </a:r>
          </a:p>
          <a:p>
            <a:pPr lvl="3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4 </a:t>
            </a:r>
            <a:r>
              <a:rPr kumimoji="0" lang="ja-JP" altLang="en-US" smtClean="0"/>
              <a:t>レベル</a:t>
            </a:r>
          </a:p>
          <a:p>
            <a:pPr lvl="4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5 </a:t>
            </a:r>
            <a:r>
              <a:rPr kumimoji="0" lang="ja-JP" altLang="en-US" smtClean="0"/>
              <a:t>レベル</a:t>
            </a:r>
            <a:endParaRPr kumimoji="0" lang="en-US"/>
          </a:p>
        </p:txBody>
      </p:sp>
      <p:sp>
        <p:nvSpPr>
          <p:cNvPr id="14" name="日付プレースホルダー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A63E496-F0A4-4BC2-B038-28FC31D74422}" type="datetime1">
              <a:rPr kumimoji="1" lang="ja-JP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575F6D"/>
                </a:solidFill>
                <a:effectLst/>
                <a:uLnTx/>
                <a:uFillTx/>
                <a:latin typeface="Century Schoolbook"/>
                <a:ea typeface="ＭＳ Ｐ明朝" panose="02020600040205080304" pitchFamily="18" charset="-128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2016/11/2</a:t>
            </a:fld>
            <a:endParaRPr kumimoji="1" lang="ja-JP" altLang="en-US" sz="1200" b="0" i="0" u="none" strike="noStrike" kern="1200" cap="none" spc="0" normalizeH="0" baseline="0" noProof="0">
              <a:ln>
                <a:noFill/>
              </a:ln>
              <a:solidFill>
                <a:srgbClr val="575F6D"/>
              </a:solidFill>
              <a:effectLst/>
              <a:uLnTx/>
              <a:uFillTx/>
              <a:latin typeface="Century Schoolbook"/>
              <a:ea typeface="ＭＳ Ｐ明朝" panose="02020600040205080304" pitchFamily="18" charset="-128"/>
              <a:cs typeface="+mn-cs"/>
            </a:endParaRPr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200" b="0" i="0" u="none" strike="noStrike" kern="1200" cap="none" spc="0" normalizeH="0" baseline="0" noProof="0">
              <a:ln>
                <a:noFill/>
              </a:ln>
              <a:solidFill>
                <a:srgbClr val="575F6D"/>
              </a:solidFill>
              <a:effectLst/>
              <a:uLnTx/>
              <a:uFillTx/>
              <a:latin typeface="Century Schoolbook"/>
              <a:ea typeface="ＭＳ Ｐ明朝" panose="02020600040205080304" pitchFamily="18" charset="-128"/>
              <a:cs typeface="+mn-cs"/>
            </a:endParaRPr>
          </a:p>
        </p:txBody>
      </p:sp>
      <p:sp>
        <p:nvSpPr>
          <p:cNvPr id="7" name="直線コネクタ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Schoolbook"/>
              <a:ea typeface="+mn-ea"/>
              <a:cs typeface="+mn-cs"/>
            </a:endParaRPr>
          </a:p>
        </p:txBody>
      </p:sp>
      <p:sp>
        <p:nvSpPr>
          <p:cNvPr id="9" name="直線コネクタ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Schoolbook"/>
              <a:ea typeface="+mn-ea"/>
              <a:cs typeface="+mn-cs"/>
            </a:endParaRPr>
          </a:p>
        </p:txBody>
      </p:sp>
      <p:sp>
        <p:nvSpPr>
          <p:cNvPr id="10" name="正方形/長方形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Schoolbook"/>
              <a:ea typeface="+mn-ea"/>
              <a:cs typeface="+mn-cs"/>
            </a:endParaRPr>
          </a:p>
        </p:txBody>
      </p:sp>
      <p:sp>
        <p:nvSpPr>
          <p:cNvPr id="11" name="直線コネクタ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Schoolbook"/>
              <a:ea typeface="+mn-ea"/>
              <a:cs typeface="+mn-cs"/>
            </a:endParaRPr>
          </a:p>
        </p:txBody>
      </p:sp>
      <p:sp>
        <p:nvSpPr>
          <p:cNvPr id="12" name="円/楕円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Schoolbook"/>
              <a:ea typeface="+mn-ea"/>
              <a:cs typeface="+mn-cs"/>
            </a:endParaRPr>
          </a:p>
        </p:txBody>
      </p:sp>
      <p:sp>
        <p:nvSpPr>
          <p:cNvPr id="23" name="スライド番号プレースホルダー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FA5CB02-7692-4114-B3AD-3DABBC897C9A}" type="slidenum">
              <a:rPr kumimoji="1" lang="ja-JP" altLang="en-US" sz="1400" b="1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Schoolbook"/>
                <a:ea typeface="ＭＳ Ｐ明朝" panose="02020600040205080304" pitchFamily="18" charset="-128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1" lang="ja-JP" altLang="en-US" sz="14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Schoolbook"/>
              <a:ea typeface="ＭＳ Ｐ明朝" panose="02020600040205080304" pitchFamily="18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006559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  <p:sldLayoutId id="2147483708" r:id="rId2"/>
    <p:sldLayoutId id="2147483709" r:id="rId3"/>
    <p:sldLayoutId id="2147483710" r:id="rId4"/>
    <p:sldLayoutId id="2147483711" r:id="rId5"/>
    <p:sldLayoutId id="2147483712" r:id="rId6"/>
    <p:sldLayoutId id="2147483713" r:id="rId7"/>
    <p:sldLayoutId id="2147483714" r:id="rId8"/>
    <p:sldLayoutId id="2147483715" r:id="rId9"/>
    <p:sldLayoutId id="2147483716" r:id="rId10"/>
    <p:sldLayoutId id="2147483717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1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1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1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1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1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6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179512" y="3861048"/>
            <a:ext cx="8871338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3200" dirty="0" err="1" smtClean="0"/>
              <a:t>LCFIPlus</a:t>
            </a:r>
            <a:r>
              <a:rPr lang="en-US" altLang="ja-JP" sz="3200" dirty="0" smtClean="0"/>
              <a:t> team:</a:t>
            </a:r>
          </a:p>
          <a:p>
            <a:pPr algn="ctr"/>
            <a:r>
              <a:rPr lang="en-US" altLang="ja-JP" sz="3200" dirty="0" smtClean="0"/>
              <a:t>Taikan Suehara </a:t>
            </a:r>
            <a:r>
              <a:rPr kumimoji="1" lang="en-US" altLang="ja-JP" sz="3200" kern="1200" dirty="0" smtClean="0"/>
              <a:t>(</a:t>
            </a:r>
            <a:r>
              <a:rPr lang="en-US" altLang="ja-JP" sz="3200" dirty="0" smtClean="0"/>
              <a:t>Kyushu</a:t>
            </a:r>
            <a:r>
              <a:rPr kumimoji="1" lang="en-US" altLang="ja-JP" sz="3200" kern="1200" dirty="0" smtClean="0"/>
              <a:t>)</a:t>
            </a:r>
          </a:p>
          <a:p>
            <a:pPr algn="ctr"/>
            <a:r>
              <a:rPr lang="en-US" altLang="ja-JP" sz="3200" dirty="0" smtClean="0"/>
              <a:t>T. Tanabe, M. </a:t>
            </a:r>
            <a:r>
              <a:rPr lang="en-US" altLang="ja-JP" sz="3200" dirty="0" err="1" smtClean="0"/>
              <a:t>Kurata</a:t>
            </a:r>
            <a:r>
              <a:rPr lang="en-US" altLang="ja-JP" sz="3200" dirty="0" smtClean="0"/>
              <a:t> (Tokyo), </a:t>
            </a:r>
            <a:r>
              <a:rPr kumimoji="1" lang="en-US" altLang="ja-JP" sz="3200" kern="1200" dirty="0" smtClean="0"/>
              <a:t>J. </a:t>
            </a:r>
            <a:r>
              <a:rPr kumimoji="1" lang="en-US" altLang="ja-JP" sz="3200" kern="1200" dirty="0" err="1" smtClean="0"/>
              <a:t>Strube</a:t>
            </a:r>
            <a:r>
              <a:rPr kumimoji="1" lang="en-US" altLang="ja-JP" sz="3200" kern="1200" dirty="0" smtClean="0"/>
              <a:t> (PNNL</a:t>
            </a:r>
            <a:r>
              <a:rPr kumimoji="1" lang="en-US" altLang="ja-JP" sz="3200" kern="1200" dirty="0" smtClean="0"/>
              <a:t>)</a:t>
            </a:r>
            <a:endParaRPr kumimoji="1" lang="en-US" altLang="ja-JP" sz="3200" kern="1200" dirty="0" smtClean="0"/>
          </a:p>
        </p:txBody>
      </p:sp>
      <p:sp>
        <p:nvSpPr>
          <p:cNvPr id="13" name="タイトル 3"/>
          <p:cNvSpPr txBox="1">
            <a:spLocks/>
          </p:cNvSpPr>
          <p:nvPr/>
        </p:nvSpPr>
        <p:spPr bwMode="auto">
          <a:xfrm>
            <a:off x="611560" y="116632"/>
            <a:ext cx="7772400" cy="37444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FF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FF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 Unicode MS" pitchFamily="50" charset="-128"/>
                <a:ea typeface="ＭＳ Ｐゴシック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FF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 Unicode MS" pitchFamily="50" charset="-128"/>
                <a:ea typeface="ＭＳ Ｐゴシック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FF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 Unicode MS" pitchFamily="50" charset="-128"/>
                <a:ea typeface="ＭＳ Ｐゴシック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FF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 Unicode MS" pitchFamily="50" charset="-128"/>
                <a:ea typeface="ＭＳ Ｐゴシック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FF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 Unicode MS" pitchFamily="50" charset="-128"/>
                <a:ea typeface="ＭＳ Ｐゴシック" charset="-128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FF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 Unicode MS" pitchFamily="50" charset="-128"/>
                <a:ea typeface="ＭＳ Ｐゴシック" charset="-128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FF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 Unicode MS" pitchFamily="50" charset="-128"/>
                <a:ea typeface="ＭＳ Ｐゴシック" charset="-128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FF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 Unicode MS" pitchFamily="50" charset="-128"/>
                <a:ea typeface="ＭＳ Ｐゴシック" charset="-128"/>
              </a:defRPr>
            </a:lvl9pPr>
          </a:lstStyle>
          <a:p>
            <a:r>
              <a:rPr lang="en-US" altLang="ja-JP" sz="6000" kern="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Status </a:t>
            </a:r>
            <a:r>
              <a:rPr lang="en-US" altLang="ja-JP" sz="6000" kern="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of</a:t>
            </a:r>
            <a:r>
              <a:rPr lang="en-US" altLang="ja-JP" sz="6000" kern="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/>
            </a:r>
            <a:br>
              <a:rPr lang="en-US" altLang="ja-JP" sz="6000" kern="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</a:br>
            <a:r>
              <a:rPr lang="en-US" altLang="ja-JP" sz="6000" kern="0" dirty="0" err="1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LCFIPlus</a:t>
            </a:r>
            <a:endParaRPr lang="ja-JP" altLang="en-US" sz="4000" kern="0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5301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>
          <a:xfrm>
            <a:off x="304800" y="836712"/>
            <a:ext cx="8610600" cy="5334000"/>
          </a:xfrm>
        </p:spPr>
        <p:txBody>
          <a:bodyPr/>
          <a:lstStyle/>
          <a:p>
            <a:r>
              <a:rPr lang="en-US" altLang="ja-JP" dirty="0" smtClean="0"/>
              <a:t>More tracks associated to</a:t>
            </a:r>
            <a:br>
              <a:rPr lang="en-US" altLang="ja-JP" dirty="0" smtClean="0"/>
            </a:br>
            <a:r>
              <a:rPr lang="en-US" altLang="ja-JP" dirty="0" smtClean="0"/>
              <a:t>vertices</a:t>
            </a:r>
            <a:r>
              <a:rPr lang="en-US" altLang="ja-JP" dirty="0"/>
              <a:t> </a:t>
            </a:r>
            <a:r>
              <a:rPr lang="en-US" altLang="ja-JP" dirty="0" smtClean="0"/>
              <a:t>after vertex finder</a:t>
            </a:r>
          </a:p>
          <a:p>
            <a:r>
              <a:rPr lang="en-US" altLang="ja-JP" dirty="0" smtClean="0"/>
              <a:t>For each unassociated track,</a:t>
            </a:r>
            <a:br>
              <a:rPr lang="en-US" altLang="ja-JP" dirty="0" smtClean="0"/>
            </a:br>
            <a:r>
              <a:rPr lang="en-US" altLang="ja-JP" dirty="0" smtClean="0"/>
              <a:t>weight to every vertex is calculated</a:t>
            </a:r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Adaptive vertex fitting</a:t>
            </a:r>
            <a:endParaRPr kumimoji="1" lang="ja-JP" alt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491" t="58219" r="31213" b="17428"/>
          <a:stretch/>
        </p:blipFill>
        <p:spPr bwMode="auto">
          <a:xfrm>
            <a:off x="539552" y="3016709"/>
            <a:ext cx="3672410" cy="8640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テキスト ボックス 4"/>
          <p:cNvSpPr txBox="1"/>
          <p:nvPr/>
        </p:nvSpPr>
        <p:spPr>
          <a:xfrm>
            <a:off x="4446714" y="2996952"/>
            <a:ext cx="2951449" cy="830997"/>
          </a:xfrm>
          <a:prstGeom prst="rect">
            <a:avLst/>
          </a:prstGeom>
          <a:solidFill>
            <a:schemeClr val="accent2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Associated to vertex</a:t>
            </a:r>
            <a:br>
              <a:rPr kumimoji="1" lang="en-US" altLang="ja-JP" dirty="0" smtClean="0"/>
            </a:br>
            <a:r>
              <a:rPr kumimoji="1" lang="en-US" altLang="ja-JP" dirty="0" smtClean="0"/>
              <a:t>with weight &gt;0.5</a:t>
            </a:r>
            <a:endParaRPr kumimoji="1" lang="ja-JP" altLang="en-US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304800" y="3880805"/>
            <a:ext cx="872065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T: temperature to reject fake tracks in multi-vertex environment</a:t>
            </a:r>
            <a:endParaRPr kumimoji="1" lang="ja-JP" altLang="en-US" dirty="0"/>
          </a:p>
        </p:txBody>
      </p:sp>
      <p:pic>
        <p:nvPicPr>
          <p:cNvPr id="7" name="図 6"/>
          <p:cNvPicPr>
            <a:picLocks noChangeAspect="1"/>
          </p:cNvPicPr>
          <p:nvPr/>
        </p:nvPicPr>
        <p:blipFill rotWithShape="1">
          <a:blip r:embed="rId3"/>
          <a:srcRect r="14099"/>
          <a:stretch/>
        </p:blipFill>
        <p:spPr>
          <a:xfrm>
            <a:off x="5928443" y="4347988"/>
            <a:ext cx="3239386" cy="2181845"/>
          </a:xfrm>
          <a:prstGeom prst="rect">
            <a:avLst/>
          </a:prstGeom>
        </p:spPr>
      </p:pic>
      <p:sp>
        <p:nvSpPr>
          <p:cNvPr id="8" name="テキスト ボックス 7"/>
          <p:cNvSpPr txBox="1"/>
          <p:nvPr/>
        </p:nvSpPr>
        <p:spPr>
          <a:xfrm rot="16200000">
            <a:off x="5360534" y="5185624"/>
            <a:ext cx="952505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Schoolbook"/>
                <a:ea typeface="ＭＳ Ｐ明朝" panose="02020600040205080304" pitchFamily="18" charset="-128"/>
                <a:cs typeface="+mn-cs"/>
              </a:rPr>
              <a:t>Weight</a:t>
            </a:r>
            <a:endParaRPr kumimoji="1" lang="ja-JP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Schoolbook"/>
              <a:ea typeface="ＭＳ Ｐ明朝" panose="02020600040205080304" pitchFamily="18" charset="-128"/>
              <a:cs typeface="+mn-cs"/>
            </a:endParaRPr>
          </a:p>
        </p:txBody>
      </p:sp>
      <p:graphicFrame>
        <p:nvGraphicFramePr>
          <p:cNvPr id="9" name="コンテンツ プレースホルダー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88850143"/>
              </p:ext>
            </p:extLst>
          </p:nvPr>
        </p:nvGraphicFramePr>
        <p:xfrm>
          <a:off x="126250" y="4327135"/>
          <a:ext cx="5263845" cy="2123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4336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5212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8012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5212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3610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42240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method</a:t>
                      </a:r>
                      <a:endParaRPr kumimoji="1" lang="ja-JP" altLang="en-US" dirty="0"/>
                    </a:p>
                  </a:txBody>
                  <a:tcPr marL="81096" marR="81096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err="1" smtClean="0"/>
                        <a:t>bjet</a:t>
                      </a:r>
                      <a:r>
                        <a:rPr kumimoji="1" lang="en-US" altLang="ja-JP" dirty="0" smtClean="0"/>
                        <a:t> with 2vtx</a:t>
                      </a:r>
                      <a:endParaRPr kumimoji="1" lang="ja-JP" altLang="en-US" dirty="0"/>
                    </a:p>
                  </a:txBody>
                  <a:tcPr marL="81096" marR="81096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err="1" smtClean="0"/>
                        <a:t>bjet</a:t>
                      </a:r>
                      <a:r>
                        <a:rPr kumimoji="1" lang="en-US" altLang="ja-JP" dirty="0" smtClean="0"/>
                        <a:t> with 1+1vtx</a:t>
                      </a:r>
                      <a:endParaRPr kumimoji="1" lang="ja-JP" altLang="en-US" dirty="0"/>
                    </a:p>
                  </a:txBody>
                  <a:tcPr marL="81096" marR="81096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err="1" smtClean="0"/>
                        <a:t>bjet</a:t>
                      </a:r>
                      <a:r>
                        <a:rPr kumimoji="1" lang="en-US" altLang="ja-JP" dirty="0" smtClean="0"/>
                        <a:t> with 1vtx</a:t>
                      </a:r>
                      <a:endParaRPr kumimoji="1" lang="ja-JP" altLang="en-US" dirty="0"/>
                    </a:p>
                  </a:txBody>
                  <a:tcPr marL="81096" marR="81096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total</a:t>
                      </a:r>
                      <a:endParaRPr kumimoji="1" lang="ja-JP" altLang="en-US" dirty="0"/>
                    </a:p>
                  </a:txBody>
                  <a:tcPr marL="81096" marR="81096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DBD-b</a:t>
                      </a:r>
                      <a:endParaRPr kumimoji="1" lang="ja-JP" altLang="en-US" dirty="0"/>
                    </a:p>
                  </a:txBody>
                  <a:tcPr marL="81096" marR="81096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10586</a:t>
                      </a:r>
                      <a:endParaRPr kumimoji="1" lang="ja-JP" altLang="en-US" dirty="0"/>
                    </a:p>
                  </a:txBody>
                  <a:tcPr marL="81096" marR="81096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9111</a:t>
                      </a:r>
                      <a:endParaRPr kumimoji="1" lang="ja-JP" altLang="en-US" dirty="0"/>
                    </a:p>
                  </a:txBody>
                  <a:tcPr marL="81096" marR="81096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12844</a:t>
                      </a:r>
                      <a:endParaRPr kumimoji="1" lang="ja-JP" altLang="en-US" dirty="0"/>
                    </a:p>
                  </a:txBody>
                  <a:tcPr marL="81096" marR="81096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32541</a:t>
                      </a:r>
                      <a:endParaRPr kumimoji="1" lang="ja-JP" altLang="en-US" dirty="0"/>
                    </a:p>
                  </a:txBody>
                  <a:tcPr marL="81096" marR="81096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AVF-b</a:t>
                      </a:r>
                      <a:endParaRPr kumimoji="1" lang="ja-JP" altLang="en-US" dirty="0"/>
                    </a:p>
                  </a:txBody>
                  <a:tcPr marL="81096" marR="81096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>
                          <a:solidFill>
                            <a:srgbClr val="7030A0"/>
                          </a:solidFill>
                        </a:rPr>
                        <a:t>13179</a:t>
                      </a:r>
                      <a:endParaRPr kumimoji="1" lang="ja-JP" altLang="en-US" dirty="0">
                        <a:solidFill>
                          <a:srgbClr val="7030A0"/>
                        </a:solidFill>
                      </a:endParaRPr>
                    </a:p>
                  </a:txBody>
                  <a:tcPr marL="81096" marR="81096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>
                          <a:solidFill>
                            <a:srgbClr val="7030A0"/>
                          </a:solidFill>
                        </a:rPr>
                        <a:t>6360</a:t>
                      </a:r>
                      <a:endParaRPr kumimoji="1" lang="ja-JP" altLang="en-US" dirty="0">
                        <a:solidFill>
                          <a:srgbClr val="7030A0"/>
                        </a:solidFill>
                      </a:endParaRPr>
                    </a:p>
                  </a:txBody>
                  <a:tcPr marL="81096" marR="81096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>
                          <a:solidFill>
                            <a:srgbClr val="7030A0"/>
                          </a:solidFill>
                        </a:rPr>
                        <a:t>13375</a:t>
                      </a:r>
                      <a:endParaRPr kumimoji="1" lang="ja-JP" altLang="en-US" dirty="0">
                        <a:solidFill>
                          <a:srgbClr val="7030A0"/>
                        </a:solidFill>
                      </a:endParaRPr>
                    </a:p>
                  </a:txBody>
                  <a:tcPr marL="81096" marR="81096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>
                          <a:solidFill>
                            <a:srgbClr val="7030A0"/>
                          </a:solidFill>
                        </a:rPr>
                        <a:t>32914</a:t>
                      </a:r>
                      <a:endParaRPr kumimoji="1" lang="ja-JP" altLang="en-US" dirty="0">
                        <a:solidFill>
                          <a:srgbClr val="7030A0"/>
                        </a:solidFill>
                      </a:endParaRPr>
                    </a:p>
                  </a:txBody>
                  <a:tcPr marL="81096" marR="81096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DBD</a:t>
                      </a:r>
                      <a:r>
                        <a:rPr kumimoji="1" lang="en-US" altLang="ja-JP" baseline="0" dirty="0" smtClean="0"/>
                        <a:t>-c</a:t>
                      </a:r>
                      <a:endParaRPr kumimoji="1" lang="ja-JP" altLang="en-US" dirty="0"/>
                    </a:p>
                  </a:txBody>
                  <a:tcPr marL="81096" marR="81096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48</a:t>
                      </a:r>
                      <a:endParaRPr kumimoji="1" lang="ja-JP" altLang="en-US" dirty="0"/>
                    </a:p>
                  </a:txBody>
                  <a:tcPr marL="81096" marR="81096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149</a:t>
                      </a:r>
                      <a:endParaRPr kumimoji="1" lang="ja-JP" altLang="en-US" dirty="0"/>
                    </a:p>
                  </a:txBody>
                  <a:tcPr marL="81096" marR="81096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6261</a:t>
                      </a:r>
                      <a:endParaRPr kumimoji="1" lang="ja-JP" altLang="en-US" dirty="0"/>
                    </a:p>
                  </a:txBody>
                  <a:tcPr marL="81096" marR="81096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6458</a:t>
                      </a:r>
                      <a:endParaRPr kumimoji="1" lang="ja-JP" altLang="en-US" dirty="0"/>
                    </a:p>
                  </a:txBody>
                  <a:tcPr marL="81096" marR="81096"/>
                </a:tc>
                <a:extLst>
                  <a:ext uri="{0D108BD9-81ED-4DB2-BD59-A6C34878D82A}">
                    <a16:rowId xmlns:a16="http://schemas.microsoft.com/office/drawing/2014/main" val="144918125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AVF-c</a:t>
                      </a:r>
                      <a:endParaRPr kumimoji="1" lang="ja-JP" altLang="en-US" dirty="0"/>
                    </a:p>
                  </a:txBody>
                  <a:tcPr marL="81096" marR="81096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>
                          <a:solidFill>
                            <a:srgbClr val="7030A0"/>
                          </a:solidFill>
                        </a:rPr>
                        <a:t>59</a:t>
                      </a:r>
                      <a:endParaRPr kumimoji="1" lang="ja-JP" altLang="en-US" dirty="0">
                        <a:solidFill>
                          <a:srgbClr val="7030A0"/>
                        </a:solidFill>
                      </a:endParaRPr>
                    </a:p>
                  </a:txBody>
                  <a:tcPr marL="81096" marR="81096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>
                          <a:solidFill>
                            <a:srgbClr val="7030A0"/>
                          </a:solidFill>
                        </a:rPr>
                        <a:t>141</a:t>
                      </a:r>
                      <a:endParaRPr kumimoji="1" lang="ja-JP" altLang="en-US" dirty="0">
                        <a:solidFill>
                          <a:srgbClr val="7030A0"/>
                        </a:solidFill>
                      </a:endParaRPr>
                    </a:p>
                  </a:txBody>
                  <a:tcPr marL="81096" marR="81096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>
                          <a:solidFill>
                            <a:srgbClr val="7030A0"/>
                          </a:solidFill>
                        </a:rPr>
                        <a:t>6327</a:t>
                      </a:r>
                      <a:endParaRPr kumimoji="1" lang="ja-JP" altLang="en-US" dirty="0">
                        <a:solidFill>
                          <a:srgbClr val="7030A0"/>
                        </a:solidFill>
                      </a:endParaRPr>
                    </a:p>
                  </a:txBody>
                  <a:tcPr marL="81096" marR="81096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>
                          <a:solidFill>
                            <a:srgbClr val="7030A0"/>
                          </a:solidFill>
                        </a:rPr>
                        <a:t>6527</a:t>
                      </a:r>
                      <a:endParaRPr kumimoji="1" lang="ja-JP" altLang="en-US" dirty="0">
                        <a:solidFill>
                          <a:srgbClr val="7030A0"/>
                        </a:solidFill>
                      </a:endParaRPr>
                    </a:p>
                  </a:txBody>
                  <a:tcPr marL="81096" marR="81096"/>
                </a:tc>
                <a:extLst>
                  <a:ext uri="{0D108BD9-81ED-4DB2-BD59-A6C34878D82A}">
                    <a16:rowId xmlns:a16="http://schemas.microsoft.com/office/drawing/2014/main" val="2312126821"/>
                  </a:ext>
                </a:extLst>
              </a:tr>
            </a:tbl>
          </a:graphicData>
        </a:graphic>
      </p:graphicFrame>
      <p:sp>
        <p:nvSpPr>
          <p:cNvPr id="10" name="テキスト ボックス 9"/>
          <p:cNvSpPr txBox="1"/>
          <p:nvPr/>
        </p:nvSpPr>
        <p:spPr>
          <a:xfrm>
            <a:off x="6444208" y="980728"/>
            <a:ext cx="2406428" cy="1200329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dirty="0" smtClean="0"/>
              <a:t>Improvement on</a:t>
            </a:r>
            <a:br>
              <a:rPr kumimoji="1" lang="en-US" altLang="ja-JP" dirty="0" smtClean="0"/>
            </a:br>
            <a:r>
              <a:rPr kumimoji="1" lang="en-US" altLang="ja-JP" dirty="0" smtClean="0"/>
              <a:t>flavor tagging</a:t>
            </a:r>
            <a:br>
              <a:rPr kumimoji="1" lang="en-US" altLang="ja-JP" dirty="0" smtClean="0"/>
            </a:br>
            <a:r>
              <a:rPr kumimoji="1" lang="en-US" altLang="ja-JP" dirty="0" smtClean="0"/>
              <a:t>highly expected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06826414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7467600" cy="490066"/>
          </a:xfrm>
        </p:spPr>
        <p:txBody>
          <a:bodyPr>
            <a:normAutofit fontScale="90000"/>
          </a:bodyPr>
          <a:lstStyle/>
          <a:p>
            <a:r>
              <a:rPr kumimoji="1" lang="en-US" altLang="ja-JP" dirty="0" smtClean="0"/>
              <a:t>Vertex mass recovery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quarter" idx="1"/>
          </p:nvPr>
        </p:nvSpPr>
        <p:spPr>
          <a:xfrm>
            <a:off x="179512" y="476672"/>
            <a:ext cx="8856984" cy="5997280"/>
          </a:xfrm>
        </p:spPr>
        <p:txBody>
          <a:bodyPr/>
          <a:lstStyle/>
          <a:p>
            <a:r>
              <a:rPr lang="en-US" altLang="ja-JP" dirty="0" smtClean="0"/>
              <a:t>Using </a:t>
            </a:r>
            <a:r>
              <a:rPr lang="en-US" altLang="ja-JP" dirty="0"/>
              <a:t>pi0s which escape from vertices</a:t>
            </a:r>
          </a:p>
          <a:p>
            <a:pPr lvl="1"/>
            <a:r>
              <a:rPr lang="en-US" altLang="ja-JP" dirty="0" smtClean="0"/>
              <a:t>Need </a:t>
            </a:r>
            <a:r>
              <a:rPr lang="en-US" altLang="ja-JP" dirty="0"/>
              <a:t>to choose good pi0 candidates –construct pi0 vertex finder</a:t>
            </a:r>
          </a:p>
          <a:p>
            <a:pPr lvl="1"/>
            <a:r>
              <a:rPr lang="en-US" altLang="ja-JP" dirty="0" smtClean="0"/>
              <a:t>Key </a:t>
            </a:r>
            <a:r>
              <a:rPr lang="en-US" altLang="ja-JP" dirty="0"/>
              <a:t>issue –pi0 kinematics, very collinear to vertex </a:t>
            </a:r>
            <a:r>
              <a:rPr lang="en-US" altLang="ja-JP" dirty="0" smtClean="0"/>
              <a:t>direction</a:t>
            </a:r>
          </a:p>
          <a:p>
            <a:pPr lvl="1"/>
            <a:endParaRPr lang="en-US" altLang="ja-JP" dirty="0"/>
          </a:p>
          <a:p>
            <a:pPr lvl="1"/>
            <a:endParaRPr lang="en-US" altLang="ja-JP" dirty="0" smtClean="0"/>
          </a:p>
          <a:p>
            <a:pPr lvl="1"/>
            <a:endParaRPr lang="en-US" altLang="ja-JP" dirty="0"/>
          </a:p>
          <a:p>
            <a:pPr lvl="1"/>
            <a:endParaRPr lang="en-US" altLang="ja-JP" dirty="0" smtClean="0"/>
          </a:p>
          <a:p>
            <a:pPr marL="0" indent="0">
              <a:buNone/>
            </a:pPr>
            <a:endParaRPr lang="ja-JP" altLang="en-US" dirty="0"/>
          </a:p>
          <a:p>
            <a:r>
              <a:rPr lang="en-US" altLang="ja-JP" dirty="0"/>
              <a:t>Particle ID is the other key to classify vertices</a:t>
            </a:r>
          </a:p>
          <a:p>
            <a:pPr lvl="1"/>
            <a:r>
              <a:rPr lang="en-US" altLang="ja-JP" dirty="0" smtClean="0"/>
              <a:t>Different </a:t>
            </a:r>
            <a:r>
              <a:rPr lang="en-US" altLang="ja-JP" dirty="0"/>
              <a:t>particle patterns have different vertex mass patterns </a:t>
            </a:r>
            <a:endParaRPr lang="ja-JP" altLang="en-US" dirty="0"/>
          </a:p>
          <a:p>
            <a:r>
              <a:rPr lang="en-US" altLang="ja-JP" dirty="0"/>
              <a:t>Construct Pi0 Vertex finder</a:t>
            </a:r>
          </a:p>
          <a:p>
            <a:pPr marL="0" indent="0">
              <a:buNone/>
            </a:pPr>
            <a:r>
              <a:rPr lang="en-US" altLang="ja-JP" dirty="0" smtClean="0"/>
              <a:t>   using MVA</a:t>
            </a:r>
          </a:p>
          <a:p>
            <a:pPr lvl="1"/>
            <a:r>
              <a:rPr lang="en-US" altLang="ja-JP" dirty="0" smtClean="0"/>
              <a:t>Identify which vertex pi0s are coming from</a:t>
            </a:r>
            <a:endParaRPr lang="en-US" altLang="ja-JP" dirty="0"/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FA5CB02-7692-4114-B3AD-3DABBC897C9A}" type="slidenum">
              <a:rPr kumimoji="1" lang="ja-JP" altLang="en-US" sz="1400" b="1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Schoolbook"/>
                <a:ea typeface="ＭＳ Ｐ明朝" panose="02020600040205080304" pitchFamily="18" charset="-128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1" lang="ja-JP" altLang="en-US" sz="14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Schoolbook"/>
              <a:ea typeface="ＭＳ Ｐ明朝" panose="02020600040205080304" pitchFamily="18" charset="-128"/>
              <a:cs typeface="+mn-cs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5248" y="1700807"/>
            <a:ext cx="2476632" cy="20044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9" y="4461720"/>
            <a:ext cx="3168351" cy="23962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テキスト ボックス 4"/>
          <p:cNvSpPr txBox="1"/>
          <p:nvPr/>
        </p:nvSpPr>
        <p:spPr>
          <a:xfrm>
            <a:off x="6398143" y="4923096"/>
            <a:ext cx="1611339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Schoolbook"/>
                <a:ea typeface="ＭＳ Ｐ明朝" panose="02020600040205080304" pitchFamily="18" charset="-128"/>
                <a:cs typeface="+mn-cs"/>
              </a:rPr>
              <a:t>3 tracks in </a:t>
            </a:r>
            <a:r>
              <a:rPr kumimoji="1" lang="en-US" altLang="ja-JP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Schoolbook"/>
                <a:ea typeface="ＭＳ Ｐ明朝" panose="02020600040205080304" pitchFamily="18" charset="-128"/>
                <a:cs typeface="+mn-cs"/>
              </a:rPr>
              <a:t>bjet</a:t>
            </a:r>
            <a:endParaRPr kumimoji="1" lang="en-US" altLang="ja-JP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Schoolbook"/>
              <a:ea typeface="ＭＳ Ｐ明朝" panose="02020600040205080304" pitchFamily="18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entury Schoolbook"/>
                <a:ea typeface="ＭＳ Ｐ明朝" panose="02020600040205080304" pitchFamily="18" charset="-128"/>
                <a:cs typeface="+mn-cs"/>
              </a:rPr>
              <a:t>Reconstruction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6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entury Schoolbook"/>
                <a:ea typeface="ＭＳ Ｐ明朝" panose="02020600040205080304" pitchFamily="18" charset="-128"/>
                <a:cs typeface="+mn-cs"/>
              </a:rPr>
              <a:t>Perfect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600" b="0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Century Schoolbook"/>
                <a:ea typeface="ＭＳ Ｐ明朝" panose="02020600040205080304" pitchFamily="18" charset="-128"/>
                <a:cs typeface="+mn-cs"/>
              </a:rPr>
              <a:t>Pi0 finder </a:t>
            </a:r>
            <a:endParaRPr kumimoji="1" lang="ja-JP" altLang="en-US" sz="1600" b="0" i="0" u="none" strike="noStrike" kern="1200" cap="none" spc="0" normalizeH="0" baseline="0" noProof="0" dirty="0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Century Schoolbook"/>
              <a:ea typeface="ＭＳ Ｐ明朝" panose="02020600040205080304" pitchFamily="18" charset="-128"/>
              <a:cs typeface="+mn-cs"/>
            </a:endParaRPr>
          </a:p>
        </p:txBody>
      </p:sp>
      <p:sp>
        <p:nvSpPr>
          <p:cNvPr id="6" name="正方形/長方形 5"/>
          <p:cNvSpPr/>
          <p:nvPr/>
        </p:nvSpPr>
        <p:spPr>
          <a:xfrm>
            <a:off x="1547664" y="1916832"/>
            <a:ext cx="2286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entury Schoolbook"/>
                <a:ea typeface="ＭＳ Ｐ明朝" panose="02020600040205080304" pitchFamily="18" charset="-128"/>
                <a:cs typeface="+mn-cs"/>
              </a:rPr>
              <a:t>Pi0 from vertex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entury Schoolbook"/>
                <a:ea typeface="ＭＳ Ｐ明朝" panose="02020600040205080304" pitchFamily="18" charset="-128"/>
                <a:cs typeface="+mn-cs"/>
              </a:rPr>
              <a:t>Pi0 from primary</a:t>
            </a:r>
            <a:endParaRPr kumimoji="1" lang="ja-JP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Century Schoolbook"/>
              <a:ea typeface="ＭＳ Ｐ明朝" panose="02020600040205080304" pitchFamily="18" charset="-128"/>
              <a:cs typeface="+mn-cs"/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87247" y="1634361"/>
            <a:ext cx="2705033" cy="21097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正方形/長方形 6"/>
          <p:cNvSpPr/>
          <p:nvPr/>
        </p:nvSpPr>
        <p:spPr>
          <a:xfrm>
            <a:off x="6191724" y="1938273"/>
            <a:ext cx="91784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entury Schoolbook"/>
                <a:ea typeface="ＭＳ Ｐ明朝" panose="02020600040205080304" pitchFamily="18" charset="-128"/>
                <a:cs typeface="+mn-cs"/>
              </a:rPr>
              <a:t>K+</a:t>
            </a:r>
            <a:r>
              <a:rPr kumimoji="1" lang="el-GR" altLang="ja-JP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entury Schoolbook"/>
                <a:ea typeface="ＭＳ Ｐ明朝" panose="02020600040205080304" pitchFamily="18" charset="-128"/>
                <a:cs typeface="+mn-cs"/>
              </a:rPr>
              <a:t>π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l-GR" altLang="ja-JP" sz="18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entury Schoolbook"/>
                <a:ea typeface="ＭＳ Ｐ明朝" panose="02020600040205080304" pitchFamily="18" charset="-128"/>
                <a:cs typeface="+mn-cs"/>
              </a:rPr>
              <a:t>π+π</a:t>
            </a:r>
            <a:endParaRPr kumimoji="1" lang="ja-JP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Century Schoolbook"/>
              <a:ea typeface="ＭＳ Ｐ明朝" panose="02020600040205080304" pitchFamily="18" charset="-128"/>
              <a:cs typeface="+mn-cs"/>
            </a:endParaRPr>
          </a:p>
        </p:txBody>
      </p:sp>
      <p:pic>
        <p:nvPicPr>
          <p:cNvPr id="11" name="図 10"/>
          <p:cNvPicPr>
            <a:picLocks noChangeAspect="1"/>
          </p:cNvPicPr>
          <p:nvPr/>
        </p:nvPicPr>
        <p:blipFill rotWithShape="1">
          <a:blip r:embed="rId5"/>
          <a:srcRect l="39663" t="26901" r="25195" b="27950"/>
          <a:stretch/>
        </p:blipFill>
        <p:spPr>
          <a:xfrm>
            <a:off x="5678935" y="4458323"/>
            <a:ext cx="3285553" cy="23744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894814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図 14"/>
          <p:cNvPicPr>
            <a:picLocks noChangeAspect="1"/>
          </p:cNvPicPr>
          <p:nvPr/>
        </p:nvPicPr>
        <p:blipFill rotWithShape="1">
          <a:blip r:embed="rId3"/>
          <a:srcRect l="15961" t="12075" r="17004" b="28601"/>
          <a:stretch/>
        </p:blipFill>
        <p:spPr>
          <a:xfrm>
            <a:off x="0" y="2335945"/>
            <a:ext cx="9139139" cy="4549439"/>
          </a:xfrm>
          <a:prstGeom prst="rect">
            <a:avLst/>
          </a:prstGeom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-85402"/>
            <a:ext cx="7467600" cy="562074"/>
          </a:xfrm>
        </p:spPr>
        <p:txBody>
          <a:bodyPr>
            <a:normAutofit fontScale="90000"/>
          </a:bodyPr>
          <a:lstStyle/>
          <a:p>
            <a:r>
              <a:rPr kumimoji="1" lang="en-US" altLang="ja-JP" dirty="0" err="1" smtClean="0"/>
              <a:t>Vtx</a:t>
            </a:r>
            <a:r>
              <a:rPr kumimoji="1" lang="en-US" altLang="ja-JP" dirty="0" smtClean="0"/>
              <a:t> masses of </a:t>
            </a:r>
            <a:r>
              <a:rPr kumimoji="1" lang="en-US" altLang="ja-JP" dirty="0" err="1" smtClean="0"/>
              <a:t>bjets</a:t>
            </a:r>
            <a:r>
              <a:rPr kumimoji="1" lang="en-US" altLang="ja-JP" dirty="0" smtClean="0"/>
              <a:t> in double-Higgs process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quarter" idx="1"/>
          </p:nvPr>
        </p:nvSpPr>
        <p:spPr>
          <a:xfrm>
            <a:off x="251520" y="404664"/>
            <a:ext cx="8784976" cy="6069288"/>
          </a:xfrm>
        </p:spPr>
        <p:txBody>
          <a:bodyPr/>
          <a:lstStyle/>
          <a:p>
            <a:r>
              <a:rPr kumimoji="1" lang="en-US" altLang="ja-JP" dirty="0" err="1" smtClean="0"/>
              <a:t>Vtx</a:t>
            </a:r>
            <a:r>
              <a:rPr kumimoji="1" lang="en-US" altLang="ja-JP" dirty="0" smtClean="0"/>
              <a:t> mass distributions for each vertex pattern(</a:t>
            </a:r>
            <a:r>
              <a:rPr kumimoji="1" lang="en-US" altLang="ja-JP" dirty="0" err="1" smtClean="0"/>
              <a:t>ntrk</a:t>
            </a:r>
            <a:r>
              <a:rPr kumimoji="1" lang="en-US" altLang="ja-JP" dirty="0" smtClean="0"/>
              <a:t>)</a:t>
            </a:r>
          </a:p>
          <a:p>
            <a:pPr lvl="1"/>
            <a:r>
              <a:rPr lang="en-US" altLang="ja-JP" dirty="0" smtClean="0"/>
              <a:t>These results are the outputs of </a:t>
            </a:r>
            <a:r>
              <a:rPr lang="en-US" altLang="ja-JP" dirty="0" err="1" smtClean="0"/>
              <a:t>LCFIPlus</a:t>
            </a:r>
            <a:r>
              <a:rPr lang="en-US" altLang="ja-JP" dirty="0" smtClean="0"/>
              <a:t>(unofficial ver.)!</a:t>
            </a:r>
          </a:p>
          <a:p>
            <a:pPr lvl="1"/>
            <a:r>
              <a:rPr lang="en-US" altLang="ja-JP" dirty="0" smtClean="0"/>
              <a:t>Difference is limited by </a:t>
            </a:r>
            <a:r>
              <a:rPr lang="en-US" altLang="ja-JP" dirty="0" err="1" smtClean="0">
                <a:solidFill>
                  <a:srgbClr val="FF0000"/>
                </a:solidFill>
              </a:rPr>
              <a:t>mis</a:t>
            </a:r>
            <a:r>
              <a:rPr lang="en-US" altLang="ja-JP" dirty="0" smtClean="0">
                <a:solidFill>
                  <a:srgbClr val="FF0000"/>
                </a:solidFill>
              </a:rPr>
              <a:t>-pairing of gammas</a:t>
            </a:r>
            <a:r>
              <a:rPr lang="en-US" altLang="ja-JP" dirty="0" smtClean="0"/>
              <a:t>(eff. </a:t>
            </a:r>
            <a:r>
              <a:rPr lang="ja-JP" altLang="en-US" dirty="0" smtClean="0"/>
              <a:t>～</a:t>
            </a:r>
            <a:r>
              <a:rPr lang="en-US" altLang="ja-JP" dirty="0" smtClean="0"/>
              <a:t>50%) and </a:t>
            </a:r>
            <a:r>
              <a:rPr lang="en-US" altLang="ja-JP" dirty="0" err="1" smtClean="0">
                <a:solidFill>
                  <a:srgbClr val="0070C0"/>
                </a:solidFill>
              </a:rPr>
              <a:t>mis</a:t>
            </a:r>
            <a:r>
              <a:rPr lang="en-US" altLang="ja-JP" dirty="0" smtClean="0">
                <a:solidFill>
                  <a:srgbClr val="0070C0"/>
                </a:solidFill>
              </a:rPr>
              <a:t>-attachment of pi0s</a:t>
            </a:r>
          </a:p>
          <a:p>
            <a:pPr lvl="1"/>
            <a:r>
              <a:rPr kumimoji="1" lang="en-US" altLang="ja-JP" dirty="0" smtClean="0"/>
              <a:t>Need better gamma pairing!</a:t>
            </a:r>
            <a:endParaRPr kumimoji="1" lang="ja-JP" altLang="en-US" dirty="0"/>
          </a:p>
        </p:txBody>
      </p:sp>
      <p:grpSp>
        <p:nvGrpSpPr>
          <p:cNvPr id="6" name="グループ化 5"/>
          <p:cNvGrpSpPr/>
          <p:nvPr/>
        </p:nvGrpSpPr>
        <p:grpSpPr>
          <a:xfrm>
            <a:off x="1424702" y="2783830"/>
            <a:ext cx="7611794" cy="3021434"/>
            <a:chOff x="1062466" y="1775718"/>
            <a:chExt cx="7611794" cy="3021434"/>
          </a:xfrm>
        </p:grpSpPr>
        <p:sp>
          <p:nvSpPr>
            <p:cNvPr id="9" name="テキスト ボックス 8"/>
            <p:cNvSpPr txBox="1"/>
            <p:nvPr/>
          </p:nvSpPr>
          <p:spPr>
            <a:xfrm>
              <a:off x="1062466" y="1775718"/>
              <a:ext cx="1491114" cy="107721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6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entury Schoolbook"/>
                  <a:ea typeface="ＭＳ Ｐ明朝" panose="02020600040205080304" pitchFamily="18" charset="-128"/>
                  <a:cs typeface="+mn-cs"/>
                </a:rPr>
                <a:t>2 tracks</a:t>
              </a:r>
              <a:endParaRPr kumimoji="1" lang="en-US" altLang="ja-JP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Schoolbook"/>
                <a:ea typeface="ＭＳ Ｐ明朝" panose="02020600040205080304" pitchFamily="18" charset="-128"/>
                <a:cs typeface="+mn-cs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6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Century Schoolbook"/>
                  <a:ea typeface="ＭＳ Ｐ明朝" panose="02020600040205080304" pitchFamily="18" charset="-128"/>
                  <a:cs typeface="+mn-cs"/>
                </a:rPr>
                <a:t>Reconstruction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6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Century Schoolbook"/>
                  <a:ea typeface="ＭＳ Ｐ明朝" panose="02020600040205080304" pitchFamily="18" charset="-128"/>
                  <a:cs typeface="+mn-cs"/>
                </a:rPr>
                <a:t>Perfect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6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FFC000"/>
                  </a:solidFill>
                  <a:effectLst/>
                  <a:uLnTx/>
                  <a:uFillTx/>
                  <a:latin typeface="Century Schoolbook"/>
                  <a:ea typeface="ＭＳ Ｐ明朝" panose="02020600040205080304" pitchFamily="18" charset="-128"/>
                  <a:cs typeface="+mn-cs"/>
                </a:rPr>
                <a:t>Pi0 finder</a:t>
              </a:r>
              <a:endPara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Century Schoolbook"/>
                <a:ea typeface="ＭＳ Ｐ明朝" panose="02020600040205080304" pitchFamily="18" charset="-128"/>
                <a:cs typeface="+mn-cs"/>
              </a:endParaRPr>
            </a:p>
          </p:txBody>
        </p:sp>
        <p:sp>
          <p:nvSpPr>
            <p:cNvPr id="10" name="テキスト ボックス 9"/>
            <p:cNvSpPr txBox="1"/>
            <p:nvPr/>
          </p:nvSpPr>
          <p:spPr>
            <a:xfrm>
              <a:off x="4497796" y="4212377"/>
              <a:ext cx="883575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entury Schoolbook"/>
                  <a:ea typeface="ＭＳ Ｐ明朝" panose="02020600040205080304" pitchFamily="18" charset="-128"/>
                  <a:cs typeface="+mn-cs"/>
                </a:rPr>
                <a:t>6</a:t>
              </a:r>
              <a:r>
                <a:rPr kumimoji="1" lang="en-US" altLang="ja-JP" sz="16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entury Schoolbook"/>
                  <a:ea typeface="ＭＳ Ｐ明朝" panose="02020600040205080304" pitchFamily="18" charset="-128"/>
                  <a:cs typeface="+mn-cs"/>
                </a:rPr>
                <a:t> tracks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en-US" altLang="ja-JP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Schoolbook"/>
                <a:ea typeface="ＭＳ Ｐ明朝" panose="02020600040205080304" pitchFamily="18" charset="-128"/>
                <a:cs typeface="+mn-cs"/>
              </a:endParaRPr>
            </a:p>
          </p:txBody>
        </p:sp>
        <p:sp>
          <p:nvSpPr>
            <p:cNvPr id="11" name="テキスト ボックス 10"/>
            <p:cNvSpPr txBox="1"/>
            <p:nvPr/>
          </p:nvSpPr>
          <p:spPr>
            <a:xfrm>
              <a:off x="1165949" y="4140369"/>
              <a:ext cx="883575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entury Schoolbook"/>
                  <a:ea typeface="ＭＳ Ｐ明朝" panose="02020600040205080304" pitchFamily="18" charset="-128"/>
                  <a:cs typeface="+mn-cs"/>
                </a:rPr>
                <a:t>5</a:t>
              </a:r>
              <a:r>
                <a:rPr kumimoji="1" lang="en-US" altLang="ja-JP" sz="16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entury Schoolbook"/>
                  <a:ea typeface="ＭＳ Ｐ明朝" panose="02020600040205080304" pitchFamily="18" charset="-128"/>
                  <a:cs typeface="+mn-cs"/>
                </a:rPr>
                <a:t> tracks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en-US" altLang="ja-JP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Schoolbook"/>
                <a:ea typeface="ＭＳ Ｐ明朝" panose="02020600040205080304" pitchFamily="18" charset="-128"/>
                <a:cs typeface="+mn-cs"/>
              </a:endParaRPr>
            </a:p>
          </p:txBody>
        </p:sp>
        <p:sp>
          <p:nvSpPr>
            <p:cNvPr id="12" name="テキスト ボックス 11"/>
            <p:cNvSpPr txBox="1"/>
            <p:nvPr/>
          </p:nvSpPr>
          <p:spPr>
            <a:xfrm>
              <a:off x="4406309" y="1836113"/>
              <a:ext cx="883575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entury Schoolbook"/>
                  <a:ea typeface="ＭＳ Ｐ明朝" panose="02020600040205080304" pitchFamily="18" charset="-128"/>
                  <a:cs typeface="+mn-cs"/>
                </a:rPr>
                <a:t>3</a:t>
              </a:r>
              <a:r>
                <a:rPr kumimoji="1" lang="en-US" altLang="ja-JP" sz="16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entury Schoolbook"/>
                  <a:ea typeface="ＭＳ Ｐ明朝" panose="02020600040205080304" pitchFamily="18" charset="-128"/>
                  <a:cs typeface="+mn-cs"/>
                </a:rPr>
                <a:t> tracks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en-US" altLang="ja-JP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Schoolbook"/>
                <a:ea typeface="ＭＳ Ｐ明朝" panose="02020600040205080304" pitchFamily="18" charset="-128"/>
                <a:cs typeface="+mn-cs"/>
              </a:endParaRPr>
            </a:p>
          </p:txBody>
        </p:sp>
        <p:sp>
          <p:nvSpPr>
            <p:cNvPr id="13" name="テキスト ボックス 12"/>
            <p:cNvSpPr txBox="1"/>
            <p:nvPr/>
          </p:nvSpPr>
          <p:spPr>
            <a:xfrm>
              <a:off x="7718677" y="1836113"/>
              <a:ext cx="883575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entury Schoolbook"/>
                  <a:ea typeface="ＭＳ Ｐ明朝" panose="02020600040205080304" pitchFamily="18" charset="-128"/>
                  <a:cs typeface="+mn-cs"/>
                </a:rPr>
                <a:t>4</a:t>
              </a:r>
              <a:r>
                <a:rPr kumimoji="1" lang="en-US" altLang="ja-JP" sz="16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entury Schoolbook"/>
                  <a:ea typeface="ＭＳ Ｐ明朝" panose="02020600040205080304" pitchFamily="18" charset="-128"/>
                  <a:cs typeface="+mn-cs"/>
                </a:rPr>
                <a:t> tracks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en-US" altLang="ja-JP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Schoolbook"/>
                <a:ea typeface="ＭＳ Ｐ明朝" panose="02020600040205080304" pitchFamily="18" charset="-128"/>
                <a:cs typeface="+mn-cs"/>
              </a:endParaRPr>
            </a:p>
          </p:txBody>
        </p:sp>
        <p:sp>
          <p:nvSpPr>
            <p:cNvPr id="14" name="テキスト ボックス 13"/>
            <p:cNvSpPr txBox="1"/>
            <p:nvPr/>
          </p:nvSpPr>
          <p:spPr>
            <a:xfrm>
              <a:off x="7790685" y="4140369"/>
              <a:ext cx="883575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entury Schoolbook"/>
                  <a:ea typeface="ＭＳ Ｐ明朝" panose="02020600040205080304" pitchFamily="18" charset="-128"/>
                  <a:cs typeface="+mn-cs"/>
                </a:rPr>
                <a:t>7</a:t>
              </a:r>
              <a:r>
                <a:rPr kumimoji="1" lang="en-US" altLang="ja-JP" sz="16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entury Schoolbook"/>
                  <a:ea typeface="ＭＳ Ｐ明朝" panose="02020600040205080304" pitchFamily="18" charset="-128"/>
                  <a:cs typeface="+mn-cs"/>
                </a:rPr>
                <a:t> tracks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en-US" altLang="ja-JP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Schoolbook"/>
                <a:ea typeface="ＭＳ Ｐ明朝" panose="02020600040205080304" pitchFamily="18" charset="-128"/>
                <a:cs typeface="+mn-cs"/>
              </a:endParaRPr>
            </a:p>
          </p:txBody>
        </p:sp>
      </p:grpSp>
      <p:sp>
        <p:nvSpPr>
          <p:cNvPr id="17" name="スライド番号プレースホルダー 16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FA5CB02-7692-4114-B3AD-3DABBC897C9A}" type="slidenum">
              <a:rPr kumimoji="1" lang="ja-JP" altLang="en-US" sz="1400" b="1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Schoolbook"/>
                <a:ea typeface="ＭＳ Ｐ明朝" panose="02020600040205080304" pitchFamily="18" charset="-128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1" lang="ja-JP" altLang="en-US" sz="14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Schoolbook"/>
              <a:ea typeface="ＭＳ Ｐ明朝" panose="02020600040205080304" pitchFamily="18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5749253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512" y="44624"/>
            <a:ext cx="8928992" cy="490066"/>
          </a:xfrm>
        </p:spPr>
        <p:txBody>
          <a:bodyPr>
            <a:normAutofit fontScale="90000"/>
          </a:bodyPr>
          <a:lstStyle/>
          <a:p>
            <a:r>
              <a:rPr kumimoji="1" lang="en-US" altLang="ja-JP" dirty="0" smtClean="0"/>
              <a:t>Vertex mass recovery effect on flavor tagging 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quarter" idx="1"/>
          </p:nvPr>
        </p:nvSpPr>
        <p:spPr>
          <a:xfrm>
            <a:off x="179512" y="404664"/>
            <a:ext cx="8784976" cy="6264696"/>
          </a:xfrm>
        </p:spPr>
        <p:txBody>
          <a:bodyPr>
            <a:normAutofit lnSpcReduction="10000"/>
          </a:bodyPr>
          <a:lstStyle/>
          <a:p>
            <a:r>
              <a:rPr lang="en-US" altLang="ja-JP" dirty="0" smtClean="0"/>
              <a:t>Construct a “toy” flavor tagger</a:t>
            </a:r>
          </a:p>
          <a:p>
            <a:pPr lvl="1"/>
            <a:r>
              <a:rPr lang="en-US" altLang="ja-JP" dirty="0" smtClean="0"/>
              <a:t>Input variables are obtained from </a:t>
            </a:r>
            <a:r>
              <a:rPr lang="en-US" altLang="ja-JP" dirty="0" err="1" smtClean="0"/>
              <a:t>LCFIPlus</a:t>
            </a:r>
            <a:endParaRPr lang="en-US" altLang="ja-JP" dirty="0" smtClean="0"/>
          </a:p>
          <a:p>
            <a:pPr lvl="1"/>
            <a:r>
              <a:rPr lang="en-US" altLang="ja-JP" dirty="0" smtClean="0"/>
              <a:t>Input variable selection is too primitive! </a:t>
            </a:r>
          </a:p>
          <a:p>
            <a:pPr lvl="1"/>
            <a:r>
              <a:rPr lang="en-US" altLang="ja-JP" dirty="0" smtClean="0"/>
              <a:t>Only</a:t>
            </a:r>
            <a:r>
              <a:rPr kumimoji="1" lang="en-US" altLang="ja-JP" dirty="0" smtClean="0"/>
              <a:t> vertex mass is replaced to recovered vertex mass</a:t>
            </a:r>
          </a:p>
          <a:p>
            <a:pPr lvl="1"/>
            <a:r>
              <a:rPr lang="en-US" altLang="ja-JP" dirty="0" smtClean="0"/>
              <a:t>Compare with ROC curve</a:t>
            </a:r>
          </a:p>
          <a:p>
            <a:pPr lvl="1"/>
            <a:endParaRPr lang="en-US" altLang="ja-JP" dirty="0"/>
          </a:p>
          <a:p>
            <a:pPr lvl="1"/>
            <a:endParaRPr lang="en-US" altLang="ja-JP" dirty="0" smtClean="0"/>
          </a:p>
          <a:p>
            <a:pPr lvl="1"/>
            <a:endParaRPr lang="en-US" altLang="ja-JP" dirty="0"/>
          </a:p>
          <a:p>
            <a:pPr lvl="1"/>
            <a:endParaRPr lang="en-US" altLang="ja-JP" dirty="0" smtClean="0"/>
          </a:p>
          <a:p>
            <a:pPr lvl="1"/>
            <a:endParaRPr lang="en-US" altLang="ja-JP" dirty="0"/>
          </a:p>
          <a:p>
            <a:pPr lvl="1"/>
            <a:endParaRPr lang="en-US" altLang="ja-JP" dirty="0" smtClean="0"/>
          </a:p>
          <a:p>
            <a:pPr lvl="1"/>
            <a:endParaRPr lang="en-US" altLang="ja-JP" dirty="0"/>
          </a:p>
          <a:p>
            <a:pPr lvl="1"/>
            <a:endParaRPr lang="en-US" altLang="ja-JP" dirty="0" smtClean="0"/>
          </a:p>
          <a:p>
            <a:pPr lvl="1"/>
            <a:endParaRPr lang="en-US" altLang="ja-JP" dirty="0"/>
          </a:p>
          <a:p>
            <a:pPr lvl="1"/>
            <a:endParaRPr lang="en-US" altLang="ja-JP" dirty="0" smtClean="0"/>
          </a:p>
          <a:p>
            <a:r>
              <a:rPr lang="en-US" altLang="ja-JP" dirty="0" smtClean="0"/>
              <a:t>Vertex is created using DBD </a:t>
            </a:r>
            <a:r>
              <a:rPr lang="en-US" altLang="ja-JP" dirty="0" err="1" smtClean="0"/>
              <a:t>LCFIPlus</a:t>
            </a:r>
            <a:r>
              <a:rPr lang="en-US" altLang="ja-JP" dirty="0" smtClean="0"/>
              <a:t> vertex finding</a:t>
            </a:r>
          </a:p>
          <a:p>
            <a:pPr lvl="1"/>
            <a:r>
              <a:rPr lang="en-US" altLang="ja-JP" dirty="0" smtClean="0"/>
              <a:t>need to check AVF case</a:t>
            </a:r>
          </a:p>
          <a:p>
            <a:pPr lvl="1"/>
            <a:endParaRPr kumimoji="1" lang="en-US" altLang="ja-JP" dirty="0"/>
          </a:p>
          <a:p>
            <a:pPr lvl="1"/>
            <a:endParaRPr lang="en-US" altLang="ja-JP" dirty="0" smtClean="0"/>
          </a:p>
          <a:p>
            <a:pPr lvl="1"/>
            <a:endParaRPr kumimoji="1" lang="en-US" altLang="ja-JP" dirty="0"/>
          </a:p>
          <a:p>
            <a:pPr lvl="1"/>
            <a:endParaRPr lang="en-US" altLang="ja-JP" dirty="0" smtClean="0"/>
          </a:p>
          <a:p>
            <a:pPr lvl="1"/>
            <a:endParaRPr kumimoji="1" lang="en-US" altLang="ja-JP" dirty="0"/>
          </a:p>
          <a:p>
            <a:pPr lvl="1"/>
            <a:endParaRPr lang="en-US" altLang="ja-JP" dirty="0" smtClean="0"/>
          </a:p>
          <a:p>
            <a:pPr lvl="1"/>
            <a:endParaRPr kumimoji="1" lang="en-US" altLang="ja-JP" dirty="0"/>
          </a:p>
          <a:p>
            <a:pPr lvl="1"/>
            <a:endParaRPr lang="en-US" altLang="ja-JP" dirty="0" smtClean="0"/>
          </a:p>
          <a:p>
            <a:pPr lvl="1"/>
            <a:endParaRPr kumimoji="1" lang="en-US" altLang="ja-JP" dirty="0"/>
          </a:p>
          <a:p>
            <a:pPr marL="0" indent="0">
              <a:buNone/>
            </a:pP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FA5CB02-7692-4114-B3AD-3DABBC897C9A}" type="slidenum">
              <a:rPr kumimoji="1" lang="ja-JP" altLang="en-US" sz="1400" b="1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Schoolbook"/>
                <a:ea typeface="ＭＳ Ｐ明朝" panose="02020600040205080304" pitchFamily="18" charset="-128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1" lang="ja-JP" altLang="en-US" sz="14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Schoolbook"/>
              <a:ea typeface="ＭＳ Ｐ明朝" panose="02020600040205080304" pitchFamily="18" charset="-128"/>
              <a:cs typeface="+mn-cs"/>
            </a:endParaRPr>
          </a:p>
        </p:txBody>
      </p:sp>
      <p:grpSp>
        <p:nvGrpSpPr>
          <p:cNvPr id="8" name="グループ化 7"/>
          <p:cNvGrpSpPr/>
          <p:nvPr/>
        </p:nvGrpSpPr>
        <p:grpSpPr>
          <a:xfrm>
            <a:off x="251520" y="2420888"/>
            <a:ext cx="4392488" cy="3330252"/>
            <a:chOff x="251520" y="2420888"/>
            <a:chExt cx="4392488" cy="3330252"/>
          </a:xfrm>
        </p:grpSpPr>
        <p:pic>
          <p:nvPicPr>
            <p:cNvPr id="5" name="図 4"/>
            <p:cNvPicPr>
              <a:picLocks noChangeAspect="1"/>
            </p:cNvPicPr>
            <p:nvPr/>
          </p:nvPicPr>
          <p:blipFill rotWithShape="1">
            <a:blip r:embed="rId2"/>
            <a:srcRect l="25785" t="15350" r="29033" b="23750"/>
            <a:stretch/>
          </p:blipFill>
          <p:spPr>
            <a:xfrm>
              <a:off x="251520" y="2420888"/>
              <a:ext cx="4392488" cy="3330252"/>
            </a:xfrm>
            <a:prstGeom prst="rect">
              <a:avLst/>
            </a:prstGeom>
          </p:spPr>
        </p:pic>
        <p:sp>
          <p:nvSpPr>
            <p:cNvPr id="6" name="テキスト ボックス 5"/>
            <p:cNvSpPr txBox="1"/>
            <p:nvPr/>
          </p:nvSpPr>
          <p:spPr>
            <a:xfrm>
              <a:off x="1025303" y="4149080"/>
              <a:ext cx="140134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800" b="0" i="0" u="none" strike="noStrike" kern="1200" cap="none" spc="0" normalizeH="0" baseline="0" noProof="0" dirty="0" err="1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entury Schoolbook"/>
                  <a:ea typeface="ＭＳ Ｐ明朝" panose="02020600040205080304" pitchFamily="18" charset="-128"/>
                  <a:cs typeface="+mn-cs"/>
                </a:rPr>
                <a:t>Nvtx</a:t>
              </a:r>
              <a:r>
                <a:rPr kumimoji="1" lang="en-US" altLang="ja-JP" sz="18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entury Schoolbook"/>
                  <a:ea typeface="ＭＳ Ｐ明朝" panose="02020600040205080304" pitchFamily="18" charset="-128"/>
                  <a:cs typeface="+mn-cs"/>
                </a:rPr>
                <a:t>==1 jets</a:t>
              </a:r>
              <a:endPara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Schoolbook"/>
                <a:ea typeface="ＭＳ Ｐ明朝" panose="02020600040205080304" pitchFamily="18" charset="-128"/>
                <a:cs typeface="+mn-cs"/>
              </a:endParaRPr>
            </a:p>
          </p:txBody>
        </p:sp>
      </p:grpSp>
      <p:pic>
        <p:nvPicPr>
          <p:cNvPr id="9" name="図 8"/>
          <p:cNvPicPr>
            <a:picLocks noChangeAspect="1"/>
          </p:cNvPicPr>
          <p:nvPr/>
        </p:nvPicPr>
        <p:blipFill rotWithShape="1">
          <a:blip r:embed="rId3"/>
          <a:srcRect l="25785" t="15350" r="29328" b="23750"/>
          <a:stretch/>
        </p:blipFill>
        <p:spPr>
          <a:xfrm>
            <a:off x="4701952" y="2420888"/>
            <a:ext cx="4363778" cy="3330252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5513335" y="4149080"/>
            <a:ext cx="14013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Schoolbook"/>
                <a:ea typeface="ＭＳ Ｐ明朝" panose="02020600040205080304" pitchFamily="18" charset="-128"/>
                <a:cs typeface="+mn-cs"/>
              </a:rPr>
              <a:t>Nvtx</a:t>
            </a:r>
            <a:r>
              <a:rPr kumimoji="1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Schoolbook"/>
                <a:ea typeface="ＭＳ Ｐ明朝" panose="02020600040205080304" pitchFamily="18" charset="-128"/>
                <a:cs typeface="+mn-cs"/>
              </a:rPr>
              <a:t>&gt;</a:t>
            </a:r>
            <a:r>
              <a:rPr kumimoji="1" lang="en-US" altLang="ja-JP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Schoolbook"/>
                <a:ea typeface="ＭＳ Ｐ明朝" panose="02020600040205080304" pitchFamily="18" charset="-128"/>
                <a:cs typeface="+mn-cs"/>
              </a:rPr>
              <a:t>=1 jets</a:t>
            </a:r>
            <a:endParaRPr kumimoji="1" lang="ja-JP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Schoolbook"/>
              <a:ea typeface="ＭＳ Ｐ明朝" panose="02020600040205080304" pitchFamily="18" charset="-128"/>
              <a:cs typeface="+mn-cs"/>
            </a:endParaRPr>
          </a:p>
        </p:txBody>
      </p:sp>
      <p:cxnSp>
        <p:nvCxnSpPr>
          <p:cNvPr id="10" name="直線矢印コネクタ 9"/>
          <p:cNvCxnSpPr/>
          <p:nvPr/>
        </p:nvCxnSpPr>
        <p:spPr>
          <a:xfrm flipV="1">
            <a:off x="3851920" y="2856403"/>
            <a:ext cx="372643" cy="507464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テキスト ボックス 11"/>
          <p:cNvSpPr txBox="1"/>
          <p:nvPr/>
        </p:nvSpPr>
        <p:spPr>
          <a:xfrm>
            <a:off x="3678004" y="2487071"/>
            <a:ext cx="10166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entury Schoolbook"/>
                <a:ea typeface="ＭＳ Ｐ明朝" panose="02020600040205080304" pitchFamily="18" charset="-128"/>
                <a:cs typeface="+mn-cs"/>
              </a:rPr>
              <a:t>BETTER</a:t>
            </a:r>
            <a:endParaRPr kumimoji="1" lang="ja-JP" altLang="en-US" sz="1800" b="1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Century Schoolbook"/>
              <a:ea typeface="ＭＳ Ｐ明朝" panose="02020600040205080304" pitchFamily="18" charset="-128"/>
              <a:cs typeface="+mn-cs"/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7824963" y="2487071"/>
            <a:ext cx="10166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entury Schoolbook"/>
                <a:ea typeface="ＭＳ Ｐ明朝" panose="02020600040205080304" pitchFamily="18" charset="-128"/>
                <a:cs typeface="+mn-cs"/>
              </a:rPr>
              <a:t>BETTER</a:t>
            </a:r>
            <a:endParaRPr kumimoji="1" lang="ja-JP" altLang="en-US" sz="1800" b="1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Century Schoolbook"/>
              <a:ea typeface="ＭＳ Ｐ明朝" panose="02020600040205080304" pitchFamily="18" charset="-128"/>
              <a:cs typeface="+mn-cs"/>
            </a:endParaRPr>
          </a:p>
        </p:txBody>
      </p:sp>
      <p:cxnSp>
        <p:nvCxnSpPr>
          <p:cNvPr id="14" name="直線矢印コネクタ 13"/>
          <p:cNvCxnSpPr/>
          <p:nvPr/>
        </p:nvCxnSpPr>
        <p:spPr>
          <a:xfrm flipV="1">
            <a:off x="8365973" y="2808049"/>
            <a:ext cx="372643" cy="507464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876842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Publication of DBD </a:t>
            </a:r>
            <a:r>
              <a:rPr lang="en-US" altLang="ja-JP" dirty="0" err="1" smtClean="0"/>
              <a:t>LCFIPlus</a:t>
            </a:r>
            <a:endParaRPr kumimoji="1" lang="ja-JP" altLang="en-US" dirty="0"/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1600" y="1124744"/>
            <a:ext cx="6768752" cy="5404213"/>
          </a:xfrm>
          <a:prstGeom prst="rect">
            <a:avLst/>
          </a:prstGeom>
        </p:spPr>
      </p:pic>
      <p:sp>
        <p:nvSpPr>
          <p:cNvPr id="3" name="テキスト ボックス 2"/>
          <p:cNvSpPr txBox="1"/>
          <p:nvPr/>
        </p:nvSpPr>
        <p:spPr>
          <a:xfrm>
            <a:off x="2483768" y="6067292"/>
            <a:ext cx="6207148" cy="461665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Please refer this: NIM A 808 (2016) 109-116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3614139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コンテンツ プレースホルダー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Compatibility with Latest TMVA/ROOT</a:t>
            </a:r>
            <a:br>
              <a:rPr lang="en-US" dirty="0" smtClean="0"/>
            </a:br>
            <a:r>
              <a:rPr lang="en-US" dirty="0" smtClean="0"/>
              <a:t>(OK until ROOT 5.28)</a:t>
            </a:r>
          </a:p>
          <a:p>
            <a:r>
              <a:rPr lang="en-US" dirty="0" smtClean="0"/>
              <a:t>Crash with ROOT6</a:t>
            </a:r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Recent problems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08506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コンテンツ プレースホルダー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We categorized events with</a:t>
            </a:r>
          </a:p>
          <a:p>
            <a:pPr lvl="1"/>
            <a:r>
              <a:rPr lang="en-US" sz="2400" dirty="0" smtClean="0"/>
              <a:t># </a:t>
            </a:r>
            <a:r>
              <a:rPr lang="en-US" sz="2400" dirty="0" err="1" smtClean="0"/>
              <a:t>vtx</a:t>
            </a:r>
            <a:r>
              <a:rPr lang="en-US" sz="2400" dirty="0" smtClean="0"/>
              <a:t> = 0, 1, 1+1 (single track vertex), 2</a:t>
            </a:r>
          </a:p>
          <a:p>
            <a:r>
              <a:rPr lang="en-US" sz="2800" dirty="0" smtClean="0"/>
              <a:t>We have multiclass output in BDT</a:t>
            </a:r>
          </a:p>
          <a:p>
            <a:pPr lvl="1"/>
            <a:r>
              <a:rPr lang="en-US" sz="2400" dirty="0" smtClean="0"/>
              <a:t>Gradient boost (BDTG)</a:t>
            </a:r>
          </a:p>
          <a:p>
            <a:pPr lvl="1"/>
            <a:r>
              <a:rPr lang="en-US" sz="2400" dirty="0"/>
              <a:t>b</a:t>
            </a:r>
            <a:r>
              <a:rPr lang="en-US" sz="2400" dirty="0" smtClean="0"/>
              <a:t>-likeness, c-likeness, </a:t>
            </a:r>
            <a:r>
              <a:rPr lang="en-US" sz="2400" dirty="0" err="1" smtClean="0"/>
              <a:t>uds</a:t>
            </a:r>
            <a:r>
              <a:rPr lang="en-US" sz="2400" dirty="0" smtClean="0"/>
              <a:t>-likeness (3-class)</a:t>
            </a:r>
          </a:p>
          <a:p>
            <a:pPr lvl="1"/>
            <a:r>
              <a:rPr lang="en-US" sz="2400" dirty="0" smtClean="0"/>
              <a:t>Sum of three likenesses should be 1</a:t>
            </a:r>
          </a:p>
          <a:p>
            <a:r>
              <a:rPr lang="en-US" sz="2800" dirty="0" smtClean="0"/>
              <a:t>We just combine likeness of four categories</a:t>
            </a:r>
          </a:p>
          <a:p>
            <a:pPr lvl="1"/>
            <a:r>
              <a:rPr lang="en-US" sz="2400" dirty="0" smtClean="0"/>
              <a:t>Training: 100k bb + 100k cc + 100k </a:t>
            </a:r>
            <a:r>
              <a:rPr lang="en-US" sz="2400" dirty="0" err="1" smtClean="0"/>
              <a:t>qq</a:t>
            </a:r>
            <a:endParaRPr lang="en-US" sz="2400" dirty="0" smtClean="0"/>
          </a:p>
          <a:p>
            <a:pPr lvl="1"/>
            <a:r>
              <a:rPr lang="en-US" sz="2400" dirty="0" smtClean="0"/>
              <a:t>Number of events at each category is not the same</a:t>
            </a:r>
            <a:br>
              <a:rPr lang="en-US" sz="2400" dirty="0" smtClean="0"/>
            </a:br>
            <a:r>
              <a:rPr lang="en-US" sz="2400" dirty="0" smtClean="0"/>
              <a:t>(</a:t>
            </a:r>
            <a:r>
              <a:rPr lang="en-US" sz="2400" dirty="0" err="1" smtClean="0"/>
              <a:t>eg</a:t>
            </a:r>
            <a:r>
              <a:rPr lang="en-US" sz="2400" dirty="0" smtClean="0"/>
              <a:t>. Category #</a:t>
            </a:r>
            <a:r>
              <a:rPr lang="en-US" sz="2400" dirty="0" err="1" smtClean="0"/>
              <a:t>vtx</a:t>
            </a:r>
            <a:r>
              <a:rPr lang="en-US" sz="2400" dirty="0" smtClean="0"/>
              <a:t>=2 is &gt;90% bb)</a:t>
            </a:r>
          </a:p>
          <a:p>
            <a:pPr lvl="1"/>
            <a:r>
              <a:rPr lang="en-US" sz="2400" dirty="0" smtClean="0"/>
              <a:t>We assume the average x-likeness of each category</a:t>
            </a:r>
            <a:br>
              <a:rPr lang="en-US" sz="2400" dirty="0" smtClean="0"/>
            </a:br>
            <a:r>
              <a:rPr lang="en-US" sz="2400" dirty="0" smtClean="0"/>
              <a:t>equals the fraction of events of xx</a:t>
            </a:r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Our usage of TMVA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17697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>
          <a:xfrm>
            <a:off x="19146" y="914400"/>
            <a:ext cx="10025461" cy="5334000"/>
          </a:xfrm>
        </p:spPr>
        <p:txBody>
          <a:bodyPr/>
          <a:lstStyle/>
          <a:p>
            <a:pPr marL="0" indent="0">
              <a:buNone/>
            </a:pPr>
            <a:r>
              <a:rPr lang="en-US" sz="1400" dirty="0"/>
              <a:t> if (!</a:t>
            </a:r>
            <a:r>
              <a:rPr lang="en-US" sz="1400" dirty="0" err="1"/>
              <a:t>DoRegression</a:t>
            </a:r>
            <a:r>
              <a:rPr lang="en-US" sz="1400" dirty="0"/>
              <a:t>()){</a:t>
            </a:r>
          </a:p>
          <a:p>
            <a:pPr marL="0" indent="0">
              <a:buNone/>
            </a:pPr>
            <a:r>
              <a:rPr lang="en-US" sz="1400" dirty="0"/>
              <a:t>      Log() &lt;&lt; </a:t>
            </a:r>
            <a:r>
              <a:rPr lang="en-US" sz="1400" dirty="0" err="1"/>
              <a:t>kINFO</a:t>
            </a:r>
            <a:r>
              <a:rPr lang="en-US" sz="1400" dirty="0"/>
              <a:t> &lt;&lt; "&lt;</a:t>
            </a:r>
            <a:r>
              <a:rPr lang="en-US" sz="1400" dirty="0" err="1"/>
              <a:t>InitEventSample</a:t>
            </a:r>
            <a:r>
              <a:rPr lang="en-US" sz="1400" dirty="0"/>
              <a:t>&gt; For classification trees, "&lt;&lt; </a:t>
            </a:r>
            <a:r>
              <a:rPr lang="en-US" sz="1400" dirty="0" err="1"/>
              <a:t>Endl</a:t>
            </a:r>
            <a:r>
              <a:rPr lang="en-US" sz="1400" dirty="0"/>
              <a:t>;</a:t>
            </a:r>
          </a:p>
          <a:p>
            <a:pPr marL="0" indent="0">
              <a:buNone/>
            </a:pPr>
            <a:r>
              <a:rPr lang="en-US" sz="1400" dirty="0"/>
              <a:t>      Log() &lt;&lt; </a:t>
            </a:r>
            <a:r>
              <a:rPr lang="en-US" sz="1400" dirty="0" err="1"/>
              <a:t>kINFO</a:t>
            </a:r>
            <a:r>
              <a:rPr lang="en-US" sz="1400" dirty="0"/>
              <a:t> &lt;&lt; " the effective number of backgrounds is scaled to match "&lt;&lt;</a:t>
            </a:r>
            <a:r>
              <a:rPr lang="en-US" sz="1400" dirty="0" err="1"/>
              <a:t>Endl</a:t>
            </a:r>
            <a:r>
              <a:rPr lang="en-US" sz="1400" dirty="0"/>
              <a:t>;</a:t>
            </a:r>
          </a:p>
          <a:p>
            <a:pPr marL="0" indent="0">
              <a:buNone/>
            </a:pPr>
            <a:r>
              <a:rPr lang="en-US" sz="1400" dirty="0"/>
              <a:t>      Log() &lt;&lt; </a:t>
            </a:r>
            <a:r>
              <a:rPr lang="en-US" sz="1400" dirty="0" err="1"/>
              <a:t>kINFO</a:t>
            </a:r>
            <a:r>
              <a:rPr lang="en-US" sz="1400" dirty="0"/>
              <a:t> &lt;&lt; " the signal. </a:t>
            </a:r>
            <a:r>
              <a:rPr lang="en-US" sz="1400" dirty="0" err="1"/>
              <a:t>Othersise</a:t>
            </a:r>
            <a:r>
              <a:rPr lang="en-US" sz="1400" dirty="0"/>
              <a:t> the first boosting step would do 'just that'!"&lt;&lt;</a:t>
            </a:r>
            <a:r>
              <a:rPr lang="en-US" sz="1400" dirty="0" err="1"/>
              <a:t>Endl</a:t>
            </a:r>
            <a:r>
              <a:rPr lang="en-US" sz="1400" dirty="0"/>
              <a:t>;</a:t>
            </a:r>
          </a:p>
          <a:p>
            <a:pPr marL="0" indent="0">
              <a:buNone/>
            </a:pPr>
            <a:r>
              <a:rPr lang="en-US" sz="1400" dirty="0"/>
              <a:t>      // it does not make sense in decision trees to start with unequal number of signal/background</a:t>
            </a:r>
          </a:p>
          <a:p>
            <a:pPr marL="0" indent="0">
              <a:buNone/>
            </a:pPr>
            <a:r>
              <a:rPr lang="en-US" sz="1400" dirty="0"/>
              <a:t>      // events (weights) .. hence normalize them now (happens </a:t>
            </a:r>
            <a:r>
              <a:rPr lang="en-US" sz="1400" dirty="0" err="1"/>
              <a:t>atherwise</a:t>
            </a:r>
            <a:r>
              <a:rPr lang="en-US" sz="1400" dirty="0"/>
              <a:t> in first 'boosting step'</a:t>
            </a:r>
          </a:p>
          <a:p>
            <a:pPr marL="0" indent="0">
              <a:buNone/>
            </a:pPr>
            <a:r>
              <a:rPr lang="en-US" sz="1400" dirty="0"/>
              <a:t>      // anyway</a:t>
            </a:r>
            <a:r>
              <a:rPr lang="en-US" sz="1400" dirty="0" smtClean="0"/>
              <a:t>..</a:t>
            </a:r>
          </a:p>
          <a:p>
            <a:pPr marL="0" indent="0">
              <a:buNone/>
            </a:pPr>
            <a:r>
              <a:rPr lang="en-US" sz="1400" dirty="0" smtClean="0"/>
              <a:t>(nip)</a:t>
            </a:r>
            <a:endParaRPr lang="en-US" sz="1400" dirty="0"/>
          </a:p>
          <a:p>
            <a:pPr marL="0" indent="0">
              <a:buNone/>
            </a:pPr>
            <a:r>
              <a:rPr lang="en-US" sz="1400" dirty="0"/>
              <a:t>      if (</a:t>
            </a:r>
            <a:r>
              <a:rPr lang="en-US" sz="1400" dirty="0" err="1"/>
              <a:t>sumSigW</a:t>
            </a:r>
            <a:r>
              <a:rPr lang="en-US" sz="1400" dirty="0"/>
              <a:t> &amp;&amp; </a:t>
            </a:r>
            <a:r>
              <a:rPr lang="en-US" sz="1400" dirty="0" err="1"/>
              <a:t>sumBkgW</a:t>
            </a:r>
            <a:r>
              <a:rPr lang="en-US" sz="1400" dirty="0"/>
              <a:t>){</a:t>
            </a:r>
          </a:p>
          <a:p>
            <a:pPr marL="0" indent="0">
              <a:buNone/>
            </a:pPr>
            <a:r>
              <a:rPr lang="en-US" sz="1400" dirty="0"/>
              <a:t>         </a:t>
            </a:r>
            <a:r>
              <a:rPr lang="en-US" sz="1400" dirty="0" err="1"/>
              <a:t>Double_t</a:t>
            </a:r>
            <a:r>
              <a:rPr lang="en-US" sz="1400" dirty="0"/>
              <a:t> </a:t>
            </a:r>
            <a:r>
              <a:rPr lang="en-US" sz="1400" dirty="0" err="1"/>
              <a:t>normSig</a:t>
            </a:r>
            <a:r>
              <a:rPr lang="en-US" sz="1400" dirty="0"/>
              <a:t> = </a:t>
            </a:r>
            <a:r>
              <a:rPr lang="en-US" sz="1400" dirty="0" err="1"/>
              <a:t>nevents</a:t>
            </a:r>
            <a:r>
              <a:rPr lang="en-US" sz="1400" dirty="0"/>
              <a:t>/((1+fSigToBkgFraction)*</a:t>
            </a:r>
            <a:r>
              <a:rPr lang="en-US" sz="1400" dirty="0" err="1"/>
              <a:t>sumSigW</a:t>
            </a:r>
            <a:r>
              <a:rPr lang="en-US" sz="1400" dirty="0"/>
              <a:t>)*</a:t>
            </a:r>
            <a:r>
              <a:rPr lang="en-US" sz="1400" dirty="0" err="1"/>
              <a:t>fSigToBkgFraction</a:t>
            </a:r>
            <a:r>
              <a:rPr lang="en-US" sz="1400" dirty="0"/>
              <a:t>;</a:t>
            </a:r>
          </a:p>
          <a:p>
            <a:pPr marL="0" indent="0">
              <a:buNone/>
            </a:pPr>
            <a:r>
              <a:rPr lang="en-US" sz="1400" dirty="0"/>
              <a:t>         </a:t>
            </a:r>
            <a:r>
              <a:rPr lang="en-US" sz="1400" dirty="0" err="1"/>
              <a:t>Double_t</a:t>
            </a:r>
            <a:r>
              <a:rPr lang="en-US" sz="1400" dirty="0"/>
              <a:t> </a:t>
            </a:r>
            <a:r>
              <a:rPr lang="en-US" sz="1400" dirty="0" err="1"/>
              <a:t>normBkg</a:t>
            </a:r>
            <a:r>
              <a:rPr lang="en-US" sz="1400" dirty="0"/>
              <a:t> = </a:t>
            </a:r>
            <a:r>
              <a:rPr lang="en-US" sz="1400" dirty="0" err="1"/>
              <a:t>nevents</a:t>
            </a:r>
            <a:r>
              <a:rPr lang="en-US" sz="1400" dirty="0"/>
              <a:t>/((1+fSigToBkgFraction)*</a:t>
            </a:r>
            <a:r>
              <a:rPr lang="en-US" sz="1400" dirty="0" err="1"/>
              <a:t>sumBkgW</a:t>
            </a:r>
            <a:r>
              <a:rPr lang="en-US" sz="1400" dirty="0"/>
              <a:t>); ;</a:t>
            </a:r>
          </a:p>
          <a:p>
            <a:pPr marL="0" indent="0">
              <a:buNone/>
            </a:pPr>
            <a:r>
              <a:rPr lang="en-US" sz="1400" dirty="0"/>
              <a:t>         Log() &lt;&lt; </a:t>
            </a:r>
            <a:r>
              <a:rPr lang="en-US" sz="1400" dirty="0" err="1"/>
              <a:t>kINFO</a:t>
            </a:r>
            <a:r>
              <a:rPr lang="en-US" sz="1400" dirty="0"/>
              <a:t> &lt;&lt; "re-</a:t>
            </a:r>
            <a:r>
              <a:rPr lang="en-US" sz="1400" dirty="0" err="1"/>
              <a:t>normlise</a:t>
            </a:r>
            <a:r>
              <a:rPr lang="en-US" sz="1400" dirty="0"/>
              <a:t> events such that Sig and </a:t>
            </a:r>
            <a:r>
              <a:rPr lang="en-US" sz="1400" dirty="0" err="1"/>
              <a:t>Bkg</a:t>
            </a:r>
            <a:r>
              <a:rPr lang="en-US" sz="1400" dirty="0"/>
              <a:t> have respective sum of weights = "</a:t>
            </a:r>
          </a:p>
          <a:p>
            <a:pPr marL="0" indent="0">
              <a:buNone/>
            </a:pPr>
            <a:r>
              <a:rPr lang="en-US" sz="1400" dirty="0"/>
              <a:t>               &lt;&lt; </a:t>
            </a:r>
            <a:r>
              <a:rPr lang="en-US" sz="1400" dirty="0" err="1"/>
              <a:t>fSigToBkgFraction</a:t>
            </a:r>
            <a:r>
              <a:rPr lang="en-US" sz="1400" dirty="0"/>
              <a:t> &lt;&lt; </a:t>
            </a:r>
            <a:r>
              <a:rPr lang="en-US" sz="1400" dirty="0" err="1"/>
              <a:t>Endl</a:t>
            </a:r>
            <a:r>
              <a:rPr lang="en-US" sz="1400" dirty="0"/>
              <a:t>;</a:t>
            </a:r>
          </a:p>
          <a:p>
            <a:pPr marL="0" indent="0">
              <a:buNone/>
            </a:pPr>
            <a:r>
              <a:rPr lang="en-US" sz="1400" dirty="0"/>
              <a:t>         Log() &lt;&lt; </a:t>
            </a:r>
            <a:r>
              <a:rPr lang="en-US" sz="1400" dirty="0" err="1"/>
              <a:t>kINFO</a:t>
            </a:r>
            <a:r>
              <a:rPr lang="en-US" sz="1400" dirty="0"/>
              <a:t> &lt;&lt; "  sig-&gt;sig*"&lt;&lt;</a:t>
            </a:r>
            <a:r>
              <a:rPr lang="en-US" sz="1400" dirty="0" err="1"/>
              <a:t>normSig</a:t>
            </a:r>
            <a:r>
              <a:rPr lang="en-US" sz="1400" dirty="0"/>
              <a:t> &lt;&lt; "</a:t>
            </a:r>
            <a:r>
              <a:rPr lang="en-US" sz="1400" dirty="0" err="1"/>
              <a:t>ev</a:t>
            </a:r>
            <a:r>
              <a:rPr lang="en-US" sz="1400" dirty="0"/>
              <a:t>. </a:t>
            </a:r>
            <a:r>
              <a:rPr lang="en-US" sz="1400" dirty="0" err="1"/>
              <a:t>bkg</a:t>
            </a:r>
            <a:r>
              <a:rPr lang="en-US" sz="1400" dirty="0"/>
              <a:t>-&gt;</a:t>
            </a:r>
            <a:r>
              <a:rPr lang="en-US" sz="1400" dirty="0" err="1"/>
              <a:t>bkg</a:t>
            </a:r>
            <a:r>
              <a:rPr lang="en-US" sz="1400" dirty="0"/>
              <a:t>*"&lt;&lt;</a:t>
            </a:r>
            <a:r>
              <a:rPr lang="en-US" sz="1400" dirty="0" err="1"/>
              <a:t>normBkg</a:t>
            </a:r>
            <a:r>
              <a:rPr lang="en-US" sz="1400" dirty="0"/>
              <a:t> &lt;&lt; "</a:t>
            </a:r>
            <a:r>
              <a:rPr lang="en-US" sz="1400" dirty="0" err="1"/>
              <a:t>ev</a:t>
            </a:r>
            <a:r>
              <a:rPr lang="en-US" sz="1400" dirty="0"/>
              <a:t>." &lt;&lt;</a:t>
            </a:r>
            <a:r>
              <a:rPr lang="en-US" sz="1400" dirty="0" err="1"/>
              <a:t>Endl</a:t>
            </a:r>
            <a:r>
              <a:rPr lang="en-US" sz="1400" dirty="0"/>
              <a:t>;</a:t>
            </a:r>
          </a:p>
          <a:p>
            <a:pPr marL="0" indent="0">
              <a:buNone/>
            </a:pPr>
            <a:r>
              <a:rPr lang="en-US" sz="1400" dirty="0"/>
              <a:t>         Log() &lt;&lt; </a:t>
            </a:r>
            <a:r>
              <a:rPr lang="en-US" sz="1400" dirty="0" err="1"/>
              <a:t>kINFO</a:t>
            </a:r>
            <a:r>
              <a:rPr lang="en-US" sz="1400" dirty="0"/>
              <a:t> &lt;&lt; "#events: (reweighted) sig: "&lt;&lt; </a:t>
            </a:r>
            <a:r>
              <a:rPr lang="en-US" sz="1400" dirty="0" err="1"/>
              <a:t>sumSigW</a:t>
            </a:r>
            <a:r>
              <a:rPr lang="en-US" sz="1400" dirty="0"/>
              <a:t>*</a:t>
            </a:r>
            <a:r>
              <a:rPr lang="en-US" sz="1400" dirty="0" err="1"/>
              <a:t>normSig</a:t>
            </a:r>
            <a:r>
              <a:rPr lang="en-US" sz="1400" dirty="0"/>
              <a:t> &lt;&lt; " </a:t>
            </a:r>
            <a:r>
              <a:rPr lang="en-US" sz="1400" dirty="0" err="1"/>
              <a:t>bkg</a:t>
            </a:r>
            <a:r>
              <a:rPr lang="en-US" sz="1400" dirty="0"/>
              <a:t>: " &lt;&lt; </a:t>
            </a:r>
            <a:r>
              <a:rPr lang="en-US" sz="1400" dirty="0" err="1"/>
              <a:t>sumBkgW</a:t>
            </a:r>
            <a:r>
              <a:rPr lang="en-US" sz="1400" dirty="0"/>
              <a:t>*</a:t>
            </a:r>
            <a:r>
              <a:rPr lang="en-US" sz="1400" dirty="0" err="1"/>
              <a:t>normBkg</a:t>
            </a:r>
            <a:r>
              <a:rPr lang="en-US" sz="1400" dirty="0"/>
              <a:t> &lt;&lt; </a:t>
            </a:r>
            <a:r>
              <a:rPr lang="en-US" sz="1400" dirty="0" err="1"/>
              <a:t>Endl</a:t>
            </a:r>
            <a:r>
              <a:rPr lang="en-US" sz="1400" dirty="0"/>
              <a:t>;</a:t>
            </a:r>
          </a:p>
          <a:p>
            <a:pPr marL="0" indent="0">
              <a:buNone/>
            </a:pPr>
            <a:r>
              <a:rPr lang="en-US" sz="1400" dirty="0"/>
              <a:t>         Log() &lt;&lt; </a:t>
            </a:r>
            <a:r>
              <a:rPr lang="en-US" sz="1400" dirty="0" err="1"/>
              <a:t>kINFO</a:t>
            </a:r>
            <a:r>
              <a:rPr lang="en-US" sz="1400" dirty="0"/>
              <a:t> &lt;&lt; "#events: (unweighted) sig: "&lt;&lt; </a:t>
            </a:r>
            <a:r>
              <a:rPr lang="en-US" sz="1400" dirty="0" err="1"/>
              <a:t>sumSig</a:t>
            </a:r>
            <a:r>
              <a:rPr lang="en-US" sz="1400" dirty="0"/>
              <a:t> &lt;&lt; " </a:t>
            </a:r>
            <a:r>
              <a:rPr lang="en-US" sz="1400" dirty="0" err="1"/>
              <a:t>bkg</a:t>
            </a:r>
            <a:r>
              <a:rPr lang="en-US" sz="1400" dirty="0"/>
              <a:t>: " &lt;&lt; </a:t>
            </a:r>
            <a:r>
              <a:rPr lang="en-US" sz="1400" dirty="0" err="1"/>
              <a:t>sumBkg</a:t>
            </a:r>
            <a:r>
              <a:rPr lang="en-US" sz="1400" dirty="0"/>
              <a:t> &lt;&lt; </a:t>
            </a:r>
            <a:r>
              <a:rPr lang="en-US" sz="1400" dirty="0" err="1"/>
              <a:t>Endl</a:t>
            </a:r>
            <a:r>
              <a:rPr lang="en-US" sz="1400" dirty="0"/>
              <a:t>;</a:t>
            </a:r>
          </a:p>
          <a:p>
            <a:pPr marL="0" indent="0">
              <a:buNone/>
            </a:pPr>
            <a:r>
              <a:rPr lang="en-US" sz="1400" dirty="0"/>
              <a:t>         for (Long64_t </a:t>
            </a:r>
            <a:r>
              <a:rPr lang="en-US" sz="1400" dirty="0" err="1"/>
              <a:t>ievt</a:t>
            </a:r>
            <a:r>
              <a:rPr lang="en-US" sz="1400" dirty="0"/>
              <a:t>=0; </a:t>
            </a:r>
            <a:r>
              <a:rPr lang="en-US" sz="1400" dirty="0" err="1"/>
              <a:t>ievt</a:t>
            </a:r>
            <a:r>
              <a:rPr lang="en-US" sz="1400" dirty="0"/>
              <a:t>&lt;</a:t>
            </a:r>
            <a:r>
              <a:rPr lang="en-US" sz="1400" dirty="0" err="1"/>
              <a:t>nevents</a:t>
            </a:r>
            <a:r>
              <a:rPr lang="en-US" sz="1400" dirty="0"/>
              <a:t>; </a:t>
            </a:r>
            <a:r>
              <a:rPr lang="en-US" sz="1400" dirty="0" err="1"/>
              <a:t>ievt</a:t>
            </a:r>
            <a:r>
              <a:rPr lang="en-US" sz="1400" dirty="0"/>
              <a:t>++) {</a:t>
            </a:r>
          </a:p>
          <a:p>
            <a:pPr marL="0" indent="0">
              <a:buNone/>
            </a:pPr>
            <a:r>
              <a:rPr lang="en-US" sz="1400" dirty="0"/>
              <a:t>            if ((</a:t>
            </a:r>
            <a:r>
              <a:rPr lang="en-US" sz="1400" dirty="0" err="1"/>
              <a:t>DataInfo</a:t>
            </a:r>
            <a:r>
              <a:rPr lang="en-US" sz="1400" dirty="0"/>
              <a:t>().</a:t>
            </a:r>
            <a:r>
              <a:rPr lang="en-US" sz="1400" dirty="0" err="1"/>
              <a:t>IsSignal</a:t>
            </a:r>
            <a:r>
              <a:rPr lang="en-US" sz="1400" dirty="0"/>
              <a:t>(</a:t>
            </a:r>
            <a:r>
              <a:rPr lang="en-US" sz="1400" dirty="0" err="1"/>
              <a:t>fEventSample</a:t>
            </a:r>
            <a:r>
              <a:rPr lang="en-US" sz="1400" dirty="0"/>
              <a:t>[</a:t>
            </a:r>
            <a:r>
              <a:rPr lang="en-US" sz="1400" dirty="0" err="1"/>
              <a:t>ievt</a:t>
            </a:r>
            <a:r>
              <a:rPr lang="en-US" sz="1400" dirty="0"/>
              <a:t>])) ) </a:t>
            </a:r>
            <a:r>
              <a:rPr lang="en-US" sz="1400" dirty="0" err="1"/>
              <a:t>fEventSample</a:t>
            </a:r>
            <a:r>
              <a:rPr lang="en-US" sz="1400" dirty="0"/>
              <a:t>[</a:t>
            </a:r>
            <a:r>
              <a:rPr lang="en-US" sz="1400" dirty="0" err="1"/>
              <a:t>ievt</a:t>
            </a:r>
            <a:r>
              <a:rPr lang="en-US" sz="1400" dirty="0"/>
              <a:t>]-&gt;</a:t>
            </a:r>
            <a:r>
              <a:rPr lang="en-US" sz="1400" dirty="0" err="1"/>
              <a:t>SetBoostWeight</a:t>
            </a:r>
            <a:r>
              <a:rPr lang="en-US" sz="1400" dirty="0"/>
              <a:t>(</a:t>
            </a:r>
            <a:r>
              <a:rPr lang="en-US" sz="1400" dirty="0" err="1"/>
              <a:t>normSig</a:t>
            </a:r>
            <a:r>
              <a:rPr lang="en-US" sz="1400" dirty="0"/>
              <a:t>);</a:t>
            </a:r>
          </a:p>
          <a:p>
            <a:pPr marL="0" indent="0">
              <a:buNone/>
            </a:pPr>
            <a:r>
              <a:rPr lang="en-US" sz="1400" dirty="0"/>
              <a:t>            else                                            </a:t>
            </a:r>
            <a:r>
              <a:rPr lang="en-US" sz="1400" dirty="0" err="1"/>
              <a:t>fEventSample</a:t>
            </a:r>
            <a:r>
              <a:rPr lang="en-US" sz="1400" dirty="0"/>
              <a:t>[</a:t>
            </a:r>
            <a:r>
              <a:rPr lang="en-US" sz="1400" dirty="0" err="1"/>
              <a:t>ievt</a:t>
            </a:r>
            <a:r>
              <a:rPr lang="en-US" sz="1400" dirty="0"/>
              <a:t>]-&gt;</a:t>
            </a:r>
            <a:r>
              <a:rPr lang="en-US" sz="1400" dirty="0" err="1"/>
              <a:t>SetBoostWeight</a:t>
            </a:r>
            <a:r>
              <a:rPr lang="en-US" sz="1400" dirty="0"/>
              <a:t>(</a:t>
            </a:r>
            <a:r>
              <a:rPr lang="en-US" sz="1400" dirty="0" err="1"/>
              <a:t>normBkg</a:t>
            </a:r>
            <a:r>
              <a:rPr lang="en-US" sz="1400" dirty="0"/>
              <a:t>);</a:t>
            </a:r>
          </a:p>
          <a:p>
            <a:pPr marL="0" indent="0">
              <a:buNone/>
            </a:pPr>
            <a:r>
              <a:rPr lang="en-US" sz="1400" dirty="0"/>
              <a:t>         }</a:t>
            </a:r>
          </a:p>
          <a:p>
            <a:pPr marL="0" indent="0">
              <a:buNone/>
            </a:pPr>
            <a:r>
              <a:rPr lang="en-US" sz="1400" dirty="0" smtClean="0"/>
              <a:t>(nip)</a:t>
            </a:r>
            <a:endParaRPr lang="en-US" sz="1400" dirty="0"/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TMVA modification </a:t>
            </a:r>
            <a:endParaRPr lang="en-US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6660232" y="836712"/>
            <a:ext cx="2374368" cy="461665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MethodBDT.cxx</a:t>
            </a:r>
            <a:endParaRPr lang="en-US" dirty="0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1259632" y="5876797"/>
            <a:ext cx="7159332" cy="461665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This violates our expectation of average x-likeness!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45982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>
          <a:xfrm>
            <a:off x="266700" y="903312"/>
            <a:ext cx="8610600" cy="5334000"/>
          </a:xfrm>
        </p:spPr>
        <p:txBody>
          <a:bodyPr/>
          <a:lstStyle/>
          <a:p>
            <a:r>
              <a:rPr lang="en-US" sz="2400" dirty="0" smtClean="0"/>
              <a:t>We found that if we comment out this feature the performance is recovered.</a:t>
            </a:r>
          </a:p>
          <a:p>
            <a:r>
              <a:rPr lang="en-US" sz="2400" dirty="0" smtClean="0"/>
              <a:t>The comment says this normalization do not have side effects, which is not true.</a:t>
            </a:r>
          </a:p>
          <a:p>
            <a:r>
              <a:rPr lang="en-US" sz="2400" dirty="0" smtClean="0"/>
              <a:t>We submitted a patch to have an option</a:t>
            </a:r>
            <a:br>
              <a:rPr lang="en-US" sz="2400" dirty="0" smtClean="0"/>
            </a:br>
            <a:r>
              <a:rPr lang="en-US" sz="2400" dirty="0" smtClean="0"/>
              <a:t>called </a:t>
            </a:r>
            <a:r>
              <a:rPr lang="en-US" sz="2400" dirty="0" smtClean="0">
                <a:solidFill>
                  <a:srgbClr val="FFFF00"/>
                </a:solidFill>
              </a:rPr>
              <a:t>“</a:t>
            </a:r>
            <a:r>
              <a:rPr lang="en-US" sz="2400" dirty="0" err="1" smtClean="0">
                <a:solidFill>
                  <a:srgbClr val="FFFF00"/>
                </a:solidFill>
              </a:rPr>
              <a:t>SkipNormalization</a:t>
            </a:r>
            <a:r>
              <a:rPr lang="en-US" sz="2400" dirty="0" smtClean="0">
                <a:solidFill>
                  <a:srgbClr val="FFFF00"/>
                </a:solidFill>
              </a:rPr>
              <a:t>”</a:t>
            </a:r>
            <a:r>
              <a:rPr lang="en-US" sz="2400" dirty="0" smtClean="0"/>
              <a:t> to BDTG</a:t>
            </a:r>
            <a:br>
              <a:rPr lang="en-US" sz="2400" dirty="0" smtClean="0"/>
            </a:br>
            <a:r>
              <a:rPr lang="en-US" sz="2400" dirty="0" smtClean="0"/>
              <a:t>to skip the feature</a:t>
            </a:r>
          </a:p>
          <a:p>
            <a:r>
              <a:rPr lang="en-US" sz="2400" dirty="0" smtClean="0">
                <a:solidFill>
                  <a:srgbClr val="FFFF00"/>
                </a:solidFill>
              </a:rPr>
              <a:t>The patch was accepted to the official ROOT repository</a:t>
            </a:r>
            <a:br>
              <a:rPr lang="en-US" sz="2400" dirty="0" smtClean="0">
                <a:solidFill>
                  <a:srgbClr val="FFFF00"/>
                </a:solidFill>
              </a:rPr>
            </a:br>
            <a:r>
              <a:rPr lang="en-US" sz="2400" dirty="0" smtClean="0">
                <a:solidFill>
                  <a:srgbClr val="FFFF00"/>
                </a:solidFill>
              </a:rPr>
              <a:t>(16 Sep. 2016)</a:t>
            </a:r>
          </a:p>
          <a:p>
            <a:r>
              <a:rPr lang="en-US" sz="2400" dirty="0" smtClean="0"/>
              <a:t>The option is automatically added inside latest </a:t>
            </a:r>
            <a:r>
              <a:rPr lang="en-US" sz="2400" dirty="0" err="1" smtClean="0"/>
              <a:t>LCFIPlus</a:t>
            </a:r>
            <a:r>
              <a:rPr lang="en-US" sz="2400" dirty="0" smtClean="0"/>
              <a:t> (still not in the official release)</a:t>
            </a:r>
          </a:p>
          <a:p>
            <a:r>
              <a:rPr lang="en-US" sz="2400" dirty="0" smtClean="0"/>
              <a:t>With older version you can explicitly specify  “</a:t>
            </a:r>
            <a:r>
              <a:rPr lang="en-US" sz="2400" dirty="0" err="1" smtClean="0"/>
              <a:t>SkipNormalization</a:t>
            </a:r>
            <a:r>
              <a:rPr lang="en-US" sz="2400" dirty="0" smtClean="0"/>
              <a:t>” in “</a:t>
            </a:r>
            <a:r>
              <a:rPr lang="en-US" sz="2400" dirty="0" err="1" smtClean="0"/>
              <a:t>TrainMVA.BookOptions</a:t>
            </a:r>
            <a:r>
              <a:rPr lang="en-US" sz="2400" dirty="0" smtClean="0"/>
              <a:t>” in train.xml</a:t>
            </a:r>
            <a:br>
              <a:rPr lang="en-US" sz="2400" dirty="0" smtClean="0"/>
            </a:br>
            <a:r>
              <a:rPr lang="en-US" sz="2400" dirty="0" smtClean="0"/>
              <a:t>(new ROOT necessary)</a:t>
            </a:r>
            <a:endParaRPr lang="en-US" sz="2400" dirty="0" smtClean="0">
              <a:solidFill>
                <a:srgbClr val="FFFF00"/>
              </a:solidFill>
            </a:endParaRPr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Treatment to it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417351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Crash of </a:t>
            </a:r>
            <a:r>
              <a:rPr lang="en-US" dirty="0" err="1" smtClean="0"/>
              <a:t>LCFIPlus</a:t>
            </a:r>
            <a:r>
              <a:rPr lang="en-US" dirty="0" smtClean="0"/>
              <a:t> at somewhere in event creation</a:t>
            </a:r>
          </a:p>
          <a:p>
            <a:r>
              <a:rPr lang="en-US" dirty="0" smtClean="0"/>
              <a:t>Might be some different behavior between</a:t>
            </a:r>
            <a:br>
              <a:rPr lang="en-US" dirty="0" smtClean="0"/>
            </a:br>
            <a:r>
              <a:rPr lang="en-US" dirty="0" smtClean="0"/>
              <a:t>ROOT 5 and 6</a:t>
            </a:r>
          </a:p>
          <a:p>
            <a:r>
              <a:rPr lang="en-US" dirty="0" smtClean="0"/>
              <a:t>Under investigation…</a:t>
            </a:r>
            <a:endParaRPr lang="en-US" dirty="0"/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Another issue: crash in ROOT6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306418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Adaptive Vertex Fitter</a:t>
            </a:r>
            <a:br>
              <a:rPr lang="en-US" dirty="0" smtClean="0"/>
            </a:br>
            <a:r>
              <a:rPr lang="en-US" dirty="0" smtClean="0"/>
              <a:t>and Vertex Mass Recovery added</a:t>
            </a:r>
          </a:p>
          <a:p>
            <a:pPr lvl="1"/>
            <a:r>
              <a:rPr lang="en-US" dirty="0" smtClean="0"/>
              <a:t>Courtesy of M. </a:t>
            </a:r>
            <a:r>
              <a:rPr lang="en-US" dirty="0" err="1" smtClean="0"/>
              <a:t>Kurata</a:t>
            </a:r>
            <a:endParaRPr lang="en-US" dirty="0" smtClean="0"/>
          </a:p>
          <a:p>
            <a:pPr lvl="1"/>
            <a:r>
              <a:rPr lang="en-US" dirty="0" smtClean="0"/>
              <a:t>Dedicated steering files prepared in </a:t>
            </a:r>
            <a:r>
              <a:rPr lang="en-US" dirty="0" err="1" smtClean="0"/>
              <a:t>ILDConfig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Identify the reason of the crash</a:t>
            </a:r>
          </a:p>
          <a:p>
            <a:endParaRPr lang="en-US" dirty="0"/>
          </a:p>
          <a:p>
            <a:r>
              <a:rPr lang="en-US" dirty="0" smtClean="0"/>
              <a:t>Release</a:t>
            </a:r>
            <a:endParaRPr lang="en-US" dirty="0"/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Release plan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510011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1697178"/>
      </p:ext>
    </p:extLst>
  </p:cSld>
  <p:clrMapOvr>
    <a:masterClrMapping/>
  </p:clrMapOvr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3_標準デザイン">
  <a:themeElements>
    <a:clrScheme name="標準デザイン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標準デザイン">
      <a:majorFont>
        <a:latin typeface="Arial Unicode MS"/>
        <a:ea typeface="ＭＳ Ｐゴシック"/>
        <a:cs typeface=""/>
      </a:majorFont>
      <a:minorFont>
        <a:latin typeface="Arial Unicode MS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 Unicode MS" pitchFamily="50" charset="-128"/>
            <a:ea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 Unicode MS" pitchFamily="50" charset="-128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スパイス">
  <a:themeElements>
    <a:clrScheme name="スパイス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スパイス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スパイス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130768</TotalTime>
  <Words>737</Words>
  <Application>Microsoft Office PowerPoint</Application>
  <PresentationFormat>画面に合わせる (4:3)</PresentationFormat>
  <Paragraphs>166</Paragraphs>
  <Slides>13</Slides>
  <Notes>2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2</vt:i4>
      </vt:variant>
      <vt:variant>
        <vt:lpstr>スライド タイトル</vt:lpstr>
      </vt:variant>
      <vt:variant>
        <vt:i4>13</vt:i4>
      </vt:variant>
    </vt:vector>
  </HeadingPairs>
  <TitlesOfParts>
    <vt:vector size="23" baseType="lpstr">
      <vt:lpstr>Arial Unicode MS</vt:lpstr>
      <vt:lpstr>ＭＳ Ｐゴシック</vt:lpstr>
      <vt:lpstr>ＭＳ Ｐ明朝</vt:lpstr>
      <vt:lpstr>Calibri</vt:lpstr>
      <vt:lpstr>Century Schoolbook</vt:lpstr>
      <vt:lpstr>Times New Roman</vt:lpstr>
      <vt:lpstr>Wingdings</vt:lpstr>
      <vt:lpstr>Wingdings 2</vt:lpstr>
      <vt:lpstr>3_標準デザイン</vt:lpstr>
      <vt:lpstr>スパイス</vt:lpstr>
      <vt:lpstr>PowerPoint プレゼンテーション</vt:lpstr>
      <vt:lpstr>Publication of DBD LCFIPlus</vt:lpstr>
      <vt:lpstr>Recent problems</vt:lpstr>
      <vt:lpstr>Our usage of TMVA</vt:lpstr>
      <vt:lpstr>A TMVA modification </vt:lpstr>
      <vt:lpstr>Treatment to it</vt:lpstr>
      <vt:lpstr>Another issue: crash in ROOT6</vt:lpstr>
      <vt:lpstr>Release plan</vt:lpstr>
      <vt:lpstr>PowerPoint プレゼンテーション</vt:lpstr>
      <vt:lpstr>Adaptive vertex fitting</vt:lpstr>
      <vt:lpstr>Vertex mass recovery</vt:lpstr>
      <vt:lpstr>Vtx masses of bjets in double-Higgs process</vt:lpstr>
      <vt:lpstr>Vertex mass recovery effect on flavor tagging </vt:lpstr>
    </vt:vector>
  </TitlesOfParts>
  <Company>The University of Tokyo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Shintake monitor in ATF2: status, performance and prospects</dc:title>
  <dc:creator>Taikan SUEHARA</dc:creator>
  <cp:lastModifiedBy>末原大幹</cp:lastModifiedBy>
  <cp:revision>2136</cp:revision>
  <dcterms:created xsi:type="dcterms:W3CDTF">2005-02-15T18:17:03Z</dcterms:created>
  <dcterms:modified xsi:type="dcterms:W3CDTF">2016-11-02T09:51:16Z</dcterms:modified>
</cp:coreProperties>
</file>