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632" r:id="rId2"/>
    <p:sldId id="640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ven Blaskovic Kraljevic" initials="NBK" lastIdx="1" clrIdx="0">
    <p:extLst>
      <p:ext uri="{19B8F6BF-5375-455C-9EA6-DF929625EA0E}">
        <p15:presenceInfo xmlns:p15="http://schemas.microsoft.com/office/powerpoint/2012/main" userId="Neven Blaskovic Kraljev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  <a:srgbClr val="89A4A7"/>
    <a:srgbClr val="B3B3FF"/>
    <a:srgbClr val="A3A3FF"/>
    <a:srgbClr val="7171FF"/>
    <a:srgbClr val="FFFF99"/>
    <a:srgbClr val="FF0000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04" autoAdjust="0"/>
    <p:restoredTop sz="99883" autoAdjust="0"/>
  </p:normalViewPr>
  <p:slideViewPr>
    <p:cSldViewPr>
      <p:cViewPr varScale="1">
        <p:scale>
          <a:sx n="111" d="100"/>
          <a:sy n="111" d="100"/>
        </p:scale>
        <p:origin x="69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 smtClean="0"/>
              <a:t>N. Blaskovic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005" y="2130425"/>
            <a:ext cx="8087990" cy="1470025"/>
          </a:xfrm>
        </p:spPr>
        <p:txBody>
          <a:bodyPr/>
          <a:lstStyle/>
          <a:p>
            <a:pPr eaLnBrk="1" hangingPunct="1"/>
            <a:r>
              <a:rPr lang="en-GB" dirty="0" smtClean="0"/>
              <a:t>ATF to-do list</a:t>
            </a:r>
            <a:endParaRPr lang="en-GB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/>
              <a:t>N. Blaskovic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08340" y="3886200"/>
            <a:ext cx="8127321" cy="1752600"/>
          </a:xfrm>
        </p:spPr>
        <p:txBody>
          <a:bodyPr/>
          <a:lstStyle/>
          <a:p>
            <a:r>
              <a:rPr lang="en-GB" dirty="0" smtClean="0"/>
              <a:t>N. Blaskovic, T. Bromwich &amp; R. Ramjiawan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41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To-do list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Fix P2 mover</a:t>
            </a:r>
          </a:p>
          <a:p>
            <a:r>
              <a:rPr lang="en-GB" altLang="en-US" dirty="0" smtClean="0"/>
              <a:t>Install stripline phase shifters</a:t>
            </a:r>
          </a:p>
          <a:p>
            <a:pPr lvl="1"/>
            <a:r>
              <a:rPr lang="en-GB" altLang="en-US" dirty="0" smtClean="0"/>
              <a:t>Requires movers</a:t>
            </a:r>
          </a:p>
          <a:p>
            <a:pPr lvl="1"/>
            <a:r>
              <a:rPr lang="en-GB" altLang="en-US" dirty="0" smtClean="0"/>
              <a:t>Only required for feedback</a:t>
            </a:r>
            <a:endParaRPr lang="en-GB" altLang="en-US" dirty="0" smtClean="0"/>
          </a:p>
          <a:p>
            <a:r>
              <a:rPr lang="en-GB" altLang="en-US" dirty="0" smtClean="0"/>
              <a:t>High-charge stripline BPM resolution</a:t>
            </a:r>
          </a:p>
          <a:p>
            <a:pPr lvl="1"/>
            <a:r>
              <a:rPr lang="en-GB" altLang="en-US" dirty="0" smtClean="0"/>
              <a:t>Requires movers &amp; high charge</a:t>
            </a:r>
          </a:p>
          <a:p>
            <a:r>
              <a:rPr lang="en-GB" altLang="en-US" dirty="0" smtClean="0"/>
              <a:t>Install and test new limiter</a:t>
            </a:r>
          </a:p>
          <a:p>
            <a:pPr lvl="1"/>
            <a:r>
              <a:rPr lang="en-GB" altLang="en-US" dirty="0" smtClean="0"/>
              <a:t>Do in the lab?</a:t>
            </a:r>
            <a:endParaRPr lang="en-GB" altLang="en-US" dirty="0" smtClean="0"/>
          </a:p>
          <a:p>
            <a:pPr marL="0" indent="0">
              <a:buNone/>
            </a:pP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82680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6690</TotalTime>
  <Words>60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ATF to-do list</vt:lpstr>
      <vt:lpstr>To-do list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Neven Blaskovic Kraljevic</cp:lastModifiedBy>
  <cp:revision>352</cp:revision>
  <dcterms:created xsi:type="dcterms:W3CDTF">2009-05-21T13:39:04Z</dcterms:created>
  <dcterms:modified xsi:type="dcterms:W3CDTF">2016-11-04T09:58:43Z</dcterms:modified>
</cp:coreProperties>
</file>