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85" r:id="rId3"/>
    <p:sldId id="384" r:id="rId4"/>
    <p:sldId id="386" r:id="rId5"/>
    <p:sldId id="38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DF4"/>
    <a:srgbClr val="EAD6FC"/>
    <a:srgbClr val="A68CB4"/>
    <a:srgbClr val="FBD5EA"/>
    <a:srgbClr val="E9B7FB"/>
    <a:srgbClr val="8D63A5"/>
    <a:srgbClr val="5D416D"/>
    <a:srgbClr val="352144"/>
    <a:srgbClr val="173D54"/>
    <a:srgbClr val="33AF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63" autoAdjust="0"/>
    <p:restoredTop sz="99450" autoAdjust="0"/>
  </p:normalViewPr>
  <p:slideViewPr>
    <p:cSldViewPr snapToGrid="0">
      <p:cViewPr>
        <p:scale>
          <a:sx n="90" d="100"/>
          <a:sy n="90" d="100"/>
        </p:scale>
        <p:origin x="-168" y="-80"/>
      </p:cViewPr>
      <p:guideLst>
        <p:guide orient="horz" pos="3769"/>
        <p:guide pos="9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C7E1-5D9D-D04D-9A79-EB2295E14159}" type="datetimeFigureOut">
              <a:rPr lang="en-US" smtClean="0"/>
              <a:t>21/11/16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E40DC-EEE0-2F4A-A036-BBAA17BAF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80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39DF2-0607-4031-9B7F-104A57B6DAA4}" type="datetimeFigureOut">
              <a:rPr lang="en-GB" smtClean="0"/>
              <a:t>21/11/16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74FA-C704-4EBC-8C5A-8568DD48B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79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E74FA-C704-4EBC-8C5A-8568DD48BA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04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59198"/>
            <a:ext cx="9144000" cy="15324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524000" y="3572933"/>
            <a:ext cx="9194800" cy="0"/>
          </a:xfrm>
          <a:prstGeom prst="line">
            <a:avLst/>
          </a:prstGeom>
          <a:ln>
            <a:solidFill>
              <a:srgbClr val="5D41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51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57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975"/>
            <a:ext cx="10515600" cy="8540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4585"/>
            <a:ext cx="10515600" cy="444434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490133" y="657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Monday, 21 November 2016</a:t>
            </a:r>
            <a:endParaRPr lang="en-GB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1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0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9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14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91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1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3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2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 userDrawn="1"/>
        </p:nvSpPr>
        <p:spPr>
          <a:xfrm>
            <a:off x="0" y="6163732"/>
            <a:ext cx="12192000" cy="694267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14585"/>
            <a:ext cx="10515600" cy="4762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Monday, 21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17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(Headings)"/>
          <a:ea typeface="+mj-ea"/>
          <a:cs typeface="Arial (Headings)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(Body)"/>
          <a:ea typeface="+mn-ea"/>
          <a:cs typeface="Arial (Body)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(Body)"/>
          <a:ea typeface="+mn-ea"/>
          <a:cs typeface="Arial (Body)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(Body)"/>
          <a:ea typeface="+mn-ea"/>
          <a:cs typeface="Arial (Body)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6503" y="2142829"/>
            <a:ext cx="10297297" cy="1203568"/>
          </a:xfrm>
        </p:spPr>
        <p:txBody>
          <a:bodyPr>
            <a:noAutofit/>
          </a:bodyPr>
          <a:lstStyle/>
          <a:p>
            <a:r>
              <a:rPr lang="en-GB" sz="4800" dirty="0" smtClean="0">
                <a:solidFill>
                  <a:srgbClr val="5D416D"/>
                </a:solidFill>
              </a:rPr>
              <a:t>Bunch-to-bunch correlation</a:t>
            </a:r>
            <a:endParaRPr lang="en-GB" sz="4800" dirty="0">
              <a:solidFill>
                <a:srgbClr val="5D416D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</a:t>
            </a:fld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524000" y="3867628"/>
            <a:ext cx="9144000" cy="153246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kern="0" dirty="0"/>
              <a:t>N. </a:t>
            </a:r>
            <a:r>
              <a:rPr lang="en-US" altLang="en-US" kern="0" dirty="0" err="1"/>
              <a:t>Blaskovic</a:t>
            </a:r>
            <a:r>
              <a:rPr lang="en-US" altLang="en-US" kern="0" dirty="0"/>
              <a:t>, T. Bromwich, </a:t>
            </a:r>
            <a:r>
              <a:rPr lang="en-US" altLang="en-US" kern="0" dirty="0" smtClean="0"/>
              <a:t>R</a:t>
            </a:r>
            <a:r>
              <a:rPr lang="en-US" altLang="en-US" kern="0" dirty="0"/>
              <a:t>. </a:t>
            </a:r>
            <a:r>
              <a:rPr lang="en-US" altLang="en-US" kern="0" dirty="0" err="1"/>
              <a:t>Ramjiawan</a:t>
            </a:r>
            <a:r>
              <a:rPr lang="en-US" altLang="en-US" kern="0" dirty="0" smtClean="0"/>
              <a:t/>
            </a:r>
            <a:br>
              <a:rPr lang="en-US" altLang="en-US" kern="0" dirty="0" smtClean="0"/>
            </a:br>
            <a:endParaRPr lang="en-GB" sz="16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45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2" y="1196083"/>
            <a:ext cx="12011209" cy="37535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Bunch-to-bunch correlation fbRun9 @ 0dB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34637" y="4977937"/>
            <a:ext cx="10353274" cy="937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/>
              <a:t>All </a:t>
            </a:r>
            <a:r>
              <a:rPr lang="en-US" sz="1400" dirty="0" smtClean="0"/>
              <a:t>previous bunch-to-bunch correlation </a:t>
            </a:r>
            <a:r>
              <a:rPr lang="en-US" sz="1400" dirty="0"/>
              <a:t>calculations (and feedback) used </a:t>
            </a:r>
            <a:r>
              <a:rPr lang="en-US" sz="1400" dirty="0" smtClean="0"/>
              <a:t>bunch 1 sample</a:t>
            </a:r>
            <a:r>
              <a:rPr lang="en-US" sz="1400" b="1" dirty="0" smtClean="0"/>
              <a:t> </a:t>
            </a:r>
            <a:r>
              <a:rPr lang="en-US" sz="1400" b="1" dirty="0"/>
              <a:t>16 </a:t>
            </a:r>
            <a:r>
              <a:rPr lang="en-US" sz="1400" dirty="0"/>
              <a:t>for A and B, and sample</a:t>
            </a:r>
            <a:r>
              <a:rPr lang="en-US" sz="1400" b="1" dirty="0"/>
              <a:t> 21 </a:t>
            </a:r>
            <a:r>
              <a:rPr lang="en-US" sz="1400" dirty="0"/>
              <a:t>for </a:t>
            </a:r>
            <a:r>
              <a:rPr lang="en-US" sz="1400" dirty="0" smtClean="0"/>
              <a:t>C, shown on plots with dashed line. (Samples 116 and 121 used for bunch 2).</a:t>
            </a:r>
          </a:p>
          <a:p>
            <a:pPr marL="342900" lvl="1" indent="-342900">
              <a:lnSpc>
                <a:spcPct val="12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 smtClean="0"/>
              <a:t>Reference samples 21 and 121 used throughout. Bunch 2 sample number adjusted to always 100 more than bunch 1 sample number.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96588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2" y="1196083"/>
            <a:ext cx="12011209" cy="37535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Bunch-to-bunch correlation fbRun18 @ 10dB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Picture 7" descr="10dB_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21" y="1287760"/>
            <a:ext cx="10174111" cy="454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6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Waveforms fbRun9 @ 0dB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49"/>
          <a:stretch/>
        </p:blipFill>
        <p:spPr>
          <a:xfrm>
            <a:off x="1235396" y="1090205"/>
            <a:ext cx="9432604" cy="460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917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Waveforms fbRun18 @ 10dB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Monday, 21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60"/>
          <a:stretch/>
        </p:blipFill>
        <p:spPr>
          <a:xfrm>
            <a:off x="1176273" y="1287761"/>
            <a:ext cx="9124838" cy="448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548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45077</TotalTime>
  <Words>149</Words>
  <Application>Microsoft Macintosh PowerPoint</Application>
  <PresentationFormat>Custom</PresentationFormat>
  <Paragraphs>24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Bunch-to-bunch correlation</vt:lpstr>
      <vt:lpstr>Bunch-to-bunch correlation fbRun9 @ 0dB</vt:lpstr>
      <vt:lpstr>Bunch-to-bunch correlation fbRun18 @ 10dB</vt:lpstr>
      <vt:lpstr>Waveforms fbRun9 @ 0dB</vt:lpstr>
      <vt:lpstr>Waveforms fbRun18 @ 10dB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at CTF3</dc:title>
  <dc:creator>Jack Roberts</dc:creator>
  <cp:lastModifiedBy>Talitha Bromwich</cp:lastModifiedBy>
  <cp:revision>628</cp:revision>
  <cp:lastPrinted>2016-02-23T07:21:00Z</cp:lastPrinted>
  <dcterms:created xsi:type="dcterms:W3CDTF">2015-11-29T16:08:51Z</dcterms:created>
  <dcterms:modified xsi:type="dcterms:W3CDTF">2016-11-21T10:22:09Z</dcterms:modified>
</cp:coreProperties>
</file>