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4"/>
    <p:restoredTop sz="94669"/>
  </p:normalViewPr>
  <p:slideViewPr>
    <p:cSldViewPr snapToGrid="0" snapToObjects="1">
      <p:cViewPr varScale="1">
        <p:scale>
          <a:sx n="85" d="100"/>
          <a:sy n="85" d="100"/>
        </p:scale>
        <p:origin x="192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Relationship Id="rId2" Type="http://schemas.openxmlformats.org/officeDocument/2006/relationships/image" Target="../media/image2.wmf"/><Relationship Id="rId3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373D7-6662-C742-B832-8704F30AA491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53FE-7E3E-E344-ADB8-B62DADE0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354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373D7-6662-C742-B832-8704F30AA491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53FE-7E3E-E344-ADB8-B62DADE0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23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373D7-6662-C742-B832-8704F30AA491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53FE-7E3E-E344-ADB8-B62DADE0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91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373D7-6662-C742-B832-8704F30AA491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53FE-7E3E-E344-ADB8-B62DADE0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207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373D7-6662-C742-B832-8704F30AA491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53FE-7E3E-E344-ADB8-B62DADE0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616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373D7-6662-C742-B832-8704F30AA491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53FE-7E3E-E344-ADB8-B62DADE0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14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373D7-6662-C742-B832-8704F30AA491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53FE-7E3E-E344-ADB8-B62DADE0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879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373D7-6662-C742-B832-8704F30AA491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53FE-7E3E-E344-ADB8-B62DADE0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4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373D7-6662-C742-B832-8704F30AA491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53FE-7E3E-E344-ADB8-B62DADE0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72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373D7-6662-C742-B832-8704F30AA491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53FE-7E3E-E344-ADB8-B62DADE0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864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373D7-6662-C742-B832-8704F30AA491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53FE-7E3E-E344-ADB8-B62DADE0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62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373D7-6662-C742-B832-8704F30AA491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E53FE-7E3E-E344-ADB8-B62DADE0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180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.w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3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Plots for LCWS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5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Noise from </a:t>
            </a:r>
            <a:r>
              <a:rPr lang="en-US" dirty="0" err="1" smtClean="0"/>
              <a:t>Veta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838200" y="1825625"/>
            <a:ext cx="6387059" cy="1831975"/>
          </a:xfrm>
        </p:spPr>
        <p:txBody>
          <a:bodyPr/>
          <a:lstStyle/>
          <a:p>
            <a:r>
              <a:rPr lang="en-US" dirty="0" smtClean="0"/>
              <a:t>Noise as a function of time (run)</a:t>
            </a:r>
          </a:p>
          <a:p>
            <a:r>
              <a:rPr lang="en-US" dirty="0" smtClean="0"/>
              <a:t>Noise as a function of pads</a:t>
            </a:r>
          </a:p>
          <a:p>
            <a:r>
              <a:rPr lang="en-US" dirty="0" smtClean="0"/>
              <a:t>Noise as a function of layers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169068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4542599"/>
              </p:ext>
            </p:extLst>
          </p:nvPr>
        </p:nvGraphicFramePr>
        <p:xfrm>
          <a:off x="3357797" y="3973512"/>
          <a:ext cx="3492708" cy="267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r:id="rId3" imgW="3901440" imgH="2987040" progId="Origin50.Graph">
                  <p:embed/>
                </p:oleObj>
              </mc:Choice>
              <mc:Fallback>
                <p:oleObj r:id="rId3" imgW="3901440" imgH="2987040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7797" y="3973512"/>
                        <a:ext cx="3492708" cy="2671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220918" y="28321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5307788"/>
              </p:ext>
            </p:extLst>
          </p:nvPr>
        </p:nvGraphicFramePr>
        <p:xfrm>
          <a:off x="7766641" y="3507698"/>
          <a:ext cx="4375473" cy="3350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r:id="rId5" imgW="3901440" imgH="2987040" progId="Origin50.Graph">
                  <p:embed/>
                </p:oleObj>
              </mc:Choice>
              <mc:Fallback>
                <p:oleObj r:id="rId5" imgW="3901440" imgH="2987040" progId="Origin50.Grap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6641" y="3507698"/>
                        <a:ext cx="4375473" cy="33503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9954378" y="-1"/>
            <a:ext cx="983222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7043801"/>
              </p:ext>
            </p:extLst>
          </p:nvPr>
        </p:nvGraphicFramePr>
        <p:xfrm>
          <a:off x="8484432" y="0"/>
          <a:ext cx="3707567" cy="28370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r:id="rId7" imgW="3901440" imgH="2987040" progId="Origin50.Graph">
                  <p:embed/>
                </p:oleObj>
              </mc:Choice>
              <mc:Fallback>
                <p:oleObj r:id="rId7" imgW="3901440" imgH="2987040" progId="Origin50.Graph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84432" y="0"/>
                        <a:ext cx="3707567" cy="28370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61611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9626"/>
            <a:ext cx="10515600" cy="1325563"/>
          </a:xfrm>
        </p:spPr>
        <p:txBody>
          <a:bodyPr/>
          <a:lstStyle/>
          <a:p>
            <a:r>
              <a:rPr lang="en-US" dirty="0" smtClean="0"/>
              <a:t>SNR from Yan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36085"/>
            <a:ext cx="7181538" cy="1232368"/>
          </a:xfrm>
        </p:spPr>
        <p:txBody>
          <a:bodyPr/>
          <a:lstStyle/>
          <a:p>
            <a:r>
              <a:rPr lang="en-US" dirty="0" smtClean="0"/>
              <a:t>Fit with landau convoluted with a </a:t>
            </a:r>
            <a:r>
              <a:rPr lang="en-US" dirty="0" err="1" smtClean="0"/>
              <a:t>gaussian</a:t>
            </a:r>
            <a:endParaRPr lang="en-US" dirty="0" smtClean="0"/>
          </a:p>
          <a:p>
            <a:r>
              <a:rPr lang="en-US" dirty="0" smtClean="0"/>
              <a:t>10 channels around the center of the beam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632" y="2062717"/>
            <a:ext cx="10058400" cy="4795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235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45</Words>
  <Application>Microsoft Macintosh PowerPoint</Application>
  <PresentationFormat>Widescreen</PresentationFormat>
  <Paragraphs>8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Calibri Light</vt:lpstr>
      <vt:lpstr>Arial</vt:lpstr>
      <vt:lpstr>Office Theme</vt:lpstr>
      <vt:lpstr>Origin50.Graph</vt:lpstr>
      <vt:lpstr>Plots for LCWS</vt:lpstr>
      <vt:lpstr>Noise from Veta</vt:lpstr>
      <vt:lpstr>SNR from Yan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Plots for LCWS</dc:title>
  <dc:creator>yan bb</dc:creator>
  <cp:lastModifiedBy>yan bb</cp:lastModifiedBy>
  <cp:revision>4</cp:revision>
  <dcterms:created xsi:type="dcterms:W3CDTF">2016-11-30T13:02:23Z</dcterms:created>
  <dcterms:modified xsi:type="dcterms:W3CDTF">2016-11-30T14:35:01Z</dcterms:modified>
</cp:coreProperties>
</file>